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1"/>
  </p:notesMasterIdLst>
  <p:handoutMasterIdLst>
    <p:handoutMasterId r:id="rId22"/>
  </p:handoutMasterIdLst>
  <p:sldIdLst>
    <p:sldId id="273" r:id="rId10"/>
    <p:sldId id="276" r:id="rId11"/>
    <p:sldId id="477" r:id="rId12"/>
    <p:sldId id="502" r:id="rId13"/>
    <p:sldId id="518" r:id="rId14"/>
    <p:sldId id="519" r:id="rId15"/>
    <p:sldId id="520" r:id="rId16"/>
    <p:sldId id="521" r:id="rId17"/>
    <p:sldId id="478" r:id="rId18"/>
    <p:sldId id="506" r:id="rId19"/>
    <p:sldId id="51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Central Limit Theorem Example 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Table or Calculator to Find Probability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Use a tool such as a normal probability table or a graphing calculator to find probability.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We </a:t>
            </a:r>
            <a:r>
              <a:rPr lang="en-US" dirty="0"/>
              <a:t>would find that the proportion of the distribution occupied by that shaded area is 0.9946.</a:t>
            </a:r>
          </a:p>
          <a:p>
            <a:pPr lvl="0" defTabSz="914400"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/>
              <a:t>probability that the z score would be greater than -2.55 </a:t>
            </a:r>
            <a:r>
              <a:rPr lang="pt-BR" dirty="0"/>
              <a:t>is 0.9946.</a:t>
            </a:r>
          </a:p>
          <a:p>
            <a:pPr lvl="0" defTabSz="914400">
              <a:spcAft>
                <a:spcPts val="1200"/>
              </a:spcAft>
            </a:pPr>
            <a:r>
              <a:rPr lang="pt-BR" dirty="0" smtClean="0"/>
              <a:t>Another </a:t>
            </a:r>
            <a:r>
              <a:rPr lang="pt-BR" dirty="0"/>
              <a:t>way to state this result is by saying 99.46% of all samples of size 35 among people diagnosed with </a:t>
            </a:r>
            <a:r>
              <a:rPr lang="pt-BR" dirty="0" smtClean="0"/>
              <a:t>Alzheimer’s </a:t>
            </a:r>
            <a:r>
              <a:rPr lang="pt-BR" dirty="0"/>
              <a:t>disease would have an average age of diagnosis that is greater than 71 years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how to calculate a probability associated with a sample using the central limit theorem.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dirty="0"/>
              <a:t>Calculate a probability associated with a sample using the Central Limit Theorem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According to the </a:t>
            </a:r>
            <a:r>
              <a:rPr lang="en-US" altLang="en-US" dirty="0" err="1"/>
              <a:t>The</a:t>
            </a:r>
            <a:r>
              <a:rPr lang="en-US" altLang="en-US" dirty="0"/>
              <a:t> National Center for Biotechnology Information, the average age of Americans when Alzheimer’s disease is first diagnosed is 74.7 years.  Assume that the population standard deviation is 8.6 years. </a:t>
            </a:r>
            <a:r>
              <a:rPr lang="en-US" altLang="en-US" dirty="0" smtClean="0"/>
              <a:t>If </a:t>
            </a:r>
            <a:r>
              <a:rPr lang="en-US" altLang="en-US" dirty="0"/>
              <a:t>a random sample of 35 patients who have been diagnosed with Alzheimer’s disease is selected, what is the probability that the mean age of the sample is greater than 71 years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 is Asked?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must pay particular attention to the exact question that is being asked. </a:t>
            </a:r>
            <a:r>
              <a:rPr lang="en-US" dirty="0" smtClean="0"/>
              <a:t>We </a:t>
            </a:r>
            <a:r>
              <a:rPr lang="en-US" dirty="0"/>
              <a:t>are not asked to find a probability associated with a single value rather we are asked to find a probability associated with a sample size of 35. </a:t>
            </a:r>
            <a:r>
              <a:rPr lang="en-US" dirty="0" smtClean="0"/>
              <a:t>In </a:t>
            </a:r>
            <a:r>
              <a:rPr lang="en-US" dirty="0"/>
              <a:t>order to answer this question, we must first understand the Central Limit Theorem.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/>
            <a:r>
              <a:rPr lang="en-US" altLang="en-US" dirty="0"/>
              <a:t>The Central Limit Theorem states that as the sample size increases without limit the shape of the distribution of the sample means will approach a normal distribution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defTabSz="914400"/>
            <a:r>
              <a:rPr lang="en-US" altLang="en-US" dirty="0"/>
              <a:t>It is important to remember two things when using the Central Limit Theorem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457200" indent="-457200" defTabSz="914400">
              <a:buFont typeface="+mj-lt"/>
              <a:buAutoNum type="arabicPeriod"/>
            </a:pPr>
            <a:r>
              <a:rPr lang="en-US" altLang="en-US" sz="2400" dirty="0"/>
              <a:t>If Population normally distributed then Sampling distribution normally distributed regardless of sample size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marL="457200" indent="-457200" defTabSz="914400">
              <a:buFont typeface="+mj-lt"/>
              <a:buAutoNum type="arabicPeriod"/>
            </a:pPr>
            <a:r>
              <a:rPr lang="en-US" altLang="en-US" sz="2400" dirty="0"/>
              <a:t>If Population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normally distributed then Sampling distribution is approximately normally distributed if sample size is at least 30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4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 Score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The sample size for this problem is 35 so we will use the normal distribution to find this probability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2400"/>
                  </a:spcAft>
                </a:pPr>
                <a:r>
                  <a:rPr lang="en-US" dirty="0"/>
                  <a:t>The question is asking us to find the probability that the sample mean is greater than 71 for the sample of 35 patients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alt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en-US" altLang="en-US">
                              <a:latin typeface="Cambria Math" charset="0"/>
                            </a:rPr>
                            <m:t>&gt;71</m:t>
                          </m:r>
                        </m:e>
                      </m:d>
                      <m:r>
                        <a:rPr lang="en-US" altLang="en-US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altLang="en-US" dirty="0"/>
              </a:p>
              <a:p>
                <a:pPr defTabSz="914400">
                  <a:spcAft>
                    <a:spcPts val="2400"/>
                  </a:spcAft>
                </a:pPr>
                <a:r>
                  <a:rPr lang="en-US" altLang="en-US" dirty="0"/>
                  <a:t>We will use a z score to find this probability</a:t>
                </a:r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 Score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It is very important that we use the standard deviation for the sampling distribution also called the standard error of the means when calculating a z score associated with a mean of a sample. </a:t>
                </a:r>
              </a:p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The standard deviation for the sampling distribution is found by dividing the standard deviation for the population by the square root of the sample size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z</m:t>
                      </m:r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μ</m:t>
                          </m:r>
                        </m:num>
                        <m:den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bg-BG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n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4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z Score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So we will substitute the sample mean, population mean, standard deviation, and sample size into the z score formula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z</m:t>
                      </m:r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x</m:t>
                              </m:r>
                            </m:e>
                          </m:acc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μ</m:t>
                          </m:r>
                        </m:num>
                        <m:den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bg-BG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n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z</m:t>
                      </m:r>
                      <m:r>
                        <a:rPr lang="en-US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71</m:t>
                              </m:r>
                            </m:e>
                          </m:acc>
                          <m:r>
                            <a:rPr lang="en-US">
                              <a:latin typeface="Cambria Math" charset="0"/>
                            </a:rPr>
                            <m:t>−</m:t>
                          </m:r>
                          <m: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74.7</m:t>
                          </m:r>
                        </m:num>
                        <m:den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8.6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bg-BG" i="1"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35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i="1">
                          <a:latin typeface="Cambria Math" charset="0"/>
                        </a:rPr>
                        <m:t>=−2.55</m:t>
                      </m:r>
                    </m:oMath>
                  </m:oMathPara>
                </a14:m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en-US">
                            <a:latin typeface="Cambria Math" charset="0"/>
                          </a:rPr>
                          <m:t>&gt;71</m:t>
                        </m:r>
                      </m:e>
                    </m:d>
                  </m:oMath>
                </a14:m>
                <a:r>
                  <a:rPr lang="en-US" dirty="0"/>
                  <a:t> is the same as P(z &gt; -2.55)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1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Under the Curve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400" dirty="0"/>
              <a:t>It is always helpful to draw an appropriately shaded curve when finding probabilities associated with a normal distribution.  </a:t>
            </a:r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Our z score of -2.55 will be between z = -3 </a:t>
            </a:r>
            <a:r>
              <a:rPr lang="pl-PL" sz="2400" dirty="0"/>
              <a:t>and z = -2</a:t>
            </a:r>
            <a:r>
              <a:rPr lang="pl-PL" sz="2400" dirty="0" smtClean="0"/>
              <a:t>.</a:t>
            </a:r>
            <a:endParaRPr lang="pl-PL" sz="2400" dirty="0"/>
          </a:p>
          <a:p>
            <a:pPr lvl="0" defTabSz="914400">
              <a:spcAft>
                <a:spcPts val="1200"/>
              </a:spcAft>
            </a:pPr>
            <a:r>
              <a:rPr lang="pl-PL" sz="2400" dirty="0"/>
              <a:t>We are to find the probability that the z score for the sample mean would exceed -2.55.  We will shade the region </a:t>
            </a:r>
            <a:r>
              <a:rPr lang="en-US" sz="2400" dirty="0"/>
              <a:t>to the right of z = -2.55.</a:t>
            </a:r>
            <a:endParaRPr lang="en-US" sz="2400" dirty="0"/>
          </a:p>
        </p:txBody>
      </p:sp>
      <p:pic>
        <p:nvPicPr>
          <p:cNvPr id="1029" name="Picture 3" descr="Normal Distribution Curve shaded to the right of z = -2.55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62200"/>
            <a:ext cx="4309187" cy="159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3589</TotalTime>
  <Words>681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What Question is Asked?</vt:lpstr>
      <vt:lpstr>Central Limit Theorem</vt:lpstr>
      <vt:lpstr>Find the z Score (1)</vt:lpstr>
      <vt:lpstr>Find the z Score (2)</vt:lpstr>
      <vt:lpstr>Find the z Score (3)</vt:lpstr>
      <vt:lpstr>Probability Under the Curve</vt:lpstr>
      <vt:lpstr>Use Table or Calculator to Find Probability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550</cp:revision>
  <dcterms:created xsi:type="dcterms:W3CDTF">2017-12-05T17:18:18Z</dcterms:created>
  <dcterms:modified xsi:type="dcterms:W3CDTF">2018-04-16T05:17:01Z</dcterms:modified>
</cp:coreProperties>
</file>