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7"/>
  </p:notesMasterIdLst>
  <p:handoutMasterIdLst>
    <p:handoutMasterId r:id="rId18"/>
  </p:handoutMasterIdLst>
  <p:sldIdLst>
    <p:sldId id="273" r:id="rId10"/>
    <p:sldId id="276" r:id="rId11"/>
    <p:sldId id="275" r:id="rId12"/>
    <p:sldId id="277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86475" autoAdjust="0"/>
  </p:normalViewPr>
  <p:slideViewPr>
    <p:cSldViewPr>
      <p:cViewPr>
        <p:scale>
          <a:sx n="75" d="100"/>
          <a:sy n="75" d="100"/>
        </p:scale>
        <p:origin x="-1320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Types of Data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Define and learn to classify variables as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</a:rPr>
              <a:t>Qualitative variables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FFFF"/>
                </a:solidFill>
              </a:rPr>
              <a:t>Quantitative variables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FFFFFF"/>
                </a:solidFill>
              </a:rPr>
              <a:t>Discrete</a:t>
            </a:r>
            <a:r>
              <a:rPr lang="fr-FR" sz="2400" dirty="0">
                <a:solidFill>
                  <a:srgbClr val="FFFFFF"/>
                </a:solidFill>
              </a:rPr>
              <a:t> variables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FFFFFF"/>
                </a:solidFill>
              </a:rPr>
              <a:t>Continuous</a:t>
            </a:r>
            <a:r>
              <a:rPr lang="fr-FR" sz="2400" dirty="0">
                <a:solidFill>
                  <a:srgbClr val="FFFFFF"/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Variables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Qualitative Variables are variables that have distinct categories according to some characteristic or attribute.</a:t>
            </a:r>
          </a:p>
          <a:p>
            <a:r>
              <a:rPr lang="en-US" dirty="0">
                <a:solidFill>
                  <a:srgbClr val="FFFFFF"/>
                </a:solidFill>
              </a:rPr>
              <a:t>Examples of qualitative variables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Hair color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Soft drink brand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Jersey number</a:t>
            </a:r>
          </a:p>
          <a:p>
            <a:r>
              <a:rPr lang="en-US" dirty="0">
                <a:solidFill>
                  <a:srgbClr val="FFFFFF"/>
                </a:solidFill>
              </a:rPr>
              <a:t>Although the variable jersey number is numerical.  It bears no associated countable or measureable quantity.</a:t>
            </a:r>
          </a:p>
        </p:txBody>
      </p:sp>
    </p:spTree>
    <p:extLst>
      <p:ext uri="{BB962C8B-B14F-4D97-AF65-F5344CB8AC3E}">
        <p14:creationId xmlns:p14="http://schemas.microsoft.com/office/powerpoint/2010/main" val="3478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Quantitative Variables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Quantitative variables are variables that can be counted or measured.</a:t>
            </a:r>
          </a:p>
          <a:p>
            <a:r>
              <a:rPr lang="en-US" dirty="0">
                <a:solidFill>
                  <a:srgbClr val="FFFFFF"/>
                </a:solidFill>
              </a:rPr>
              <a:t>Examples of quantitative variables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Number of frogs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Distance a frog can jump</a:t>
            </a:r>
          </a:p>
          <a:p>
            <a:pPr marL="457200" indent="-34747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Temperature of a </a:t>
            </a:r>
            <a:r>
              <a:rPr lang="en-US" sz="2400" dirty="0" smtClean="0">
                <a:solidFill>
                  <a:srgbClr val="FFFFFF"/>
                </a:solidFill>
              </a:rPr>
              <a:t>frog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Discrete Variables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Discrete variables assume values that can be counted.</a:t>
            </a:r>
          </a:p>
          <a:p>
            <a:r>
              <a:rPr lang="en-US" dirty="0">
                <a:solidFill>
                  <a:srgbClr val="FFFFFF"/>
                </a:solidFill>
              </a:rPr>
              <a:t>Examples of discrete variables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Number of frogs in a jumping contest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Number of basketball goals scored during a game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Number of tomato plants in a garden</a:t>
            </a:r>
          </a:p>
          <a:p>
            <a:r>
              <a:rPr lang="en-US" dirty="0">
                <a:solidFill>
                  <a:srgbClr val="FFFFFF"/>
                </a:solidFill>
              </a:rPr>
              <a:t>This variable can only take on counting numbers like 5, 6, 10, or 1000.  It could not take on a value like 5.5, 10.6, or 99.9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Continuous Variables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Continuous variables can assume an infinite number of values between any two specific values. </a:t>
            </a:r>
            <a:r>
              <a:rPr lang="en-US" dirty="0" smtClean="0">
                <a:solidFill>
                  <a:srgbClr val="FFFFFF"/>
                </a:solidFill>
              </a:rPr>
              <a:t>They </a:t>
            </a:r>
            <a:r>
              <a:rPr lang="en-US" dirty="0">
                <a:solidFill>
                  <a:srgbClr val="FFFFFF"/>
                </a:solidFill>
              </a:rPr>
              <a:t>are obtained by measuring.</a:t>
            </a:r>
          </a:p>
          <a:p>
            <a:r>
              <a:rPr lang="en-US" dirty="0">
                <a:solidFill>
                  <a:srgbClr val="FFFFFF"/>
                </a:solidFill>
              </a:rPr>
              <a:t>Examples of continuous variables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Distance a frog jumps in a contest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Temperature of a frog</a:t>
            </a: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Weight of a frog</a:t>
            </a:r>
          </a:p>
        </p:txBody>
      </p:sp>
    </p:spTree>
    <p:extLst>
      <p:ext uri="{BB962C8B-B14F-4D97-AF65-F5344CB8AC3E}">
        <p14:creationId xmlns:p14="http://schemas.microsoft.com/office/powerpoint/2010/main" val="31374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defined qualitative variables, quantitative variables, discrete variables, and continuous variables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1990</TotalTime>
  <Words>249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Qualitative Variables</vt:lpstr>
      <vt:lpstr>Quantitative Variables</vt:lpstr>
      <vt:lpstr>Discrete Variables</vt:lpstr>
      <vt:lpstr>Continuous Variables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235</cp:revision>
  <dcterms:created xsi:type="dcterms:W3CDTF">2017-12-05T17:18:18Z</dcterms:created>
  <dcterms:modified xsi:type="dcterms:W3CDTF">2018-03-26T09:06:49Z</dcterms:modified>
</cp:coreProperties>
</file>