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275" r:id="rId12"/>
    <p:sldId id="278" r:id="rId13"/>
    <p:sldId id="293" r:id="rId14"/>
    <p:sldId id="298" r:id="rId15"/>
    <p:sldId id="299" r:id="rId16"/>
    <p:sldId id="300" r:id="rId17"/>
    <p:sldId id="301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Mode and Midrange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 </a:t>
            </a:r>
            <a:r>
              <a:rPr lang="en-US" dirty="0">
                <a:solidFill>
                  <a:srgbClr val="FFFFFF"/>
                </a:solidFill>
              </a:rPr>
              <a:t>this PowerPoint we learned how to find the mode for a data set and how to find the midrange for a data set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 smtClean="0"/>
              <a:t>Find </a:t>
            </a:r>
            <a:r>
              <a:rPr lang="en-US" altLang="en-US" dirty="0"/>
              <a:t>the mode for a set of data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Find the midrange for a set of data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Mode is the data value in a data set that occurs with the greatest frequency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Mode</a:t>
            </a:r>
            <a:r>
              <a:rPr lang="en-US" sz="1500" dirty="0" smtClean="0">
                <a:solidFill>
                  <a:srgbClr val="FFFFFF"/>
                </a:solidFill>
              </a:rPr>
              <a:t> (1)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Roller Coaster Speeds. </a:t>
            </a:r>
            <a:r>
              <a:rPr lang="en-US" dirty="0" smtClean="0"/>
              <a:t>The </a:t>
            </a:r>
            <a:r>
              <a:rPr lang="en-US" dirty="0"/>
              <a:t>data show the heights in feet of 14 roller coasters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04041"/>
              </p:ext>
            </p:extLst>
          </p:nvPr>
        </p:nvGraphicFramePr>
        <p:xfrm>
          <a:off x="3200400" y="2743200"/>
          <a:ext cx="2743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Mode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mode is easier to find if we organize the data in ascending order.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4161"/>
              </p:ext>
            </p:extLst>
          </p:nvPr>
        </p:nvGraphicFramePr>
        <p:xfrm>
          <a:off x="5943600" y="1905000"/>
          <a:ext cx="2743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7200" y="3200400"/>
            <a:ext cx="5303520" cy="3352800"/>
          </a:xfrm>
        </p:spPr>
        <p:txBody>
          <a:bodyPr/>
          <a:lstStyle/>
          <a:p>
            <a:r>
              <a:rPr lang="en-US" sz="2400" dirty="0"/>
              <a:t>We can see that the data value 50 occurs twice, 95 occurs twice, 102 occurs twice, and 160 occurs twice. </a:t>
            </a:r>
            <a:r>
              <a:rPr lang="en-US" sz="2400" dirty="0" smtClean="0"/>
              <a:t>The </a:t>
            </a:r>
            <a:r>
              <a:rPr lang="en-US" sz="2400" dirty="0"/>
              <a:t>most a data value shows up is two times. </a:t>
            </a:r>
            <a:r>
              <a:rPr lang="en-US" sz="2400" dirty="0" smtClean="0"/>
              <a:t>Since </a:t>
            </a:r>
            <a:r>
              <a:rPr lang="en-US" sz="2400" dirty="0"/>
              <a:t>there is more than one data value that occurs with the greatest frequency, we would say that this data set is multimodal. </a:t>
            </a:r>
            <a:r>
              <a:rPr lang="en-US" sz="2400" dirty="0" smtClean="0"/>
              <a:t>The </a:t>
            </a:r>
            <a:r>
              <a:rPr lang="en-US" sz="2400" dirty="0"/>
              <a:t>mode would be 50 feet, 95 feet, 102, feet and 160 feet.</a:t>
            </a:r>
          </a:p>
        </p:txBody>
      </p:sp>
    </p:spTree>
    <p:extLst>
      <p:ext uri="{BB962C8B-B14F-4D97-AF65-F5344CB8AC3E}">
        <p14:creationId xmlns:p14="http://schemas.microsoft.com/office/powerpoint/2010/main" val="9147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Mode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mode is used when the most typical case is desired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mode is the easiest average to compute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mode can be used when the data are nominal or categorical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mode is not always unique. A data set can have more than one mode or the mode may not exist at all for a data 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Midrange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/>
                  <a:t>The midrange is defined as the sum of the lowest and highest value in a data set divided by 2.</a:t>
                </a:r>
              </a:p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 smtClean="0"/>
                  <a:t>The </a:t>
                </a:r>
                <a:r>
                  <a:rPr lang="en-US" dirty="0"/>
                  <a:t>formula is the following:</a:t>
                </a:r>
              </a:p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𝑀𝑅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𝑙𝑜𝑤𝑒𝑠𝑡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𝑣𝑎𝑢𝑒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h𝑖𝑔h𝑒𝑠𝑡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Midrange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Look again at the table of heights of roller coasters.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17588"/>
              </p:ext>
            </p:extLst>
          </p:nvPr>
        </p:nvGraphicFramePr>
        <p:xfrm>
          <a:off x="3200400" y="1905000"/>
          <a:ext cx="2743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4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5257800"/>
                <a:ext cx="8229600" cy="13716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sz="2400" dirty="0"/>
                  <a:t>We see that the lowest value is 50 and the highest is 160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𝑀𝑅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50+160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210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=105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5257800"/>
                <a:ext cx="8229600" cy="1371600"/>
              </a:xfrm>
              <a:blipFill rotWithShape="1">
                <a:blip r:embed="rId2"/>
                <a:stretch>
                  <a:fillRect l="-1111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Midrange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midrange is easy to compute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midrange gives the midpoint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midrange is affected by extremely high or low values in a data set.</a:t>
            </a:r>
          </a:p>
        </p:txBody>
      </p:sp>
    </p:spTree>
    <p:extLst>
      <p:ext uri="{BB962C8B-B14F-4D97-AF65-F5344CB8AC3E}">
        <p14:creationId xmlns:p14="http://schemas.microsoft.com/office/powerpoint/2010/main" val="28238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2104</TotalTime>
  <Words>431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Mode</vt:lpstr>
      <vt:lpstr>Example of Mode (1)</vt:lpstr>
      <vt:lpstr>Example of Mode (2)</vt:lpstr>
      <vt:lpstr>Characteristics of Mode</vt:lpstr>
      <vt:lpstr>Midrange</vt:lpstr>
      <vt:lpstr>Example of Midrange</vt:lpstr>
      <vt:lpstr>Characteristics of Midrange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252</cp:revision>
  <dcterms:created xsi:type="dcterms:W3CDTF">2017-12-05T17:18:18Z</dcterms:created>
  <dcterms:modified xsi:type="dcterms:W3CDTF">2018-04-10T08:58:28Z</dcterms:modified>
</cp:coreProperties>
</file>