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3"/>
  </p:notesMasterIdLst>
  <p:handoutMasterIdLst>
    <p:handoutMasterId r:id="rId24"/>
  </p:handoutMasterIdLst>
  <p:sldIdLst>
    <p:sldId id="273" r:id="rId10"/>
    <p:sldId id="276" r:id="rId11"/>
    <p:sldId id="307" r:id="rId12"/>
    <p:sldId id="320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Empirical Rule - Introduction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(7)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empirical rule tells us that approximately 95% of the entire data set would fall within this interval.</a:t>
            </a:r>
          </a:p>
        </p:txBody>
      </p:sp>
      <p:pic>
        <p:nvPicPr>
          <p:cNvPr id="5123" name="Picture 3" descr="Bell Curve.  95% is shaded inbetween mean minus 2 standard deviations and mean plus 2 standard deviations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5506" y="3078020"/>
            <a:ext cx="4552985" cy="229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(8)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146304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Extending 1 more standard deviation on each end of the interval would create a new interval where all of the data values are within 3 standard deviations of the mean.</a:t>
            </a:r>
          </a:p>
        </p:txBody>
      </p:sp>
      <p:pic>
        <p:nvPicPr>
          <p:cNvPr id="5123" name="Picture 3" descr="Bell curve.  It is shaded inbetween mean minus 3 standard deviation and mean plus 3 standard deviation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1529" y="3048000"/>
            <a:ext cx="4920943" cy="22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(9)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6304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empirical rule tells us that approximately 99.7% of the entire data set would fall between these interval endpoints.</a:t>
            </a:r>
          </a:p>
        </p:txBody>
      </p:sp>
      <p:pic>
        <p:nvPicPr>
          <p:cNvPr id="5123" name="Picture 3" descr="Bell Curve.  99.7% is shaded inbetween mean minus 3 standard deviations and mean plus 3 standard deviations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4694" y="3048000"/>
            <a:ext cx="5114613" cy="22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9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what the empirical rule says about the distribution of bell-shaped data for specific intervals in the data set.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altLang="en-US" dirty="0"/>
              <a:t>What the empirical rule says about the distribution of bell-shaped data for specific intervals in the data set.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TIX" pitchFamily="50" charset="0"/>
                <a:cs typeface="STIX" pitchFamily="50" charset="0"/>
              </a:rPr>
              <a:t>When a distribution is bell-shaped the following statements are true:</a:t>
            </a:r>
          </a:p>
          <a:p>
            <a:pPr marL="457200" indent="-347472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Approximately 68% of the data values will fall within 1 standard deviation of the mean.</a:t>
            </a:r>
          </a:p>
          <a:p>
            <a:pPr marL="457200" indent="-347472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STIX" pitchFamily="50" charset="0"/>
                <a:cs typeface="STIX" pitchFamily="50" charset="0"/>
              </a:rPr>
              <a:t>Approximately </a:t>
            </a:r>
            <a:r>
              <a:rPr lang="en-US" sz="2400" dirty="0">
                <a:ea typeface="STIX" pitchFamily="50" charset="0"/>
                <a:cs typeface="STIX" pitchFamily="50" charset="0"/>
              </a:rPr>
              <a:t>95% of the data values will fall within 2 standard deviations of the mean. </a:t>
            </a:r>
          </a:p>
          <a:p>
            <a:pPr marL="457200" indent="-347472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STIX" pitchFamily="50" charset="0"/>
                <a:cs typeface="STIX" pitchFamily="50" charset="0"/>
              </a:rPr>
              <a:t>Approximately </a:t>
            </a:r>
            <a:r>
              <a:rPr lang="en-US" sz="2400" dirty="0">
                <a:ea typeface="STIX" pitchFamily="50" charset="0"/>
                <a:cs typeface="STIX" pitchFamily="50" charset="0"/>
              </a:rPr>
              <a:t>99.7% of the data values will fall within 3 standard deviations of the mean.</a:t>
            </a:r>
          </a:p>
        </p:txBody>
      </p:sp>
    </p:spTree>
    <p:extLst>
      <p:ext uri="{BB962C8B-B14F-4D97-AF65-F5344CB8AC3E}">
        <p14:creationId xmlns:p14="http://schemas.microsoft.com/office/powerpoint/2010/main" val="26591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256032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Let’s </a:t>
            </a:r>
            <a:r>
              <a:rPr lang="en-US" dirty="0"/>
              <a:t>begin with the first statement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One of the characteristics of a bell-shaped distribution is that the distribution is symmetric on either side of the mean. </a:t>
            </a:r>
            <a:r>
              <a:rPr lang="en-US" dirty="0" smtClean="0"/>
              <a:t>If </a:t>
            </a:r>
            <a:r>
              <a:rPr lang="en-US" dirty="0"/>
              <a:t>we add 1 standard deviation to the mean we can establish an interval endpoint to the right of the mean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3" name="Picture 3" descr="Normal curve.  The mean is labed and mean plus 1 standard deviation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4560" y="4084155"/>
            <a:ext cx="4754880" cy="239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If we then subtract 1 standard deviation from the mean we wind up with a left endpoint for the interval.</a:t>
            </a:r>
          </a:p>
        </p:txBody>
      </p:sp>
      <p:pic>
        <p:nvPicPr>
          <p:cNvPr id="5123" name="Picture 3" descr="Bell curve.  The mean, mean plus 1 standard deviation and mean minus 1 standard deviation is show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4560" y="3048000"/>
            <a:ext cx="4754880" cy="235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Everything that falls inside of this interval would be within 1 standard deviation of the mean.</a:t>
            </a:r>
          </a:p>
        </p:txBody>
      </p:sp>
      <p:pic>
        <p:nvPicPr>
          <p:cNvPr id="5123" name="Picture 3" descr="It is shaded inbetween mean minus 1 standard deviation and mean plus 1 standard deviation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593" y="3048000"/>
            <a:ext cx="4692813" cy="235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(4)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empirical rule tells us that this would represent 68% of the entire data set.</a:t>
            </a:r>
          </a:p>
        </p:txBody>
      </p:sp>
      <p:pic>
        <p:nvPicPr>
          <p:cNvPr id="5123" name="Picture 3" descr="It is shaded (68%) inbetween mean minus 1 standard deviation and mean plus 1 standard deviation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1356" y="3048000"/>
            <a:ext cx="4601286" cy="235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(5)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Now </a:t>
            </a:r>
            <a:r>
              <a:rPr lang="en-US" dirty="0" smtClean="0"/>
              <a:t>let’s </a:t>
            </a:r>
            <a:r>
              <a:rPr lang="en-US" dirty="0"/>
              <a:t>add 1 more standard deviation to the right-hand interval endpoint and subtract 1 more standard deviation from the left-hand interval endpoint.</a:t>
            </a:r>
          </a:p>
        </p:txBody>
      </p:sp>
      <p:pic>
        <p:nvPicPr>
          <p:cNvPr id="5123" name="Picture 3" descr="Bell Curve.  One more standard deviation is added on the right and subtracted on the left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5506" y="3048000"/>
            <a:ext cx="4552985" cy="235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3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Rule</a:t>
            </a:r>
            <a:r>
              <a:rPr lang="en-US" sz="1500" dirty="0" smtClean="0"/>
              <a:t> (6)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This would result in an interval that would contain all of the data values that are within two standard deviations of the mean.</a:t>
            </a:r>
          </a:p>
        </p:txBody>
      </p:sp>
      <p:pic>
        <p:nvPicPr>
          <p:cNvPr id="5123" name="Picture 3" descr="Bell curve.  It is shaded inbetween mean minus 2 standard deviation and mean plus 2 standard deviation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5506" y="3063109"/>
            <a:ext cx="4552985" cy="232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9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2283</TotalTime>
  <Words>417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Empirical Rule</vt:lpstr>
      <vt:lpstr>Explanation of Rule (1)</vt:lpstr>
      <vt:lpstr>Explanation of Rule (2)</vt:lpstr>
      <vt:lpstr>Explanation of Rule (3)</vt:lpstr>
      <vt:lpstr>Explanation of Rule (4)</vt:lpstr>
      <vt:lpstr>Explanation of Rule (5)</vt:lpstr>
      <vt:lpstr>Explanation of Rule (6)</vt:lpstr>
      <vt:lpstr>Explanation of Rule (7)</vt:lpstr>
      <vt:lpstr>Explanation of Rule (8)</vt:lpstr>
      <vt:lpstr>Explanation of Rule (9)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285</cp:revision>
  <dcterms:created xsi:type="dcterms:W3CDTF">2017-12-05T17:18:18Z</dcterms:created>
  <dcterms:modified xsi:type="dcterms:W3CDTF">2018-04-10T11:44:43Z</dcterms:modified>
</cp:coreProperties>
</file>