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9"/>
  </p:notesMasterIdLst>
  <p:handoutMasterIdLst>
    <p:handoutMasterId r:id="rId20"/>
  </p:handoutMasterIdLst>
  <p:sldIdLst>
    <p:sldId id="273" r:id="rId10"/>
    <p:sldId id="276" r:id="rId11"/>
    <p:sldId id="383" r:id="rId12"/>
    <p:sldId id="384" r:id="rId13"/>
    <p:sldId id="385" r:id="rId14"/>
    <p:sldId id="386" r:id="rId15"/>
    <p:sldId id="365" r:id="rId16"/>
    <p:sldId id="387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z score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Learn how to calculate the z score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Use the z score to determine the position of a data point relative to the rest of the data set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It is believed that the mean top speed of a rabbit is approximately 35 miles per hour and the standard deviation is believed to be approximately 4.5 miles per hour.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snowshoe rabbit is considered to be one of the slowest of the rabbit species with a top speed of approximately 27 miles per hour.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Position of Data Point with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sz="2600" dirty="0">
                <a:solidFill>
                  <a:srgbClr val="FFFFFF"/>
                </a:solidFill>
              </a:rPr>
              <a:t>It is also believed that the mean pace of a tortoise is approximately 0.09 meters per second and the standard deviation is believed to be approximately 0.02 meters per second.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According to the Guinness Book of World Records, Bertie, the fastest tortoise ever recorded is capable of a speed of 0.28 meters per second.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While a slow rabbit is certainly faster than a fast tortoise, we are usually more concerned with the position a data point occupies within the distribution of its own data set.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One measure that is used for this purpose is the z score</a:t>
            </a:r>
            <a:r>
              <a:rPr lang="en-US" sz="2600" dirty="0" smtClean="0">
                <a:solidFill>
                  <a:srgbClr val="FFFFFF"/>
                </a:solidFill>
              </a:rPr>
              <a:t>.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z Score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The z score represents the number of standard deviations that a data value falls above or below the mean.</a:t>
                </a:r>
              </a:p>
              <a:p>
                <a:pPr>
                  <a:spcAft>
                    <a:spcPts val="3600"/>
                  </a:spcAft>
                </a:pPr>
                <a:r>
                  <a:rPr lang="en-US" dirty="0">
                    <a:solidFill>
                      <a:srgbClr val="FFFFFF"/>
                    </a:solidFill>
                  </a:rPr>
                  <a:t>In calculating a z score we will subtract the mean from the data point and then divide by the standard deviation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  <a:blipFill rotWithShape="1">
                <a:blip r:embed="rId2"/>
                <a:stretch>
                  <a:fillRect l="-1498" t="-1044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endParaRPr lang="en-US" dirty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91822"/>
              </p:ext>
            </p:extLst>
          </p:nvPr>
        </p:nvGraphicFramePr>
        <p:xfrm>
          <a:off x="1143000" y="1844040"/>
          <a:ext cx="685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Rabbit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Tortoise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μ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 mph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0.09 </a:t>
                      </a:r>
                      <a:r>
                        <a:rPr lang="en-US" sz="2800" dirty="0" err="1" smtClean="0"/>
                        <a:t>mps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σ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4.5 mph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0.02 </a:t>
                      </a:r>
                      <a:r>
                        <a:rPr lang="en-US" sz="2800" dirty="0" err="1" smtClean="0"/>
                        <a:t>mps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27 mph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0.28 </a:t>
                      </a:r>
                      <a:r>
                        <a:rPr lang="en-US" sz="2800" dirty="0" err="1" smtClean="0"/>
                        <a:t>mps</a:t>
                      </a:r>
                      <a:endParaRPr lang="en-US" sz="2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Calculate z Score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So assuming rabbits have a mean top speed of 35 miles per hour and a standard deviation of 4.5. A </a:t>
                </a:r>
                <a:r>
                  <a:rPr lang="en-US" dirty="0">
                    <a:solidFill>
                      <a:srgbClr val="FFFFFF"/>
                    </a:solidFill>
                  </a:rPr>
                  <a:t>speed of 27 miles per hour would fall 1.78 standard deviations below the mean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27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  <a:ea typeface="Cambria Math"/>
                            </a:rPr>
                            <m:t>35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  <a:ea typeface="Cambria Math"/>
                            </a:rPr>
                            <m:t>4.5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</a:rPr>
                        <m:t>=−1.78</m:t>
                      </m:r>
                    </m:oMath>
                  </m:oMathPara>
                </a14:m>
                <a:endParaRPr lang="en-US" dirty="0" smtClean="0">
                  <a:solidFill>
                    <a:srgbClr val="FFFFFF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Negative z scores indicate that a data value falls below the mean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Interpret z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Assuming tortoises have a mean top speed of 0.09 meters per second and a standard deviation of 0.02, Bertie’s speed of 0.28 meters per second would fall 9.5 standard deviations above the mean.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0.28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  <a:ea typeface="Cambria Math"/>
                            </a:rPr>
                            <m:t>0.09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/>
                              <a:ea typeface="Cambria Math"/>
                            </a:rPr>
                            <m:t>0.02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</a:rPr>
                        <m:t>=9.5</m:t>
                      </m:r>
                    </m:oMath>
                  </m:oMathPara>
                </a14:m>
                <a:endParaRPr lang="en-US" dirty="0" smtClean="0">
                  <a:solidFill>
                    <a:srgbClr val="FFFFFF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Positive z scores indicate that a data point falls above the mean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calculate the z score and we used the z score to determine the position of a data point relative to the rest of the data set.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2606</TotalTime>
  <Words>451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Position of Data Point with Distribution</vt:lpstr>
      <vt:lpstr>z Score Formula</vt:lpstr>
      <vt:lpstr>Data</vt:lpstr>
      <vt:lpstr>Calculate z Score</vt:lpstr>
      <vt:lpstr>Interpret z Scores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342</cp:revision>
  <dcterms:created xsi:type="dcterms:W3CDTF">2017-12-05T17:18:18Z</dcterms:created>
  <dcterms:modified xsi:type="dcterms:W3CDTF">2018-04-12T09:41:38Z</dcterms:modified>
</cp:coreProperties>
</file>