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2"/>
  </p:notesMasterIdLst>
  <p:handoutMasterIdLst>
    <p:handoutMasterId r:id="rId23"/>
  </p:handoutMasterIdLst>
  <p:sldIdLst>
    <p:sldId id="273" r:id="rId10"/>
    <p:sldId id="276" r:id="rId11"/>
    <p:sldId id="395" r:id="rId12"/>
    <p:sldId id="396" r:id="rId13"/>
    <p:sldId id="383" r:id="rId14"/>
    <p:sldId id="397" r:id="rId15"/>
    <p:sldId id="398" r:id="rId16"/>
    <p:sldId id="384" r:id="rId17"/>
    <p:sldId id="399" r:id="rId18"/>
    <p:sldId id="400" r:id="rId19"/>
    <p:sldId id="389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FF"/>
                </a:solidFill>
              </a:rPr>
              <a:t>BoxPlots</a:t>
            </a:r>
            <a:r>
              <a:rPr lang="en-US" b="1" dirty="0">
                <a:solidFill>
                  <a:srgbClr val="FFFFFF"/>
                </a:solidFill>
              </a:rPr>
              <a:t> – Focus on Distributions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6072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instructor decided to allow the students to retake the test. </a:t>
            </a:r>
            <a:r>
              <a:rPr lang="en-US" dirty="0" smtClean="0"/>
              <a:t>The </a:t>
            </a:r>
            <a:r>
              <a:rPr lang="en-US" dirty="0"/>
              <a:t>scores for the retake are shown below. </a:t>
            </a:r>
            <a:r>
              <a:rPr lang="en-US" dirty="0" smtClean="0"/>
              <a:t>The </a:t>
            </a:r>
            <a:r>
              <a:rPr lang="en-US" dirty="0"/>
              <a:t>instructor wishes to find the Five Number Summary for the scores for the retaken test and draw a boxplot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0"/>
              </a:spcAft>
            </a:pPr>
            <a:r>
              <a:rPr lang="en-US" dirty="0"/>
              <a:t>Min = 38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72</a:t>
            </a: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= Median </a:t>
            </a:r>
            <a:r>
              <a:rPr lang="en-US" dirty="0" smtClean="0"/>
              <a:t>= </a:t>
            </a:r>
            <a:r>
              <a:rPr lang="en-US" dirty="0"/>
              <a:t>83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= 90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Max = </a:t>
            </a:r>
            <a:r>
              <a:rPr lang="en-US" dirty="0" smtClean="0"/>
              <a:t>98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21870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pPr lvl="0" defTabSz="914400"/>
            <a:r>
              <a:rPr lang="en-US" dirty="0"/>
              <a:t>Look at the boxplot for the 2nd set of data.</a:t>
            </a:r>
            <a:endParaRPr lang="en-US" dirty="0"/>
          </a:p>
        </p:txBody>
      </p:sp>
      <p:pic>
        <p:nvPicPr>
          <p:cNvPr id="5122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114800" cy="15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4"/>
          </p:nvPr>
        </p:nvSpPr>
        <p:spPr>
          <a:xfrm>
            <a:off x="457200" y="3886200"/>
            <a:ext cx="8229600" cy="2590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median falls to the right of the center of the box. Therefore we might assume that the distribution is negatively skewed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left line is larger than the right line. </a:t>
            </a:r>
            <a:r>
              <a:rPr lang="en-US" dirty="0" smtClean="0"/>
              <a:t>Also </a:t>
            </a:r>
            <a:r>
              <a:rPr lang="en-US" dirty="0"/>
              <a:t>indicating that the distribution may be negatively skewed.</a:t>
            </a:r>
          </a:p>
        </p:txBody>
      </p:sp>
    </p:spTree>
    <p:extLst>
      <p:ext uri="{BB962C8B-B14F-4D97-AF65-F5344CB8AC3E}">
        <p14:creationId xmlns:p14="http://schemas.microsoft.com/office/powerpoint/2010/main" val="3928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defined the Five Number Summary and learned how to construct a Boxplot.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Define the Five Number Summary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Construct a Boxplot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86400" cy="52578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sz="2600" dirty="0"/>
              <a:t>Thirty students in a class took a test. </a:t>
            </a:r>
            <a:r>
              <a:rPr lang="en-US" sz="2600" dirty="0" smtClean="0"/>
              <a:t>The </a:t>
            </a:r>
            <a:r>
              <a:rPr lang="en-US" sz="2600" dirty="0"/>
              <a:t>scores are shown to the right. </a:t>
            </a:r>
            <a:r>
              <a:rPr lang="en-US" sz="2600" dirty="0" smtClean="0"/>
              <a:t>The </a:t>
            </a:r>
            <a:r>
              <a:rPr lang="en-US" sz="2600" dirty="0"/>
              <a:t>instructor wished to find the quartiles for this set of data. </a:t>
            </a:r>
            <a:r>
              <a:rPr lang="en-US" sz="2600" dirty="0" smtClean="0"/>
              <a:t>The </a:t>
            </a:r>
            <a:r>
              <a:rPr lang="en-US" sz="2600" dirty="0"/>
              <a:t>quartiles separate a data set into 4 equal groups.</a:t>
            </a:r>
          </a:p>
          <a:p>
            <a:pPr defTabSz="914400">
              <a:spcAft>
                <a:spcPts val="1200"/>
              </a:spcAft>
            </a:pPr>
            <a:r>
              <a:rPr lang="en-US" sz="2600" dirty="0" smtClean="0"/>
              <a:t>In </a:t>
            </a:r>
            <a:r>
              <a:rPr lang="en-US" sz="2600" dirty="0"/>
              <a:t>a previous PowerPoint we learned how to find the quartiles for a set of data.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sz="2600" dirty="0" smtClean="0"/>
              <a:t>Q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= 36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sz="2600" dirty="0"/>
              <a:t>Q</a:t>
            </a:r>
            <a:r>
              <a:rPr lang="en-US" sz="2600" baseline="-25000" dirty="0"/>
              <a:t>2</a:t>
            </a:r>
            <a:r>
              <a:rPr lang="en-US" sz="2600" dirty="0"/>
              <a:t> = Median = 52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sz="2600" dirty="0"/>
              <a:t>Q</a:t>
            </a:r>
            <a:r>
              <a:rPr lang="en-US" sz="2600" baseline="-25000" dirty="0"/>
              <a:t>3</a:t>
            </a:r>
            <a:r>
              <a:rPr lang="en-US" sz="2600" dirty="0"/>
              <a:t> = </a:t>
            </a:r>
            <a:r>
              <a:rPr lang="en-US" sz="2600" dirty="0" smtClean="0"/>
              <a:t>61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68055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By including the minimum and maximum values for the data set, we define what is known as the Five Number Summary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Five Number </a:t>
            </a:r>
            <a:r>
              <a:rPr lang="en-US" dirty="0" smtClean="0"/>
              <a:t>Summary</a:t>
            </a:r>
            <a:endParaRPr lang="en-US" dirty="0"/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Min = 21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36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= Median = 52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= 61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Max = 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9184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Using the Five Number Summary we can construct a graphical display of the data called a Boxplot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begin drawing a boxplot by first constructing a scale. The scale should extend from below the minimum value to above the maximum value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1200"/>
              </a:spcAft>
            </a:pPr>
            <a:r>
              <a:rPr lang="en-US" dirty="0"/>
              <a:t>Min = 21  Max = </a:t>
            </a:r>
            <a:r>
              <a:rPr lang="en-US" dirty="0" smtClean="0"/>
              <a:t>98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68967"/>
            <a:ext cx="4572000" cy="170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9184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Locate minimum value, 1st quartile, median, 3rd quartile, and maximum value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0"/>
              </a:spcAft>
            </a:pPr>
            <a:r>
              <a:rPr lang="en-US" dirty="0"/>
              <a:t>Min = 21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36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= Median = 52</a:t>
            </a:r>
          </a:p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= 61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Max = </a:t>
            </a:r>
            <a:r>
              <a:rPr lang="en-US" dirty="0" smtClean="0"/>
              <a:t>98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4768968"/>
            <a:ext cx="4572000" cy="1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sz="1500" dirty="0"/>
              <a:t> </a:t>
            </a:r>
            <a:r>
              <a:rPr lang="en-US" sz="1500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9184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Then draw a box whose vertical sides go through the 1st quartile median, and the 3rd quartile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Draw a line from the minimum data value to the left side of the box and draw a line from the maximum value to the right side of the box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4768968"/>
            <a:ext cx="4572000" cy="17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r>
              <a:rPr lang="en-US" dirty="0"/>
              <a:t> of Data Set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In some instances a boxplot can tell us about the </a:t>
            </a:r>
            <a:r>
              <a:rPr lang="en-US" dirty="0" err="1"/>
              <a:t>skewness</a:t>
            </a:r>
            <a:r>
              <a:rPr lang="en-US" dirty="0"/>
              <a:t> of a data set. 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If </a:t>
            </a:r>
            <a:r>
              <a:rPr lang="en-US" dirty="0"/>
              <a:t>the median is near the center of the box the distribution is approximately symmetric.  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If </a:t>
            </a:r>
            <a:r>
              <a:rPr lang="en-US" dirty="0"/>
              <a:t>the median falls to the left of the center of the box the distribution is positively skewed.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If </a:t>
            </a:r>
            <a:r>
              <a:rPr lang="en-US" dirty="0"/>
              <a:t>the median falls to the right of the center the distribution is negatively skewed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r>
              <a:rPr lang="en-US" dirty="0"/>
              <a:t> of Data Set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If the lines are about the same length the distribution is approximately symmetric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If the right line is larger than the left line the distribution is positively skewed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If the left line is larger than the right line the distribution is negatively skewed.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2653</TotalTime>
  <Words>638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1 (1)</vt:lpstr>
      <vt:lpstr>Example 1 (2)</vt:lpstr>
      <vt:lpstr>Example 1 (3)</vt:lpstr>
      <vt:lpstr>Example 1 (4)</vt:lpstr>
      <vt:lpstr>Example 1 (5)</vt:lpstr>
      <vt:lpstr>Skewness of Data Set (1)</vt:lpstr>
      <vt:lpstr>Skewness of Data Set (2)</vt:lpstr>
      <vt:lpstr>Example 2 (1)</vt:lpstr>
      <vt:lpstr>Example 2 (2)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360</cp:revision>
  <dcterms:created xsi:type="dcterms:W3CDTF">2017-12-05T17:18:18Z</dcterms:created>
  <dcterms:modified xsi:type="dcterms:W3CDTF">2018-04-12T10:28:23Z</dcterms:modified>
</cp:coreProperties>
</file>