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6"/>
  </p:notesMasterIdLst>
  <p:handoutMasterIdLst>
    <p:handoutMasterId r:id="rId17"/>
  </p:handoutMasterIdLst>
  <p:sldIdLst>
    <p:sldId id="273" r:id="rId10"/>
    <p:sldId id="276" r:id="rId11"/>
    <p:sldId id="444" r:id="rId12"/>
    <p:sldId id="436" r:id="rId13"/>
    <p:sldId id="446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Addition Rule 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apply the </a:t>
            </a:r>
            <a:r>
              <a:rPr lang="en-US" b="1" dirty="0"/>
              <a:t>addition rule</a:t>
            </a:r>
            <a:r>
              <a:rPr lang="en-US" dirty="0"/>
              <a:t> when events are mutually exclusive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1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600" dirty="0"/>
              <a:t>The table shows the grosses for movies of 2016 that received a rating of PG-13, or R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41899"/>
              </p:ext>
            </p:extLst>
          </p:nvPr>
        </p:nvGraphicFramePr>
        <p:xfrm>
          <a:off x="1524000" y="2286000"/>
          <a:ext cx="6096000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Less than $100 million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At Least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$100 million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PG-13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251960"/>
            <a:ext cx="8229600" cy="23774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If a movie from this group is selected at random, what is the probability that it is rated PG-13 or grossed at least $100 million?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We can express this in probability notation as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P(PG-13 or at least $100M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91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1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Since these two events can occur simultaneously, they are not mutually exclusive.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addition rule for events that are not mutually exclusive is given as the following: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P(A or B) = P(A) + P(B) – P(A and B)</a:t>
            </a:r>
          </a:p>
        </p:txBody>
      </p:sp>
    </p:spTree>
    <p:extLst>
      <p:ext uri="{BB962C8B-B14F-4D97-AF65-F5344CB8AC3E}">
        <p14:creationId xmlns:p14="http://schemas.microsoft.com/office/powerpoint/2010/main" val="18134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1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(3)</a:t>
            </a:r>
            <a:endParaRPr lang="en-US" sz="15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72224"/>
              </p:ext>
            </p:extLst>
          </p:nvPr>
        </p:nvGraphicFramePr>
        <p:xfrm>
          <a:off x="1524000" y="1524000"/>
          <a:ext cx="6096000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Less than $100 million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At Least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$100 million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PG-13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3672840"/>
            <a:ext cx="8229600" cy="26517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FFFFFF"/>
                </a:solidFill>
              </a:rPr>
              <a:t>For our problem we would represent the probability as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FFFFFF"/>
                </a:solidFill>
              </a:rPr>
              <a:t>P(PG-13 or at least $100M) =  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FFFFFF"/>
                </a:solidFill>
              </a:rPr>
              <a:t>P(PG-13) + P(at least $100M) – P(PG-13 and at least $100M)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FFFFFF"/>
                </a:solidFill>
              </a:rPr>
              <a:t>= 138/360 + 19/360 – 15/360 = 142/360 = 71/80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how to apply the </a:t>
            </a:r>
            <a:r>
              <a:rPr lang="en-US" b="1" dirty="0"/>
              <a:t>addition rule</a:t>
            </a:r>
            <a:r>
              <a:rPr lang="en-US" dirty="0"/>
              <a:t> when events are not mutually exclusive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2891</TotalTime>
  <Words>272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1 (1)</vt:lpstr>
      <vt:lpstr>Example 1 (2)</vt:lpstr>
      <vt:lpstr>Example 1 (3)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415</cp:revision>
  <dcterms:created xsi:type="dcterms:W3CDTF">2017-12-05T17:18:18Z</dcterms:created>
  <dcterms:modified xsi:type="dcterms:W3CDTF">2018-04-13T10:28:56Z</dcterms:modified>
</cp:coreProperties>
</file>