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17"/>
  </p:notesMasterIdLst>
  <p:handoutMasterIdLst>
    <p:handoutMasterId r:id="rId18"/>
  </p:handoutMasterIdLst>
  <p:sldIdLst>
    <p:sldId id="273" r:id="rId10"/>
    <p:sldId id="276" r:id="rId11"/>
    <p:sldId id="447" r:id="rId12"/>
    <p:sldId id="453" r:id="rId13"/>
    <p:sldId id="461" r:id="rId14"/>
    <p:sldId id="292" r:id="rId15"/>
    <p:sldId id="4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Discrete Probability </a:t>
            </a:r>
            <a:r>
              <a:rPr lang="en-US" b="1" dirty="0" smtClean="0">
                <a:solidFill>
                  <a:srgbClr val="FFFFFF"/>
                </a:solidFill>
              </a:rPr>
              <a:t>Distribution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 we will learn how to construct a discrete probability distribution.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Definition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cs typeface="STIX" charset="0"/>
              </a:rPr>
              <a:t>A </a:t>
            </a:r>
            <a:r>
              <a:rPr lang="en-US" b="1" dirty="0">
                <a:cs typeface="STIX" charset="0"/>
              </a:rPr>
              <a:t>discrete probability distribution </a:t>
            </a:r>
            <a:r>
              <a:rPr lang="en-US" dirty="0">
                <a:cs typeface="STIX" charset="0"/>
              </a:rPr>
              <a:t>consists of the values a random variable can assume and the corresponding probabilities of the values. The probabilities are determined theoretically or by observation.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A discrete probability distribution consists of the values a random variable can assume and the corresponding probabilities of the values. The probabilities are determined theoretically or by observation.  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It is basically a table with the values of the random variable and their associated probabilities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57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Example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895600"/>
          </a:xfrm>
        </p:spPr>
        <p:txBody>
          <a:bodyPr/>
          <a:lstStyle/>
          <a:p>
            <a:r>
              <a:rPr lang="en-US" sz="2400" dirty="0">
                <a:solidFill>
                  <a:srgbClr val="FFFFFF"/>
                </a:solidFill>
              </a:rPr>
              <a:t>In a family with three children, the possible outcomes with regard to gender are 3 boys.  Another possibility is  two boys, and one girl, where the girl is the youngest, the middle child, or the oldest. </a:t>
            </a:r>
            <a:r>
              <a:rPr lang="en-US" sz="2400" dirty="0" smtClean="0">
                <a:solidFill>
                  <a:srgbClr val="FFFFFF"/>
                </a:solidFill>
              </a:rPr>
              <a:t>Another </a:t>
            </a:r>
            <a:r>
              <a:rPr lang="en-US" sz="2400" dirty="0">
                <a:solidFill>
                  <a:srgbClr val="FFFFFF"/>
                </a:solidFill>
              </a:rPr>
              <a:t>possibility is one boy and two girls where the boy is the oldest, the middle child, or the youngest. The last possibility is 3 girls.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The following represents the total possibilities</a:t>
            </a:r>
            <a:r>
              <a:rPr lang="en-US" sz="2400" dirty="0" smtClean="0">
                <a:solidFill>
                  <a:srgbClr val="FFFFFF"/>
                </a:solidFill>
              </a:rPr>
              <a:t>:</a:t>
            </a:r>
            <a:endParaRPr lang="en-US" sz="2400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016432"/>
              </p:ext>
            </p:extLst>
          </p:nvPr>
        </p:nvGraphicFramePr>
        <p:xfrm>
          <a:off x="3200400" y="4358640"/>
          <a:ext cx="2743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BBB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BGG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BBG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GBG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BGB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GGB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GBB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GGG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64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Identify Random Variable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14400"/>
          </a:xfrm>
        </p:spPr>
        <p:txBody>
          <a:bodyPr/>
          <a:lstStyle/>
          <a:p>
            <a:r>
              <a:rPr lang="en-US" sz="2400" dirty="0">
                <a:solidFill>
                  <a:srgbClr val="FFFFFF"/>
                </a:solidFill>
              </a:rPr>
              <a:t>We need to identify our random variable.  In this case, we will let x equal the number of girls in a family with three children</a:t>
            </a:r>
            <a:r>
              <a:rPr lang="en-US" sz="2400" dirty="0" smtClean="0">
                <a:solidFill>
                  <a:srgbClr val="FFFFFF"/>
                </a:solidFill>
              </a:rPr>
              <a:t>.</a:t>
            </a:r>
            <a:endParaRPr lang="en-US" sz="2400" dirty="0">
              <a:solidFill>
                <a:srgbClr val="FFFFFF"/>
              </a:solidFill>
            </a:endParaRPr>
          </a:p>
        </p:txBody>
      </p:sp>
      <p:graphicFrame>
        <p:nvGraphicFramePr>
          <p:cNvPr id="7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166463"/>
              </p:ext>
            </p:extLst>
          </p:nvPr>
        </p:nvGraphicFramePr>
        <p:xfrm>
          <a:off x="3200400" y="2286000"/>
          <a:ext cx="2743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BBB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BGG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BBG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GBG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BGB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GGB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GBB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GGG</a:t>
                      </a:r>
                      <a:endParaRPr 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</a:tbl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4632960"/>
            <a:ext cx="8229600" cy="1920240"/>
          </a:xfrm>
        </p:spPr>
        <p:txBody>
          <a:bodyPr/>
          <a:lstStyle/>
          <a:p>
            <a:r>
              <a:rPr lang="en-US" sz="2400" dirty="0">
                <a:solidFill>
                  <a:srgbClr val="FFFFFF"/>
                </a:solidFill>
              </a:rPr>
              <a:t>From our sample space, we can see that the probability that this family would have 0 girls </a:t>
            </a:r>
            <a:r>
              <a:rPr lang="ru-RU" sz="2400" dirty="0">
                <a:solidFill>
                  <a:srgbClr val="FFFFFF"/>
                </a:solidFill>
              </a:rPr>
              <a:t>is 1/8</a:t>
            </a:r>
            <a:r>
              <a:rPr lang="en-US" sz="2400" dirty="0">
                <a:solidFill>
                  <a:srgbClr val="FFFFFF"/>
                </a:solidFill>
              </a:rPr>
              <a:t> (BBB)</a:t>
            </a:r>
            <a:r>
              <a:rPr lang="ru-RU" sz="2400" dirty="0">
                <a:solidFill>
                  <a:srgbClr val="FFFFFF"/>
                </a:solidFill>
              </a:rPr>
              <a:t>.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smtClean="0">
                <a:solidFill>
                  <a:srgbClr val="FFFFFF"/>
                </a:solidFill>
              </a:rPr>
              <a:t>The </a:t>
            </a:r>
            <a:r>
              <a:rPr lang="en-US" sz="2400" dirty="0">
                <a:solidFill>
                  <a:srgbClr val="FFFFFF"/>
                </a:solidFill>
              </a:rPr>
              <a:t>probability that there would be 1 girl is 3/8 (BBG,BGB, GBB). The probability that there would be two girls is 3/8 (BGG, GBG, GGB) and the probability that there would be 3 girls is 1/8 (GGG</a:t>
            </a:r>
            <a:r>
              <a:rPr lang="en-US" sz="2400" dirty="0" smtClean="0">
                <a:solidFill>
                  <a:srgbClr val="FFFFFF"/>
                </a:solidFill>
              </a:rPr>
              <a:t>).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84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Probability Distribution</a:t>
            </a:r>
            <a:endParaRPr lang="en-US" sz="15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899908"/>
              </p:ext>
            </p:extLst>
          </p:nvPr>
        </p:nvGraphicFramePr>
        <p:xfrm>
          <a:off x="914400" y="1737360"/>
          <a:ext cx="7315200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P(x)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1/8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3/8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3/8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1/8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16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PowerPoint, we learned how to construct a discrete probability distribution.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64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3003</TotalTime>
  <Words>348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Definition</vt:lpstr>
      <vt:lpstr>Example</vt:lpstr>
      <vt:lpstr>Identify Random Variable</vt:lpstr>
      <vt:lpstr>Discrete Probability Distribution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448</cp:revision>
  <dcterms:created xsi:type="dcterms:W3CDTF">2017-12-05T17:18:18Z</dcterms:created>
  <dcterms:modified xsi:type="dcterms:W3CDTF">2018-04-13T12:20:09Z</dcterms:modified>
</cp:coreProperties>
</file>