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925C1-D160-4157-A742-6F54DECDE4F7}" v="2146" dt="2020-10-12T20:59:08.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3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DA.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hp\Desktop\D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sz="1800" dirty="0">
                <a:solidFill>
                  <a:schemeClr val="tx1"/>
                </a:solidFill>
                <a:latin typeface="Avenir Next LT Pro" panose="020B0504020202020204" pitchFamily="34" charset="0"/>
              </a:rPr>
              <a:t>Job Postings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of Jobs</c:v>
                </c:pt>
              </c:strCache>
            </c:strRef>
          </c:tx>
          <c:sp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a:solidFill>
                <a:schemeClr val="tx1"/>
              </a:solidFill>
            </a:ln>
            <a:effectLst/>
          </c:spPr>
          <c:invertIfNegative val="0"/>
          <c:dLbls>
            <c:spPr>
              <a:solidFill>
                <a:schemeClr val="tx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LinkedIn</c:v>
                </c:pt>
                <c:pt idx="1">
                  <c:v>Glassdoor</c:v>
                </c:pt>
                <c:pt idx="2">
                  <c:v>Indeed</c:v>
                </c:pt>
                <c:pt idx="3">
                  <c:v>Simply Hired</c:v>
                </c:pt>
                <c:pt idx="4">
                  <c:v>Monster</c:v>
                </c:pt>
                <c:pt idx="5">
                  <c:v>Zip Recruiter</c:v>
                </c:pt>
              </c:strCache>
            </c:strRef>
          </c:cat>
          <c:val>
            <c:numRef>
              <c:f>Sheet1!$B$2:$B$7</c:f>
              <c:numCache>
                <c:formatCode>General</c:formatCode>
                <c:ptCount val="6"/>
                <c:pt idx="0">
                  <c:v>31298</c:v>
                </c:pt>
                <c:pt idx="1">
                  <c:v>5687</c:v>
                </c:pt>
                <c:pt idx="2">
                  <c:v>14149</c:v>
                </c:pt>
                <c:pt idx="3">
                  <c:v>11512</c:v>
                </c:pt>
                <c:pt idx="4">
                  <c:v>13408</c:v>
                </c:pt>
                <c:pt idx="5">
                  <c:v>72875</c:v>
                </c:pt>
              </c:numCache>
            </c:numRef>
          </c:val>
          <c:extLst>
            <c:ext xmlns:c16="http://schemas.microsoft.com/office/drawing/2014/chart" uri="{C3380CC4-5D6E-409C-BE32-E72D297353CC}">
              <c16:uniqueId val="{00000000-182F-465D-A519-45F08F375D15}"/>
            </c:ext>
          </c:extLst>
        </c:ser>
        <c:dLbls>
          <c:showLegendKey val="0"/>
          <c:showVal val="0"/>
          <c:showCatName val="0"/>
          <c:showSerName val="0"/>
          <c:showPercent val="0"/>
          <c:showBubbleSize val="0"/>
        </c:dLbls>
        <c:gapWidth val="240"/>
        <c:axId val="491340328"/>
        <c:axId val="491340984"/>
      </c:barChart>
      <c:catAx>
        <c:axId val="491340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91340984"/>
        <c:crosses val="autoZero"/>
        <c:auto val="1"/>
        <c:lblAlgn val="ctr"/>
        <c:lblOffset val="100"/>
        <c:noMultiLvlLbl val="0"/>
      </c:catAx>
      <c:valAx>
        <c:axId val="491340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91340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2000" b="0" dirty="0">
                <a:solidFill>
                  <a:schemeClr val="tx1"/>
                </a:solidFill>
                <a:latin typeface="Avenir Next LT Pro" panose="020B0504020202020204" pitchFamily="34" charset="0"/>
              </a:rPr>
              <a:t>Most Common Majors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Most Common Majors</c:v>
                </c:pt>
              </c:strCache>
            </c:strRef>
          </c:tx>
          <c:spPr>
            <a:ln w="19050">
              <a:solidFill>
                <a:schemeClr val="tx1"/>
              </a:solidFill>
            </a:ln>
          </c:spPr>
          <c:dPt>
            <c:idx val="0"/>
            <c:bubble3D val="0"/>
            <c:spPr>
              <a:gradFill rotWithShape="1">
                <a:gsLst>
                  <a:gs pos="0">
                    <a:schemeClr val="dk1">
                      <a:tint val="88500"/>
                      <a:satMod val="103000"/>
                      <a:lumMod val="102000"/>
                      <a:tint val="94000"/>
                    </a:schemeClr>
                  </a:gs>
                  <a:gs pos="50000">
                    <a:schemeClr val="dk1">
                      <a:tint val="88500"/>
                      <a:satMod val="110000"/>
                      <a:lumMod val="100000"/>
                      <a:shade val="100000"/>
                    </a:schemeClr>
                  </a:gs>
                  <a:gs pos="100000">
                    <a:schemeClr val="dk1">
                      <a:tint val="88500"/>
                      <a:lumMod val="99000"/>
                      <a:satMod val="120000"/>
                      <a:shade val="78000"/>
                    </a:schemeClr>
                  </a:gs>
                </a:gsLst>
                <a:lin ang="5400000" scaled="0"/>
              </a:gradFill>
              <a:ln w="19050">
                <a:solidFill>
                  <a:schemeClr val="tx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B99-4D86-96CB-11CC39D1379B}"/>
              </c:ext>
            </c:extLst>
          </c:dPt>
          <c:dPt>
            <c:idx val="1"/>
            <c:bubble3D val="0"/>
            <c:spPr>
              <a:gradFill rotWithShape="1">
                <a:gsLst>
                  <a:gs pos="0">
                    <a:schemeClr val="dk1">
                      <a:tint val="55000"/>
                      <a:satMod val="103000"/>
                      <a:lumMod val="102000"/>
                      <a:tint val="94000"/>
                    </a:schemeClr>
                  </a:gs>
                  <a:gs pos="50000">
                    <a:schemeClr val="dk1">
                      <a:tint val="55000"/>
                      <a:satMod val="110000"/>
                      <a:lumMod val="100000"/>
                      <a:shade val="100000"/>
                    </a:schemeClr>
                  </a:gs>
                  <a:gs pos="100000">
                    <a:schemeClr val="dk1">
                      <a:tint val="55000"/>
                      <a:lumMod val="99000"/>
                      <a:satMod val="120000"/>
                      <a:shade val="78000"/>
                    </a:schemeClr>
                  </a:gs>
                </a:gsLst>
                <a:lin ang="5400000" scaled="0"/>
              </a:gradFill>
              <a:ln w="19050">
                <a:solidFill>
                  <a:schemeClr val="tx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0B99-4D86-96CB-11CC39D1379B}"/>
              </c:ext>
            </c:extLst>
          </c:dPt>
          <c:dPt>
            <c:idx val="2"/>
            <c:bubble3D val="0"/>
            <c:spPr>
              <a:gradFill rotWithShape="1">
                <a:gsLst>
                  <a:gs pos="0">
                    <a:schemeClr val="dk1">
                      <a:tint val="75000"/>
                      <a:satMod val="103000"/>
                      <a:lumMod val="102000"/>
                      <a:tint val="94000"/>
                    </a:schemeClr>
                  </a:gs>
                  <a:gs pos="50000">
                    <a:schemeClr val="dk1">
                      <a:tint val="75000"/>
                      <a:satMod val="110000"/>
                      <a:lumMod val="100000"/>
                      <a:shade val="100000"/>
                    </a:schemeClr>
                  </a:gs>
                  <a:gs pos="100000">
                    <a:schemeClr val="dk1">
                      <a:tint val="75000"/>
                      <a:lumMod val="99000"/>
                      <a:satMod val="120000"/>
                      <a:shade val="78000"/>
                    </a:schemeClr>
                  </a:gs>
                </a:gsLst>
                <a:lin ang="5400000" scaled="0"/>
              </a:gradFill>
              <a:ln w="19050">
                <a:solidFill>
                  <a:schemeClr val="tx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B99-4D86-96CB-11CC39D1379B}"/>
              </c:ext>
            </c:extLst>
          </c:dPt>
          <c:dPt>
            <c:idx val="3"/>
            <c:bubble3D val="0"/>
            <c:spPr>
              <a:gradFill rotWithShape="1">
                <a:gsLst>
                  <a:gs pos="0">
                    <a:schemeClr val="dk1">
                      <a:tint val="98500"/>
                      <a:satMod val="103000"/>
                      <a:lumMod val="102000"/>
                      <a:tint val="94000"/>
                    </a:schemeClr>
                  </a:gs>
                  <a:gs pos="50000">
                    <a:schemeClr val="dk1">
                      <a:tint val="98500"/>
                      <a:satMod val="110000"/>
                      <a:lumMod val="100000"/>
                      <a:shade val="100000"/>
                    </a:schemeClr>
                  </a:gs>
                  <a:gs pos="100000">
                    <a:schemeClr val="dk1">
                      <a:tint val="98500"/>
                      <a:lumMod val="99000"/>
                      <a:satMod val="120000"/>
                      <a:shade val="78000"/>
                    </a:schemeClr>
                  </a:gs>
                </a:gsLst>
                <a:lin ang="5400000" scaled="0"/>
              </a:gradFill>
              <a:ln w="19050">
                <a:solidFill>
                  <a:schemeClr val="tx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0B99-4D86-96CB-11CC39D1379B}"/>
              </c:ext>
            </c:extLst>
          </c:dPt>
          <c:dPt>
            <c:idx val="4"/>
            <c:bubble3D val="0"/>
            <c:spPr>
              <a:gradFill rotWithShape="1">
                <a:gsLst>
                  <a:gs pos="0">
                    <a:schemeClr val="dk1">
                      <a:tint val="30000"/>
                      <a:satMod val="103000"/>
                      <a:lumMod val="102000"/>
                      <a:tint val="94000"/>
                    </a:schemeClr>
                  </a:gs>
                  <a:gs pos="50000">
                    <a:schemeClr val="dk1">
                      <a:tint val="30000"/>
                      <a:satMod val="110000"/>
                      <a:lumMod val="100000"/>
                      <a:shade val="100000"/>
                    </a:schemeClr>
                  </a:gs>
                  <a:gs pos="100000">
                    <a:schemeClr val="dk1">
                      <a:tint val="30000"/>
                      <a:lumMod val="99000"/>
                      <a:satMod val="120000"/>
                      <a:shade val="78000"/>
                    </a:schemeClr>
                  </a:gs>
                </a:gsLst>
                <a:lin ang="5400000" scaled="0"/>
              </a:gradFill>
              <a:ln w="19050">
                <a:solidFill>
                  <a:schemeClr val="tx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0B99-4D86-96CB-11CC39D1379B}"/>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B99-4D86-96CB-11CC39D1379B}"/>
                </c:ext>
              </c:extLst>
            </c:dLbl>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B99-4D86-96CB-11CC39D1379B}"/>
                </c:ext>
              </c:extLst>
            </c:dLbl>
            <c:dLbl>
              <c:idx val="2"/>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B99-4D86-96CB-11CC39D1379B}"/>
                </c:ext>
              </c:extLst>
            </c:dLbl>
            <c:dLbl>
              <c:idx val="3"/>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bg1"/>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B99-4D86-96CB-11CC39D1379B}"/>
                </c:ext>
              </c:extLst>
            </c:dLbl>
            <c:dLbl>
              <c:idx val="4"/>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B99-4D86-96CB-11CC39D1379B}"/>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solidFill>
                    <a:latin typeface="+mn-lt"/>
                    <a:ea typeface="+mn-ea"/>
                    <a:cs typeface="+mn-cs"/>
                  </a:defRPr>
                </a:pPr>
                <a:endParaRPr lang="en-US"/>
              </a:p>
            </c:txPr>
            <c:dLblPos val="in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Business</c:v>
                </c:pt>
                <c:pt idx="1">
                  <c:v>Computer Science</c:v>
                </c:pt>
                <c:pt idx="2">
                  <c:v>Finance</c:v>
                </c:pt>
                <c:pt idx="3">
                  <c:v>Accounting</c:v>
                </c:pt>
                <c:pt idx="4">
                  <c:v>Other Majors</c:v>
                </c:pt>
              </c:strCache>
            </c:strRef>
          </c:cat>
          <c:val>
            <c:numRef>
              <c:f>Sheet1!$B$2:$B$6</c:f>
              <c:numCache>
                <c:formatCode>0%</c:formatCode>
                <c:ptCount val="5"/>
                <c:pt idx="0">
                  <c:v>0.24</c:v>
                </c:pt>
                <c:pt idx="1">
                  <c:v>0.09</c:v>
                </c:pt>
                <c:pt idx="2">
                  <c:v>7.0000000000000007E-2</c:v>
                </c:pt>
                <c:pt idx="3">
                  <c:v>0.06</c:v>
                </c:pt>
                <c:pt idx="4">
                  <c:v>0.54</c:v>
                </c:pt>
              </c:numCache>
            </c:numRef>
          </c:val>
          <c:extLst>
            <c:ext xmlns:c16="http://schemas.microsoft.com/office/drawing/2014/chart" uri="{C3380CC4-5D6E-409C-BE32-E72D297353CC}">
              <c16:uniqueId val="{0000000A-0B99-4D86-96CB-11CC39D1379B}"/>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solidFill>
          <a:schemeClr val="bg1"/>
        </a:solidFill>
        <a:ln>
          <a:solidFill>
            <a:schemeClr val="tx1"/>
          </a:solidFill>
        </a:ln>
        <a:effectLst/>
      </c:spPr>
      <c:txPr>
        <a:bodyPr rot="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cap="flat">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b="0">
                <a:solidFill>
                  <a:schemeClr val="bg1"/>
                </a:solidFill>
                <a:latin typeface="Avenir Next LT Pro" panose="020B0504020202020204" pitchFamily="34" charset="0"/>
              </a:rPr>
              <a:t>Top Companies Data Analyst Job Reviews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Sheet2!$B$1</c:f>
              <c:strCache>
                <c:ptCount val="1"/>
                <c:pt idx="0">
                  <c:v>Reviews</c:v>
                </c:pt>
              </c:strCache>
            </c:strRef>
          </c:tx>
          <c:sp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2700000" scaled="1"/>
              <a:tileRect/>
            </a:gradFill>
            <a:ln w="9525" cap="flat" cmpd="sng" algn="ctr">
              <a:solidFill>
                <a:sysClr val="windowText" lastClr="000000"/>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Sheet2!$A$2:$A$11</c:f>
              <c:strCache>
                <c:ptCount val="10"/>
                <c:pt idx="0">
                  <c:v>Facebook</c:v>
                </c:pt>
                <c:pt idx="1">
                  <c:v>Google</c:v>
                </c:pt>
                <c:pt idx="2">
                  <c:v>Salesforce</c:v>
                </c:pt>
                <c:pt idx="3">
                  <c:v>McKinsey &amp; Company</c:v>
                </c:pt>
                <c:pt idx="4">
                  <c:v>Microsoft</c:v>
                </c:pt>
                <c:pt idx="5">
                  <c:v>Cisco Systems</c:v>
                </c:pt>
                <c:pt idx="6">
                  <c:v>LinkedIn</c:v>
                </c:pt>
                <c:pt idx="7">
                  <c:v>Apple</c:v>
                </c:pt>
                <c:pt idx="8">
                  <c:v>SAP</c:v>
                </c:pt>
                <c:pt idx="9">
                  <c:v>Adobe</c:v>
                </c:pt>
              </c:strCache>
            </c:strRef>
          </c:cat>
          <c:val>
            <c:numRef>
              <c:f>Sheet2!$B$2:$B$11</c:f>
              <c:numCache>
                <c:formatCode>General</c:formatCode>
                <c:ptCount val="10"/>
                <c:pt idx="0">
                  <c:v>5200</c:v>
                </c:pt>
                <c:pt idx="1">
                  <c:v>1530</c:v>
                </c:pt>
                <c:pt idx="2">
                  <c:v>7000</c:v>
                </c:pt>
                <c:pt idx="3">
                  <c:v>4600</c:v>
                </c:pt>
                <c:pt idx="4">
                  <c:v>26700</c:v>
                </c:pt>
                <c:pt idx="5">
                  <c:v>20000</c:v>
                </c:pt>
                <c:pt idx="6">
                  <c:v>3300</c:v>
                </c:pt>
                <c:pt idx="7">
                  <c:v>18700</c:v>
                </c:pt>
                <c:pt idx="8">
                  <c:v>16700</c:v>
                </c:pt>
                <c:pt idx="9">
                  <c:v>4700</c:v>
                </c:pt>
              </c:numCache>
            </c:numRef>
          </c:val>
          <c:extLst>
            <c:ext xmlns:c16="http://schemas.microsoft.com/office/drawing/2014/chart" uri="{C3380CC4-5D6E-409C-BE32-E72D297353CC}">
              <c16:uniqueId val="{00000000-CE73-42DD-8677-0BFE59E96DF3}"/>
            </c:ext>
          </c:extLst>
        </c:ser>
        <c:dLbls>
          <c:dLblPos val="inEnd"/>
          <c:showLegendKey val="0"/>
          <c:showVal val="1"/>
          <c:showCatName val="0"/>
          <c:showSerName val="0"/>
          <c:showPercent val="0"/>
          <c:showBubbleSize val="0"/>
        </c:dLbls>
        <c:gapWidth val="65"/>
        <c:axId val="403366296"/>
        <c:axId val="403358096"/>
      </c:barChart>
      <c:catAx>
        <c:axId val="40336629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crossAx val="403358096"/>
        <c:crosses val="autoZero"/>
        <c:auto val="1"/>
        <c:lblAlgn val="ctr"/>
        <c:lblOffset val="100"/>
        <c:noMultiLvlLbl val="0"/>
      </c:catAx>
      <c:valAx>
        <c:axId val="40335809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03366296"/>
        <c:crosses val="autoZero"/>
        <c:crossBetween val="between"/>
      </c:valAx>
      <c:spPr>
        <a:noFill/>
        <a:ln>
          <a:noFill/>
        </a:ln>
        <a:effectLst/>
      </c:spPr>
    </c:plotArea>
    <c:plotVisOnly val="1"/>
    <c:dispBlanksAs val="gap"/>
    <c:showDLblsOverMax val="0"/>
  </c:chart>
  <c:spPr>
    <a:solidFill>
      <a:schemeClr val="tx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Bachelors</cx:pt>
          <cx:pt idx="1">Masters</cx:pt>
          <cx:pt idx="2">Associate</cx:pt>
          <cx:pt idx="3">Certificate</cx:pt>
          <cx:pt idx="4">Others</cx:pt>
        </cx:lvl>
      </cx:strDim>
      <cx:numDim type="size">
        <cx:f>Sheet1!$B$2:$B$6</cx:f>
        <cx:lvl ptCount="5" formatCode="General">
          <cx:pt idx="0">0.46000000000000002</cx:pt>
          <cx:pt idx="1">0.28999999999999998</cx:pt>
          <cx:pt idx="2">0.10000000000000001</cx:pt>
          <cx:pt idx="3">0.050000000000000003</cx:pt>
          <cx:pt idx="4">0.10000000000000001</cx:pt>
        </cx:lvl>
      </cx:numDim>
    </cx:data>
  </cx:chartData>
  <cx:chart>
    <cx:title pos="t" align="ctr" overlay="0">
      <cx:tx>
        <cx:txData>
          <cx:v>Most Common Degrees</cx:v>
        </cx:txData>
      </cx:tx>
      <cx:txPr>
        <a:bodyPr rot="0" spcFirstLastPara="1" vertOverflow="ellipsis" vert="horz" wrap="square" lIns="38100" tIns="19050" rIns="38100" bIns="19050" anchor="ctr" anchorCtr="1" compatLnSpc="0"/>
        <a:lstStyle/>
        <a:p>
          <a:pPr algn="ctr" rtl="0">
            <a:defRPr sz="1862" b="0" i="0" u="none" strike="noStrike" kern="1200" spc="0" baseline="0">
              <a:solidFill>
                <a:prstClr val="black">
                  <a:lumMod val="65000"/>
                  <a:lumOff val="35000"/>
                </a:prstClr>
              </a:solidFill>
              <a:latin typeface="+mn-lt"/>
              <a:ea typeface="+mn-ea"/>
              <a:cs typeface="+mn-cs"/>
            </a:defRPr>
          </a:pPr>
          <a:r>
            <a:rPr kumimoji="0" lang="en-US" sz="1800" b="0" i="0" u="none" strike="noStrike" kern="1200" cap="none" spc="0" normalizeH="0" baseline="0" noProof="0" dirty="0">
              <a:ln>
                <a:noFill/>
              </a:ln>
              <a:solidFill>
                <a:schemeClr val="tx1"/>
              </a:solidFill>
              <a:effectLst/>
              <a:uLnTx/>
              <a:uFillTx/>
              <a:latin typeface="Avenir Next LT Pro" panose="020B0504020202020204" pitchFamily="34" charset="0"/>
            </a:rPr>
            <a:t>Most Common Degrees</a:t>
          </a:r>
        </a:p>
      </cx:txPr>
    </cx:title>
    <cx:plotArea>
      <cx:plotAreaRegion>
        <cx:series layoutId="treemap" uniqueId="{EC208ABF-837C-456C-8D66-37AC0E12CC0D}">
          <cx:tx>
            <cx:txData>
              <cx:f>Sheet1!$B$1</cx:f>
              <cx:v>Degrees</cx:v>
            </cx:txData>
          </cx:tx>
          <cx:spPr>
            <a:ln w="19050">
              <a:solidFill>
                <a:schemeClr val="tx1"/>
              </a:solidFill>
            </a:ln>
          </cx:spPr>
          <cx:dataPt idx="0">
            <cx:spPr>
              <a:solidFill>
                <a:srgbClr val="000000">
                  <a:lumMod val="85000"/>
                  <a:lumOff val="15000"/>
                </a:srgbClr>
              </a:solidFill>
            </cx:spPr>
          </cx:dataPt>
          <cx:dataPt idx="1">
            <cx:spPr>
              <a:solidFill>
                <a:srgbClr val="000000">
                  <a:lumMod val="50000"/>
                  <a:lumOff val="50000"/>
                </a:srgbClr>
              </a:solidFill>
            </cx:spPr>
          </cx:dataPt>
          <cx:dataPt idx="2">
            <cx:spPr>
              <a:solidFill>
                <a:srgbClr val="000000">
                  <a:lumMod val="65000"/>
                  <a:lumOff val="35000"/>
                </a:srgbClr>
              </a:solidFill>
            </cx:spPr>
          </cx:dataPt>
          <cx:dataPt idx="3">
            <cx:spPr>
              <a:solidFill>
                <a:srgbClr val="000000">
                  <a:lumMod val="75000"/>
                  <a:lumOff val="25000"/>
                </a:srgbClr>
              </a:solidFill>
            </cx:spPr>
          </cx:dataPt>
          <cx:dataPt idx="4">
            <cx:spPr>
              <a:solidFill>
                <a:srgbClr val="000000">
                  <a:lumMod val="65000"/>
                  <a:lumOff val="35000"/>
                </a:srgbClr>
              </a:solidFill>
            </cx:spPr>
          </cx:dataPt>
          <cx:dataLabels>
            <cx:numFmt formatCode="0%" sourceLinked="0"/>
            <cx:spPr>
              <a:noFill/>
              <a:ln>
                <a:noFill/>
              </a:ln>
            </cx:spPr>
            <cx:txPr>
              <a:bodyPr spcFirstLastPara="1" vertOverflow="ellipsis" horzOverflow="overflow" wrap="square" lIns="0" tIns="0" rIns="0" bIns="0" anchor="ctr" anchorCtr="1"/>
              <a:lstStyle/>
              <a:p>
                <a:pPr algn="ctr" rtl="0">
                  <a:defRPr>
                    <a:solidFill>
                      <a:schemeClr val="bg1"/>
                    </a:solidFill>
                  </a:defRPr>
                </a:pPr>
                <a:endParaRPr lang="en-US" sz="1197" b="0" i="0" u="none" strike="noStrike" kern="1200" baseline="0">
                  <a:solidFill>
                    <a:schemeClr val="bg1"/>
                  </a:solidFill>
                  <a:latin typeface="Calibri" panose="020F0502020204030204"/>
                </a:endParaRPr>
              </a:p>
            </cx:txPr>
            <cx:visibility seriesName="0" categoryName="1" value="1"/>
            <cx:separator>
</cx:separator>
          </cx:dataLabels>
          <cx:dataId val="0"/>
          <cx:layoutPr>
            <cx:parentLabelLayout val="overlapping"/>
          </cx:layoutPr>
        </cx:series>
      </cx:plotAreaRegion>
    </cx:plotArea>
    <cx:legend pos="b" align="ctr" overlay="0">
      <cx:spPr>
        <a:solidFill>
          <a:schemeClr val="tx1"/>
        </a:solidFill>
        <a:ln>
          <a:noFill/>
        </a:ln>
      </cx:spPr>
      <cx:txPr>
        <a:bodyPr spcFirstLastPara="1" vertOverflow="ellipsis" horzOverflow="overflow" wrap="square" lIns="0" tIns="0" rIns="0" bIns="0" anchor="ctr" anchorCtr="1"/>
        <a:lstStyle/>
        <a:p>
          <a:pPr algn="ctr" rtl="0">
            <a:defRPr>
              <a:solidFill>
                <a:srgbClr val="C00000"/>
              </a:solidFill>
            </a:defRPr>
          </a:pPr>
          <a:endParaRPr lang="en-US" sz="1197" b="0" i="0" u="none" strike="noStrike" kern="1200" baseline="0">
            <a:solidFill>
              <a:srgbClr val="C00000"/>
            </a:solidFill>
            <a:latin typeface="Calibri" panose="020F0502020204030204"/>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Sheet1!$A$2:$A$52</cx:f>
        <cx:nf>Sheet1!$A$1</cx:nf>
        <cx:lvl ptCount="51" name="State">
          <cx:pt idx="0">Connecticut</cx:pt>
          <cx:pt idx="1">Virginia</cx:pt>
          <cx:pt idx="2">New Jersey</cx:pt>
          <cx:pt idx="3">Maryland</cx:pt>
          <cx:pt idx="4">District of Columbia</cx:pt>
          <cx:pt idx="5">New York</cx:pt>
          <cx:pt idx="6">Massachusetts</cx:pt>
          <cx:pt idx="7">North Carolina</cx:pt>
          <cx:pt idx="8">Washington</cx:pt>
          <cx:pt idx="9">New Hampshire</cx:pt>
          <cx:pt idx="10">Colorado</cx:pt>
          <cx:pt idx="11">Rhode Island</cx:pt>
          <cx:pt idx="12">Texas</cx:pt>
          <cx:pt idx="13">Pennsylvania</cx:pt>
          <cx:pt idx="14">Illinois</cx:pt>
          <cx:pt idx="15">Minnesota</cx:pt>
          <cx:pt idx="16">Ohio</cx:pt>
          <cx:pt idx="17">Michigan</cx:pt>
          <cx:pt idx="18">Delaware</cx:pt>
          <cx:pt idx="19">Georgia</cx:pt>
          <cx:pt idx="20">California</cx:pt>
          <cx:pt idx="21">Alabama</cx:pt>
          <cx:pt idx="22">Nebraska</cx:pt>
          <cx:pt idx="23">Wyoming</cx:pt>
          <cx:pt idx="24">Iowa</cx:pt>
          <cx:pt idx="25">Indiana</cx:pt>
          <cx:pt idx="26">North Dakota</cx:pt>
          <cx:pt idx="27">Arizona</cx:pt>
          <cx:pt idx="28">Wisconsin</cx:pt>
          <cx:pt idx="29">Tennessee</cx:pt>
          <cx:pt idx="30">Utah</cx:pt>
          <cx:pt idx="31">Missouri</cx:pt>
          <cx:pt idx="32">Oregon</cx:pt>
          <cx:pt idx="33">Nevada</cx:pt>
          <cx:pt idx="34">West Virginia</cx:pt>
          <cx:pt idx="35">South Dakota</cx:pt>
          <cx:pt idx="36">Montana</cx:pt>
          <cx:pt idx="37">Florida</cx:pt>
          <cx:pt idx="38">Vermont</cx:pt>
          <cx:pt idx="39">Kansas</cx:pt>
          <cx:pt idx="40">Idaho</cx:pt>
          <cx:pt idx="41">Oklahoma</cx:pt>
          <cx:pt idx="42">Maine</cx:pt>
          <cx:pt idx="43">New Mexico</cx:pt>
          <cx:pt idx="44">Alaska</cx:pt>
          <cx:pt idx="45">Hawaii</cx:pt>
          <cx:pt idx="46">Louisiana</cx:pt>
          <cx:pt idx="47">South Carolina</cx:pt>
          <cx:pt idx="48">Kentucky</cx:pt>
          <cx:pt idx="49">Arkansas</cx:pt>
          <cx:pt idx="50">Mississippi</cx:pt>
        </cx:lvl>
      </cx:strDim>
      <cx:numDim type="colorVal">
        <cx:f>Sheet1!$B$2:$B$52</cx:f>
        <cx:nf>Sheet1!$B$1</cx:nf>
        <cx:lvl ptCount="51" formatCode="&quot;$&quot;#,##0_);[Red]\(&quot;$&quot;#,##0\)" name="Average Salary">
          <cx:pt idx="0">81945</cx:pt>
          <cx:pt idx="1">80636</cx:pt>
          <cx:pt idx="2">82311</cx:pt>
          <cx:pt idx="3">81597</cx:pt>
          <cx:pt idx="4">85378</cx:pt>
          <cx:pt idx="5">79567</cx:pt>
          <cx:pt idx="6">78381</cx:pt>
          <cx:pt idx="7">71396</cx:pt>
          <cx:pt idx="8">79086</cx:pt>
          <cx:pt idx="9">75113</cx:pt>
          <cx:pt idx="10">73377</cx:pt>
          <cx:pt idx="11">68678</cx:pt>
          <cx:pt idx="12">68835</cx:pt>
          <cx:pt idx="13">69861</cx:pt>
          <cx:pt idx="14">70957</cx:pt>
          <cx:pt idx="15">68064</cx:pt>
          <cx:pt idx="16">66546</cx:pt>
          <cx:pt idx="17">68531</cx:pt>
          <cx:pt idx="18">66806</cx:pt>
          <cx:pt idx="19">66660</cx:pt>
          <cx:pt idx="20">69490</cx:pt>
          <cx:pt idx="21">65020</cx:pt>
          <cx:pt idx="22">64802</cx:pt>
          <cx:pt idx="23">67587</cx:pt>
          <cx:pt idx="24">64946</cx:pt>
          <cx:pt idx="25">64822</cx:pt>
          <cx:pt idx="26">66607</cx:pt>
          <cx:pt idx="27">63137</cx:pt>
          <cx:pt idx="28">63978</cx:pt>
          <cx:pt idx="29">61680</cx:pt>
          <cx:pt idx="30">62134</cx:pt>
          <cx:pt idx="31">62762</cx:pt>
          <cx:pt idx="32">64990</cx:pt>
          <cx:pt idx="33">62381</cx:pt>
          <cx:pt idx="34">62525</cx:pt>
          <cx:pt idx="35">63022</cx:pt>
          <cx:pt idx="36">64530</cx:pt>
          <cx:pt idx="37">51890</cx:pt>
          <cx:pt idx="38">62955</cx:pt>
          <cx:pt idx="39">60093</cx:pt>
          <cx:pt idx="40">61391</cx:pt>
          <cx:pt idx="41">60553</cx:pt>
          <cx:pt idx="42">60553</cx:pt>
          <cx:pt idx="43">60660</cx:pt>
          <cx:pt idx="44">56273</cx:pt>
          <cx:pt idx="45">58956</cx:pt>
          <cx:pt idx="46">58796</cx:pt>
          <cx:pt idx="47">57936</cx:pt>
          <cx:pt idx="48">56462</cx:pt>
          <cx:pt idx="49">48219</cx:pt>
          <cx:pt idx="50">53083</cx:pt>
        </cx:lvl>
      </cx:numDim>
    </cx:data>
  </cx:chartData>
  <cx:chart>
    <cx:title pos="t" align="ctr" overlay="0">
      <cx:tx>
        <cx:rich>
          <a:bodyPr spcFirstLastPara="1" vertOverflow="ellipsis" horzOverflow="overflow" wrap="square" lIns="0" tIns="0" rIns="0" bIns="0" anchor="ctr" anchorCtr="1"/>
          <a:lstStyle/>
          <a:p>
            <a:pPr algn="ctr" rtl="0">
              <a:defRPr/>
            </a:pPr>
            <a:r>
              <a:rPr lang="en-US" sz="3600" b="0" i="0" u="none" strike="noStrike" baseline="0" dirty="0">
                <a:solidFill>
                  <a:srgbClr val="C00000"/>
                </a:solidFill>
                <a:latin typeface="Avenir Next LT Pro" panose="020B0504020202020204" pitchFamily="34" charset="0"/>
              </a:rPr>
              <a:t>Data</a:t>
            </a:r>
            <a:r>
              <a:rPr lang="en-US" sz="3600" b="0" i="0" u="none" strike="noStrike" baseline="0" dirty="0">
                <a:solidFill>
                  <a:sysClr val="window" lastClr="FFFFFF">
                    <a:lumMod val="95000"/>
                  </a:sysClr>
                </a:solidFill>
                <a:latin typeface="Avenir Next LT Pro" panose="020B0504020202020204" pitchFamily="34" charset="0"/>
              </a:rPr>
              <a:t> </a:t>
            </a:r>
            <a:r>
              <a:rPr lang="en-US" sz="3600" b="0" i="0" u="none" strike="noStrike" baseline="0" dirty="0">
                <a:solidFill>
                  <a:srgbClr val="C00000"/>
                </a:solidFill>
                <a:latin typeface="Avenir Next LT Pro" panose="020B0504020202020204" pitchFamily="34" charset="0"/>
              </a:rPr>
              <a:t>Analyst</a:t>
            </a:r>
            <a:r>
              <a:rPr lang="en-US" sz="3600" b="0" i="0" u="none" strike="noStrike" baseline="0" dirty="0">
                <a:solidFill>
                  <a:sysClr val="window" lastClr="FFFFFF">
                    <a:lumMod val="95000"/>
                  </a:sysClr>
                </a:solidFill>
                <a:latin typeface="Avenir Next LT Pro" panose="020B0504020202020204" pitchFamily="34" charset="0"/>
              </a:rPr>
              <a:t> Salaries</a:t>
            </a:r>
          </a:p>
        </cx:rich>
      </cx:tx>
    </cx:title>
    <cx:plotArea>
      <cx:plotAreaRegion>
        <cx:series layoutId="regionMap" uniqueId="{E534C505-27E3-480B-AA6C-70053C8E7CD4}">
          <cx:tx>
            <cx:txData>
              <cx:f>Sheet1!$B$1</cx:f>
              <cx:v>Average Salary</cx:v>
            </cx:txData>
          </cx:tx>
          <cx:spPr>
            <a:gradFill>
              <a:gsLst>
                <a:gs pos="0">
                  <a:srgbClr val="C00000">
                    <a:shade val="30000"/>
                    <a:satMod val="115000"/>
                    <a:lumMod val="80000"/>
                    <a:lumOff val="20000"/>
                  </a:srgbClr>
                </a:gs>
                <a:gs pos="50000">
                  <a:srgbClr val="C00000">
                    <a:shade val="67500"/>
                    <a:satMod val="115000"/>
                  </a:srgbClr>
                </a:gs>
                <a:gs pos="100000">
                  <a:srgbClr val="C00000">
                    <a:shade val="100000"/>
                    <a:satMod val="115000"/>
                  </a:srgbClr>
                </a:gs>
              </a:gsLst>
              <a:lin ang="2700000" scaled="1"/>
            </a:gradFill>
          </cx:spPr>
          <cx:dataLabels/>
          <cx:dataId val="0"/>
          <cx:layoutPr>
            <cx:regionLabelLayout val="bestFitOnly"/>
            <cx:geography cultureLanguage="en-US" cultureRegion="US" attribution="Powered by Bing">
              <cx:geoCache provider="{E9337A44-BEBE-4D9F-B70C-5C5E7DAFC167}">
                <cx:binary>1H1pb9w41u5fCfL5yk1SFCkOpl+gtdQib9nTyRehYjsStVEStf/6e1QVx7ZSPfGL8cVFYXoUbVRR
fHS25xzS/74Z/nWT3e3qV0OeFfpfN8Ofr+OmKf/1xx/6Jr7Ld/oslze10up7c3aj8j/U9+/y5u6P
23rXyyL6gyBM/7iJd3VzN7z+n3/D06I7daFudo1Uxdv2rh7f3ek2a/R/uHb00qvdbS4LT+qmljcN
/vP15U7r3U3c6rum0a9f3RWNbMYPY3n35+snt75+9cfygb/8+KsM+te0t9CWkjPMiWlZzMK2ZVEm
Xr/KVBH9uGxwfMaQhZBpWkzARtD7377a5dD+2d3ad2p3e1vfaQ0vt//3l+ZP3gSu/vX61Y1qi2Ye
xghG9M/XHwvZ3N2+et/smjsYBqmVe7jBVfPrfHy/f/8/ngLxP/9enIARWZx5hNVy+H536VeopNaq
reX9SP33KJn2mcn4DAOyMLe4jZ+iJMgZ5ZxQbGGGsUnm64cv5AdKz+jRPwD0s+USm+uTxGZb3Mpd
sbsfnheARpwJLIRAliksC/0Cjc3OAA4uhIkZRYxY9z99QOYZ/TkOzM+GC1y2VyeJi6uK4u6mkTdt
cz9A/z02FJ9Z3MIWx8yyCDcpKK8nyo2ccdMGeJaoPLM3x5F50niBjvvhJNG5uutfXd4N8ka9HDgm
PaMEg1pj1CIM/iVPwcGInWFkmwLZyMbIovz+tw+S87w+HYfocdsFQleXJ4vQF1Wn92P0AsJDzoQp
iIltTizL3lv+J8JjnTGCELUtQgQVBIPn8NjmzGP8ux79MzqHlktsvpwkNu9i8E1ebXW2K27vx+gF
8AHPjNhEEJARThExl8oNlB+2bQTiBTpQWObCJ3hur45j9LT1Aqd325PE6XJXjy+LEfhtYjY8lkDI
5rZA7KmO4+yMI0xAzijgs7RCz+nPcXQeWi6QufROEplPd3WuiuYFhYeeIW4R+J9JhGULeyk85Iwx
wgSzTZCuA3CPldszOnQcmZ8NF8B8+nCawMg6koV8SX+ag9oi4E5jUGxUMARm5YnZsc+Y4IxQgphF
iZgD1ifIPKNH/wDNz5ZLbP46SWw+3A27F2QKTHxGmckFsRESwAcs3DUhzkw4yalNsYkO7sJjXH7b
m+Og/Gi2QOTD3yeJyJWqm/iVu6tVJl80BrXOIPo0ufUP9AAXZ0DuUJNQkyKboKUr8Px+HQdp2X6B
1pV7kmid7wr9ogJkn4FwcALai9nglCHzqWYTQPLYCNvItGzbZnzpUP++P8fRuW+3QOUcqLITJNdc
lal6d/uSgSg4aQK4TwT0GYJwky00G8SeZxB9Ak/AOJ1ZnIUj/ZweHUfmoeUCG/c0ybU55Avuan03
3tvkFwhz0BkGUCB+QcwUDCToqdRwesa4Dd6CxUG/EYh47n/7gSb4fZ+O4/P4fRYIXQUnKT3vVQsW
yNulqnlBn40ClWMyDDrNJpSjXzQbRuiMmIgKzEwb2xAOPcXoub06jtLT1guc3nsnidN94ueV+v4K
tESbf3tRHxs0HqJghsAZ4EeoN87PEAZywYZUw16oFnj9b3t3HLfjT1ng552m7/BXtvu2y19QxEyg
qhmjBCCD7a8ZIEgz2HT2ysG5W/IIz+jMcYR+NlyA8tfFSQrV552OIWnbqOJe/byAeeJnFDJu3MSm
TQmHHMNT8wRR7BkkV01mCcY48AkL8/S8Ph2H53HbBUKfTzNknQ3uZpeXgFN994IgmWfMthgWJjAG
1AbV9xQkSHJbfK8IgexeJOie3aXjGC2aL2C62pykIL25Kwo9Zt3uRZkfis5sEBIBuVKAiO2ReML8
8DNg42zBORQkQJ51qeae26vjQD1tvcDpzWmK0zYDnkFJ/YKSBN44lBlQDMUgGFu/JB1sYBqoPecl
TPjn10KE5/ToOD4PLRfYbE/TGF2n2S5WL+oiQJhqQ46bWYiAutsnTB/LjwBmFXJF6JjsPKc3x3F5
aLnA5fr8JHXbpYRCBP2y4RE7MyH2+VmbMyuuJ8DQMyxsE5LdFjmotnuBva/eeUaXjqPz6G0W8Fye
Zp3IdSxfkPoBkwOkjwXogANH5xzcU2Rs8LoReA02wdbBt36KzO96cxyUQ6sFHten6Qr8VacvTZNS
cAPAAwCmDWJQjOaKwyfSArVuJkiTBUEQO1Lr9pweHcfloeUCm7/enagqu4lltHvJaAew4ZQL4Hkw
olD0saBKbQsKqtDswWFBj1WLyt/36Dg2lz9bLrC53J4kNt5dtut3LxnkmOJsLjKASp0ZmEMg81hu
uAX5OyAPoKAHshDMmmnuxwm65/ToODYPLRfYeP5JYrO+U5DVflnyBojrmU8DxwwBjbM0M+YZpXSu
4rEpJIgAm6fQPKNDx5H52XABzPo04xl3l8nvqn7RqNPkZwTK3kFt/cj/LLDBWJwxKJHnUJIwl5Ca
CwLneX06Ds/jtguE3NNE6BLKxef/ylLef8L/Pcc2c59QDAKGB0JKziAV9NQjgKATRAb/o2Z7ZqeO
Y/Sk8QKky9NMoV7dfat3Ot29HEJzoTXhGJlAryFOCFvUuUFxyFzCK0C1zRW/R5J0v+/RcXge3mWB
zdVp2p7Po4J5P9ELQgNlvEJALRv+wUBDLuexW4AR0AIW5O72Ndi/8p/P6NBxZH42XADz+ctJOgXn
4Cu1N+n4csiA5ZktCoEqNzzHObNleYwMONPE5lAGsvcIlmznc/pzHJiHlgtkzk8Tma3qX1KVEagM
BQ6NUwq1OEdYNBNYNIQYKDuYWfLrfJ7fdOY4JIdXWMCxPU0X4FAM9uIlBpBng/JDmAkC1QN7Zvmp
sMwlBjB50SSEIPqjoPdxdPPcXh3H52nrBU5Xp1li8FctJ/WiVYj0DCrZCUyDA8YMzTNGFhBhmLHA
KKThgGmDIlK+8KSf0aHj6PxsuADmr68naWkO9Sz/D6pETaj6gDJRCDGBJpirEJ/iY8/5NwhBMSR2
Zh9uGYU+v1/HYVq2X6D1/jQrPT5LfaMKLV+WZYNSNwEmCKLOubZtCZQAlg3KSG0o5d3LEb53Sg75
gmd16ThGj5ou4Pm8PUlhurrrdrcv6B4AywYz4YFIg6lvMDnkl1lxGDMIRi0oxYGiEHIohXtih37b
n+PA3L/HApWrTyeJygcoIIB1AO7u7j/cFyAJLCiAIjAPG3QboXOKeqHd5iScCVQPssE8HRY6eAzM
s7p0HJtHTRfwfDjNJNvHZhe/IDIgMsSE+hpCLYwPwf/jOAfszVzCC57bTEpDbvQxLL/rynFEDq0W
YHz8cJKycl3fRS9asQZugGmDAoOytH0FxyK/dqhY28+4PtTgPIbj9505Dsh9uwUk16eRWLv5j2uQ
HMbnoMGe3Pm/XIoFTAvMP5i5GKgFmKe2LarUgESDiNRERGCYZQUVUuBfP8ZmsTTKP3frOESL5k/e
5DTWXfl8p5tXn37O4ns8AE++u/8tLjDjcC65BX4Z1l+ZcwALy4IgQQAVoAIduM1lBeGzu3Ucl0Xz
J2/y5+vPp+kAXMJs3hddhoVCyToknIEso9SGZM6yxBP4NUARpokw4KjnMl0A8bHwPKNDx+H52XAB
zOVpWpsVzK6SL+kwE/vMgoVxMPACB/lYsAJQYjMDRslcunYk9/mMDh0H5mfDBTCr06wX3N5CueD9
N/vfu8swZceEae3zmlFQy0FssXCXMYZ5VUDkMAhBYZL1vhj3sbz8tjvHQfnRbAHJ1jtJz+xyJ4sX
jGCoBRHKXBwAMco+1bywM0ycEaiJggTbYY4VXhRw/LY7xyH50WwByeVpps9gxsqLJjYZlGbOdYFQ
uvFjkY6nth8caEjSUIYOi+PBFOx7ET1QMb/vz3FQ7tstUPnrNGtqN1DqJOX9yPz3ymtfkgGBPkyG
Mg9r3yxRgVJoWIpAMLg8L96xkJTf9+c4KvftFqhsTpMau1Ct1C+8GB46ExA5wnp4HESB2vaiUkNg
oJhhhjt/FHs+tirP6tJxbB41XcBz8df/H+vyzytM/lyQ09s1O3+/kuejRSb/89X928Mio4umP5zZ
o7J1GOHt7Z+vYYK0AEh+rhA6P+SJG/xQzf9Lo7udbv58bYh5ri/QODD3A+ZTHQjQHgIvuAThEZQg
wjQ3SB8gAmEsGLBiXvLiz9eQ64YrHHMG83/n8kOgtPU8FxkuweSsuZoXZo3A9MZ5ccufC6m+UdkI
3MfPAflx/Kpo8zdKFo2GNwLH/vWr8nDj/IrWnEmffRYoEeawvty+1qS82b2Dqgq4H/+fukvtYmC4
CgzJzzM1Eqcfy4DzVHhZGH/q68kth8lwy3QgXmu8TyHn6KoWD16c5k6RN/35CDrFLQyaucOYNkHV
5A5KKN2K0DACRFsdUBoUdVSbfku2cV/I89Zcl8hKXbMLqdvXzbehQpEzadU7uZxc0548OuKNiEW6
gtDeDiYzF4G2o85L4gE5RDEelMz6VFp56tZapE6NDBZ0euDBfu9hY1B3IHIIRiQ9iwtjs79EIqyL
Q6OqVzxI80ivlJF+EtlIgnKMfmwiXZIgrMPcS2H6r7M/TPM8c7NJE/fh5v2F/UbOLfZ7+6fs98ZC
a0dYhY+HKPHy+nus+8k17DxyJ5Tl5/sNwm1+Xk8h21gJ8dlISCC0QYLDXqO8POWxO05p50aYN9uw
ndxkmrJzOxdIOUIYb9tK8pUKL6g9Ya/TjDm2GRXnD5sEd9JlLLXdMQ2T3AllZ3mdiBsHln8qzyWT
F1XYTb6+ypnVu5UmybpIlXSSOn9DevuGlWnmdNXU+wxlf2dTnnmxLL/adpc4YuRvwz6pPRQzWzmJ
XZxrVTCnjrhn28aX1o5jx+yyVVcZqYvFMG0Uyy9M25JOX7fco0NFLqOG4MuhH+nopE0IwxYxtErq
ZIPiMd0atulwoqPBKVscXxjjd7PAxWUnstSD3lz2uti0nJ7XidlehGPrJw35FvVT58qBJU6BELms
DDjEdRN6pqXMy7K2JsfoetuRWfd+VKU3pGK8YEMr/NrShhMZVnxJuhq+zmbKVn0m9Kan5kaXRX5F
Y1E7cV53a7OPOurgtGscq+7HNa2M9UCbybVRHDkk7y8KHtILkzWO6gd9bg/KukCZZGtuT5/210TZ
w+gZyM9D0jn7G1jC7C2pjTWGV78c7dG8xHOvGx1/6gwyrmoZr/bXpvkGJvPrEfgZL0bTRxYl9bqh
jXbGtJgu6h5eq2cSxsPK1oIYN3xqotU0Vjjo8ZSsrbG9ZG0NMq9pqoIkMflKM/3kXF9/qeP0SjbR
5GZpnJ8bsD7VZjTqFYHZxEEtVBNo+PHM2e/uTz5sipj7Rm5lDijAxrWELANM4ZeTZjzfH5GhLoMU
FaMzTNz2GIlGx5ChX9VvJyv6OMgpAg1FyblKnCFSdWANICyVyd5kEfZM1I6BLDNjlUbdlZmKIWit
qXREU1OPVJJkDiso3trDmzQmTVAmNvE7O/8aJ2Ee9GTsNkowVzTETgEknAeH3ZJTr8ap2qCwzCb3
JrOzLqDt0Adk3vTZjlqAHCRTGqcgQxPkmsFYdI2n02zY7E+JukociCQ7vzZx7YNKKJzW6Jkjyy72
eoYjB6ko9+sqbTJHVLoOUpLUQcaSm3ToOj82SRUk82aU7Y+9/bnB7tZJmllrjY3c0aFteRNmm7xh
clN2YvJpqSuHh2Jn1iJb6ahsgn2XpjzaYVlj/zCSbU8dZQ+G280DW9DMk+bQb0bBK49YE3bAjNW+
KCrlDPBhu1UWExc1KnPNSBGXGx3oBsS7MjCLogwaVLEtC1dUkinQqEBBk5j5xpT9ClnRRhbVOmtF
vMoNNq66pPloTiMLKtseVkQVH1gIgy67qnFyo9cuCnHvGiMqfDCVAGNjCq+XrHbIaAqX6yl0ouJC
d1W8sqRxW5id2ErLxW1hbQzLcDrISgcs78FU7HdboyoCPW/2e31lO6YtDeUoA8VrkQ95sP8ARsv6
saeVetegtlyFOC8CaZvwPEuCuRKqK4KwnY1XFipPhIl2ct6MnkyaPjDqtA9oQVvHzOrBixpzDEhH
boB4Q77VhnRlTvotz7owqHptbtrWGfUXS99F2NRBlUdj5kwGWFHuEgsktRA8dQccm25ss+/STmp/
f2emqOkNpVCHu1OWjV4YKu2ESevzPCk3dk/kxjKbVT1uq2K0tzLveeaAOvTtcTQ8Y6KfSfaur4YO
arDg43949/1hJxFPnXSKLkcd24dh0EnnEhROm/2g7DfGPBzWwC4yMn7rC9y6U8LMgHZm4VslSRw1
CRSQXHInqWI3Q/B1pPMHmlrKm8aJOzURrR9WU+LERieC6WrgptowA690U7SBXdQXvaXSdUaM2GnZ
kPmtSLAXYqNyJKNtUEcOlxxkBNdDgNCqHCwZjAK8ANTF71EDCqLNy8gXSV875cDbDbI6r6omGPB5
Mw01KDBVIOpwK4t94bJElNu4G50GhCPIk8lJUhluMga2oKxLrySDCpgsH2/25/TUvkVR3az26m2/
MWe193CIZpWXS6N1oojXXqwisK1tudlLf4QwaIP97n5jQ0GRm4fccizaXCRRYjslwoXDhrAP9psG
t3pNdHjQQfkEKj1uYqcohHQ06a6Nkk1+Q9HX/e/u9e2+L4vDKUTGumD5ilk2OITCxWFjb8O0ZCBA
1Uidyc4+a4sWTtf0KNhvtJFRT+cwIgpF9ALzqlqTxvqeg//lD7ERnxNqeFNRDhtSfDBCliK3mL/M
mEa+Ih3I0l42hY7D1KGszl0b1uZ30SyDfVgZ29Jyki7GK9JHX7Iq9RNoKO2qX2lOQDFXZnreKp2u
h3EqApLZRZBPIzxrv0vn4/2Vh8s43+i2NbcP1/a37m9IQlpueffVzBCMQJ9Ymz4EXTcf2fOgJG1W
BQ+Hhz2TpVuzB9VesQj7+3MqjRRorLlJaTHVnSeVWtOCW2sT3rggxRDQJEMXScenC6sV26407HXE
89GXdXEn8w4H2DBxUJVqWkE8+XbUjQqyiKhgv5fMe4WsZebsd/cnH+45do7roXeVEaXuw837vbzg
9QZXnfdwftF+f4FN4Y8fb4fKcA3DpAfRK8tc9td7KaxqVmDXHsjssOeJO4BCbwe1qkKUbQZTgVr8
aUIfDvd73UTj3Nlf3h/vzezDYW5WXt5NY9AMtXQKjAZ/b3LIbHzqbswyZ3/cz3IEobfX5brPnBiL
OthvbDRoBB9Xa2+6qnd7s2wv9puBc+WNYJHdjEntlbgcnJBwGywyqOhgHNsuCCcV6o3s0nA9Rtpv
qw0dYTRYGQ2Tu98dxGwKMwOrYHnp0V2yTXrkDznYyv1dhd8iVW4nDtrHL2YFDJNHimC/t9+0OdI/
rpQpm+rz/VmIWqp8s9+dZkHBMVP5Zr87mgOI68NTiLZit+RDl51HKk49VUEs4OCuBr1+ePjjMw+P
DCW4R/sn7s8Nmtjblrv704u74jG2x8OVw+7+1w8d2d+6P5YVh7v2x4dffHgUSorKBZa9Kc45H0FB
zAOx/+1FLw7dfrj88PRnnFP5ecIrVHcrCIS2UziOGuJRGVGXMK/ydWlOG9SPH4aCDu4ke+INuLqi
CZq8pi9A6U3Fp0TanadE+SktzQ6c2claFTWiaxzyNzodyr8hFP4OLvqu4XHlTzFJvGoyipUicDtW
NHJzYuWu1PHHwSqQ1yZpGDAxOTRuRycPLdPTmo1+JkWzalTzwVQSLI2tW2cCi+Kwrvsw9XbvtRX6
zBSdnAZjl3f8PCqScwOWjXESUgg3nV+TDhAF9K1eZQYYPsZXTT+mfgX+qTs0SQ2y0Ggv0UXsdnWZ
rcuiuQtZLEF8+9CNUfeFNIP0GfvbThru8DJJ/ZF3Lq3r1Tjgr6aRVU636tTQgqNtS3dihrnlLQty
EJdNqtMgNmDcMk3PlWpaUH3yS2w3xVUc3/bjt0yE68QsQqdLjG4VFfHnpkOFw814SysISAs1BJFp
rs2mvMZl1ABUleHoqL1lYeaVsCTemoTASCSsWEU1RG5t3Xw2OLu1DK9mM4GRj2BboanTpuO7dAhX
Zrqy6lE5uswNl2bMjzPzWxpmb2FyW/qpy7+htvNbcLmuxzbb5TX4ulWdeqZEb6qRj46SJnFgr3az
voCIg7alG7GvE0zX9mgh9FalWeegjEbbxBy0C1H2eqgrQJYZuRfxzK0zKtbCbnZo0rE31NEnPYjk
PDXSwgXipPFKCB/9Andrg6bMGXLLH2qarWQZFy6ssbRL4EsPErDULqXdtEKx/DAN+GPISQgeiXE5
MXBAc/BWCyhvWQ9NGPSoiJy4HMxNH+H3dl/TtZmpbZxX9J2k9nu7zK56gSF6j9IUvqfoutXJuqmG
3puI4QugM7wQhnwtmVgbfVX6Ud5eFDIJb41OX8D/K7dO09zVfa3cWIKC0xRrd4pBTUrwrZxKeYlK
prVFs8Ca0LWQNdqmUVMHiCcXqBvHazEa6TY3squyos6g4XvFOFQuLdm6qyoPq0z7tB/h42wnczUQ
3rit6N+QhLo0olWgm+YbmZ0sIFeHbV9+NqgNarVTbmaWtZdQ27XyiIJP1FiX9qSIk3Vx5RCRJueU
dOa66vi7wjWTEa2MDIfrwkr/rkzrm6Wtd1Btgv4utfpcgopyxy5Fjl21yO2HqV6Tqe8uEYJ5cnR0
+QBRJCWqhrtyMAemE4b1cKUKj7K2cfsUv2Wq1W/G4jua5Hs1anYOmtVBQwy67wO/qJBI39Wl2lbR
QIHAMm4njD8VMlxlcbwRpYgdltjazSPWrNOskRDna+kWnb4N48zyQireW7zSm+q8TTRdU6qUU7FK
O7IdKJj/rHcYDUHcrGACVgvcPNvvjTJx8i680BlRTh+2d+DkJg4dzN4LQTmpvNN+kyVr2XLk5loE
uR0PK2UlV1WIG59F6VeVIrABYvB0nNWuqUDz8Qqc0AZ4H1IW9SqNw8952CVuzZLUtbJN3KP3JTfC
IGvSVQwV2X5T0fMU8eqtMVDTSXCfrniqb/tG6HUIOspFY976soEYlw4QRTf6qkj6N1FnslXL1r2y
P/RtCqwUKxoPKlRvJSPn1mgSl/RyN/WZS+0YuSGJYkfD97UqRHcZkvqTWVu9M6KxWI0dDDT51HXZ
9xKyA44tar5RnVNYBny+5Q5oCninDsHo4PSLCIfNxNQHHPPC0Sq9bRWPXDXF2TqhQ+PE1Mzf58xe
wRQ0DwrL2zcZv9BmztZaZe+6ERdeRBn1+6jJ/KaUaiVG0yuTsvFjPJW+HHZt1H8d7MoVU/+xibIA
+KsMBCR7L2T30RjBiuck9Qcdn4/GcF0Q9q0rVk0GqkbyJBAdM/2qAGaD97Y3oO99XCKvx913Gxeb
NO4QkHK8WxUTfH6y5A5QmdMVngeosON0lUW5Ew+iceyUhr6Bc+G2aVl4pVkQD7IcmTe08lvZ+3am
Kj9pu3Wftg14wrV2Igg9bTBV2ToT7WUGc1d8U0TSKSWtXFTg27GISieRf1NaFZ6lqOEo3X1rdYNd
JEqQizR2ZIy1p7vII187XhE3LFO+AR6qVJ2rWUuvIi39EEUKvo3RdkbusqaOXJGz1J2M+Au1Lqc8
vBpKG+jrXsk1Ddsv1EwDBdHwqu6t85YxdoWL+LJGqnAiQbtVmtlXwDfbqyRvBgjRROG1QA87cizf
VhnegBWufNHQVcKl6ZNk+qzipHSqpGF+x0jhxeA0On2nSkf26VsmleVo4NjNeNjNM0S9BBDROvtU
x9MAPiO5I+pNBPMTXarG3hvoCKrwE0vJud6VcfKRTsauEbIKhrCtXTx16RbC1asxLAi4BfG12eFL
GuNibZXXeYHf2FPdeIVIqlVnDP4kGuVGTYS3IwVlHIfVqu3Mj00VK6eNwS4DgfCOGuZHHoKCTGWJ
3pZR0a7rIjGB5jHeUYUnP2+F03Vl5LZNLt1Y0c4ZksEhsUDrqdFv0hoOuJw/iOlCovzNoBCQ1QBZ
zvl2jEbQDjSjPub83CiieKtUaW1ona3CxBVhll6D59e4Eecfy7Q+b4v4DZeVPlcd/UaL2MFlHSgq
pQt/9o34QwhcYJzYPmvz1AkxKjayCW9wPHxoJxhHI6kqNwtr5YAdi4GX1LknKvBgO/IOlrIJrCi5
mvjkEMNsfBTz1i91Enk4iT3aFd8y1auVVdW9GyedA+Rv58AiOLsw6SSQqOACmkJfo7HOnaE03c7k
68Tu/MhS0R3EHMDi06gVn2ujeCfKqHMwlSNQwuUbJIO+UOu+4FlAEgnuE6wl76fEXJVt/w6iXDDU
IHU1NkDDWTbQnjEIO42QS/D4AYK994ro9KKX2O8zCSxZMYA2F5fxHIZM+TsLok4vRZ2H7XS6HM3y
LZYInxtN55SFca6TRji4LlsXCl9SZ5qq8q3oauCabexPkdm7U1QObl2pc6DE4ypMwbvlEHAafxsc
GDgNsZeb0hH+5lxqr4BtKt5EUvDrUa6GRomvoI4qxwRnflU2WPhZO+Crrk7Pa4QCIcCCSxwNYGmL
wW8zCRmY3uejZW4VGd+VdBzeQOFa7iMD1x5w4NJtZUkhGaDqDWVJssLthkRAfRW5Oh91+p1bk3Ra
sEkeaosbldBbaYCvlfHWWEXgWjl9hobrfuj9tP9QgEu4JqpkPsvabdmjGP5OFZ42JqgGUIgCve2b
4SJOK3I92daWUeB2s1744CYZrtWltQsxrJtb+iqlcQ2x19A7qgOCUvBSOQbSct010kskrbc9rpO1
yerMbbJSrvngscykbkMkWynI3IDt+NayvFxNGWhlSbTtWTq8SFTsgKMVf5f6MinwKgf7Cm5kuLHy
8p3J3nOB8Yewxl4f9XolbF66ZupZVfVFd0Cctw35RAk495B8fptH1ufS1B4QeG+xzXKI+4rGH/AU
eYMWoYfU9E4Ro3OH3DQcBCM+xkYDjE+EnKRsN9lw3rVp68Ay7UAmD+9a1iPXUH3u8SHgbZy4NCdv
Gkh0ug0abqzCHr3O7qWbtXDKCI3QQfX0Cf7oC8QFIfF7s5AODWNI+xj6axtBZg6XU+PxEoELA3kx
SZy8HWK3GMHa9E32YczrweUyvzULjr085wziMVt7WBrIURUB2u6OxHmzqqxw8Jq0DeQoNqpmlldz
oHzTWJUbHFaZm/Cy9DOR+BDlUCdpkxXkFi8zBr+cKat0hU7ANpjXqAWjNdDUL+WUeKnEMVin9msL
ut81Wzmt45R9qZukBYVn+6GiHISp3bGh+ZC24i2tgFWvJuAYcB274eTXGkvHHIfdWOTwdkR87vJE
Al2OnKmsmNNOJYRr8ZjDl937/5eyL1uOG1e2/SKe4ASCfLkPrFk1SSXLkvWCsOU2AILgPH/9XUR5
q2TtPt33RjhgZCJJqVQkkcNaSSTS9jT0BO5UjZQ+EkA6jHaqsuZP6cacJGdWbGhnb/pad3f5vpPy
B5E0iLvKozFxv/ZJ/6uasCuRgawD3v3lj9NJq/kLDIodvjOEbX62SHU1rvsofwpL7B+jjp7V5GwK
2v3V6uHJFXyXc38Dt/47U2Lc8QjOchYFF7vOjsIavqiExUFqNXcNaTdZTsZlNq2JsnVMQtyQ+eDL
ZecNx5z3dzljJZJA392J6bjoebSaCpfHkqPQzLWuY+TJnENruwVKlOWwb/wTSkN8GUwqi8Wkn2zF
8HdKshhfmbcc0/GM2AWZIGLtG/ikeApHSNfYTft1yrz8hCjFVayL6wl/smJkfZxV/noUzRvqtr9E
O81LSDxyF5d24D/hKfGzRPFsXWhv43S8xI0h3LiJ8NRmJFxif+aHzuqwifJwmaCyHvMGpYWIdKvI
Kr8G3O7Wy8Ti4QV3T08KhSiFVfEYoqCXyp/2JKaYavItHxf1OPmLTNV0GckftCJI+uGarKk1oLbi
ylh2FPmRSS4tB8nEusp/ialUCyHGrZDjDydr3EXZJTvG5l/A7rKtI6o2rrKFKq2Xlg9tjM31BB/h
2Wu8x8rt7r3MeggdeY4SfEs64Uil6v7Ni6ZN2WB/QiBftt6wkFI8ccqcuMijtcdVeCfGJokDSyBC
Fvw+cnNnI7SA3ycyeABp66y6SGfwwH1kmPFUGx13MWQhMqXRGKNDphe3Q4Y/CMMW6dvNss9Jsxg4
ajdiLN3YHvM2lnhTykEhwyCJpfDU7r97Zf0tbK2FnoIBNbJaxGmffB2d78J1vnGdJHFTkyLORuzO
jb+QnVOfnDCmqYVCyRAcwbIh+0JiV/ZbFgNOMaHcv0f2ScVjGaXbtLbLU5cOC79tn+RI2LHq79Iw
wD7suj/y1q9i1Xbt2kIYj1l/GQu6dhrbXnVK/Yoq1Ket0r5jNOPr2hN8JWgKX9PrR3yiLI114yCT
ONJlauX5uiWXIbee2v5XJJD1DpynnpTtIg3DV4s8gQ+EXc7rNHw+umUpokXUiWLa4glAOX5+lSZy
geLXThT0RAq7XEw5dw7Z2MEInmqZ+PAclFwMeSEXTo0niN3QhQ7re2GhKFgqH4+H5D4SxZK39g+H
s2oz4ldYFA6efPidhRfmqxI1cwfuaBXZxzlGjRnKag5zStyQ+EiDPTy3bWXFge2sE8t1F5wTuN9B
6cVFeC8bW66sPl22ES9WzhQ9qbr61ej814wpIVqeuyx3YkQqDN9xXcqvoo/CpSvDhZIpvHPrxZMi
ituajEcq3/xU3xM9kV05VX6s4Xd2kzfGbukd7dp6qkcHVeIgy5Yds2Pnq2btYkAogIfxlC2dRrxZ
HZfrUm0HRPeLRhdfsGkevWJ6oByXp1558/fkqCRa9J2Hz5jiD9iVbgU/GleLLezYotJdcVHAN4su
Xu98y5M0WkeAv3jBrkiCZCE8+iiQgI5D/6gIIAYpQ3GQi3vk4/qY9OqeEpRPAbMo6/5LMCZfZDdd
hkE+cDnuZFOcmlqvq+pElPstx0dgHV/Q8q0QCDZ6674mEy4v6zDIAnibia7nwHRq8xg3Lhxa7pw9
xb+7zHua3NaJvandtEn5KxG0in1ECZ1uwjWxnsJo3BbEPnZt5MSV7Lo4Z/i4pAxe/al7cPFtecxf
DXAHhf8YTtOX0h+SrfMNRQUvhYOIqHRBk06vG40rpvKzfBGSatlM0Ura1etE6WugS6QQnKPt6F9t
Hb16bfsjy370NaNxhgKHttkTykgPpVUudJD9cvHLplPxiwv1mJL8S9Z50wIZSx07Gf0R4Xre1Kr9
lsHBjieJR1JSjir2mvx7mlS7qqKPmUSJyE+RKBh2/pgtU7d4JCTZV7X9TJ36sad6LQaUivOQPYTD
hMxyV/1SoXqI+Nfeb89ubR1Ek+xaO30rbFSVKmrtU6tdAzJCFzYX/rrqSr0gdVQsXad8tuR9Mclv
qqn/0vzk1RWgTEXh4M8THnN3iPNWnJkDwILlHWlHfhFH1wvuz8kq1zt1nZsvUENDFgmetihWDZV3
rHn2/Hor+Es1cGunm/HBYggFqQ0EmrxMcvPxPc5/4MDe8mKscLX9fqf2u/h/vuQa/8yLnW/K+ZXc
NwldBK/v8v5HK3RNm9G79WejGdD3fq7bK6RnEN37+6Q/wfKub//+XzB7/7j4B6Dv7SMB7T842iug
Dxi7/x3O94nT9RHTh+N+I/qC4H8ivLIDXRvf+wZeAX3oevY/foR2j0Dl4T2T0Uw4+43nQ8d09FKn
nmnxPHM2gVCYwXwO3iwBki0Kdg76QaFzDf3/AfOhB+sfWD7QrNHm247mNp/o+zW/qhfrH7B8qZNU
GdJk5K/Sy48oKHhPQ5m62KanCO5M4D71fuku9VRFG7Nqh5ZzXXWrzLuupqn6vfp3x5pTGeO/O9aJ
vkuUlZa8K8q9GcI0LYv4JkfDWO7pPHzSJXwq/mNo1Qek7IYt96fqcBvSIvooSl9b+1xtozLynnmR
AkcWRHxhzWI5Zvaq7wXduEEJTANtfqqs6c8IjGNHiFVOq2Stpn58JUW5yBCePnd8WJMoaRqEKnTy
AX6c2H4cS7Y3s6CI2D5js89ykxVzvLsOwDc12nzlUwZ0QOUhcxD2k7MfUtS/1wB+Onsji6A9Wzmz
fxRKJtsx8bNDMon8kM6DYANdoLDsLz4tGNEMgazygyqUVcdmWmwj3quDWUuHwcI2NSQrzpG0HLwp
PCU1qj68YOFJzLNpGAbs64BYFM4mr736a2SX1n2TAkehLGR/hqLLT908YHfGQBE9kyID5q3peVvE
vkbgWJQ8Qg2mOTm8mU68sPxHBz3VV27H+LoaKvIoeNEfeVE/lVojshQAVlyUSuo7hHNotFlf8KRt
Lvgc3TaTyOAYnRnmeyWOZMJ3Rgwml1/+6SBzopR0W6/K812POnEZE9mO+z5UHwejK1w6fFgwus4v
nn5/56F3GpNu6zt9eq7ghDwyZgFPhf4si8oPxOMAZyPu+npYJm7fbADR8vaO47Z3Be27beiU8gQg
WrDKUE24uEPoLeDGimeVIhXcoxq8L7LSXmJ/QADa18lXM0vfZ3VvyavuNqNo37NNUnjdTlrBp6MZ
2USCtWJh5D7ryIbriG87Z2yX3YQChlX34pEOKttO2LS2fLDDS1F3VdxZOvkpkPtAnk+/Nmx0lsK3
5JE0LjtwT/lL1oxsDaeXxLpgHH6EbZMYF32+LlAGOKGUm59sWuUn1LvyU0l7Eg9RVazNQhWOwsF9
gxVLNAT1kOKNtsOxZOmriyADNeeotO5mMcs61NZzOll3Xpu/4vbEB3oXq8yvHupp53gTQLGk8crY
V76zT7JUcYT1ebPy+gmOzay8rie18yMotNgisJKrXFjBou2sJNwQ681q9HBUlHknPUSLMKHp9LVL
kZSzS8nDLA7h08QOKUYE1Gq8RwF3uA6Zv8QR8qOGDyESDdW0YT5MB8QNg++Om5Ry+ZAzRMUuMoBv
sufbIWmHZ1JXJwqEm5qfI2bAU4/tyfwcMaI2D5ObjC/wzCbkRWjlJIemc/RRVD5dYruZXjizD0Ht
Bj+FnB79ichnpAP6lU1YcsinSh8l0u9X0w5Az8TX+fOHrfBvoOJ4Tcun3QWvFXP9CHHw/NoJbDTz
7vNhd6GOlq0IRPiXCmS6k6iVIbk5F9kAKMrvGqCT0thMP8ufTT/I/zX9fCzCZLWwmsFf+d5kP7Ul
v5RkHM5ayuQp7xdM13rB8pGt0vlrNoMTTD6eYVodsrS56rWbCw8OFUzC+YjBqtjK2N0Oez/ipicu
8qCxOeLff0aZVccy67PHMawQ3XR5/yDdqjqgip4sSdAU37nq7vjg8a86suTOD5lGqTosvnf7RnL1
vdZ5vW5kHm4RiNRfEbbtdKLifmoeBz5l91bQkIsW7ZGPtH0BNk+g3IR6EbDg7UsGJzXWVS3OyEry
LSDXDiDOjo6jahSvHavHhbbt4dAhN/eoVXlPZ30dDmJl64ntSkmy5wllTKNvo4SuEfW7G6aVeHWa
cz8O9IWNmbXt2spfGTXgzrsmKeQTRw0b2ZpJLVnP5auHct+/XH0hSEgfeArA+IOGjCceOsrivXZg
LczrH66+KfHCGsQy+TNxlIe4BVtXYqvp1benYNGPLnyGgnmXdgqxlefjq53OiX/e1IepHr2L4NYz
8l3u2unzBJkjpg6VZ6uDLqrfM6MDIv8eSGm+/aQ3tgOQhsBQzMfelpOgvK+8Cn/xvzmd0dmonxei
fQAFKEd41fYHu9HkoKowWel84i9NkJzpfHMTRu7LwEfkMpu6wv9t2k3uB9OcpvRnbnn3SaGd54CN
+copHLGsRMN9EVu+NRXZfdj2O9yS6z7xEz7jB9cAIige81b8nv25+tnOGpDGV0CumWNvq3lYO3du
1fqLMIts4O+nj0NUOMA6BNXuk/5mq1hhH4wYkPzQDJptpZoLZDeT27FGR/Ls7PZAUZtDzaLRfz4M
qfSLpVxUzHK1ZlM6fsHmmSwcJGBfghG1cdmE/Q9gn4+T4gDkJ6qJJVCXqJzIIm5IVF0cqauFRbIn
JxmSsyts9+ldQs7Pe5KyfHKRtz07szSvGcnFTnWz/H86bpp/wvtZbj+P4ycY6X3t9vPmtZv0/puR
LKU7VcgWRXIpjmEBENNAXPBFqM+PRmdmt0GZBZ76yEMNv+3+zlgMjG3/+U6m6Mvx8UZG7OTNb7sB
WdpBK08EPX/eyIOQlisqz/opE/uxmarwIaRJcqyRqF2YOxouwVubeeEDXB95LN/1IfT1u74DJmuB
xP84uxBvA5XRB3uj9zh9S9l3WUWXqEmnNsbN7RzY+1V7nc06oG9QrgZkMY5EbcNwvqjNshnM1WZm
xhC7ox+jcQLOaJTXk4cOyxblJOyllcMpLlOF1GQXZftydop17tkbYXtyaUQ7C9OHxgEcbF7M58Fj
KH/LAcUsSV4npFpCNpJ9WiKp3bt9sWik0m8l0HsJC4ZXDTd5dbMIyE9G7uouDHbU82bYTgAn6yYX
3r94A3N3u8/f4hzsui5en4O3sXz+Fot2zCmeQeFPi6cOMtDEKd2VCQyRHEbVx/piBKW2SINbXwoZ
5I9y/N5pumeorR6DoIJX+C4WDLhseMbsuhpJWiFBMy5t7DdkKt2D56ccfBvbPZB55s06MzO622pe
MGtzszOzXvYXB6n0Q08jxCC+O6wbQBLOALL/HsxC3kYDgsL/6IwJYIfwTueFgqQDiav5OPDzfp/G
WBvDSI1R/M93SvDfdwo61yA+dCNUd13E9H/eKZx0KG4NwvtJsoYvailRG3kfglriSjVyAzA3dj++
8hpZ391UJWAqcSo7bzVJ4p8sqfyTqgER9kR99EfAJdx5MHqZ+OkqGh0AqP5cMKtDlCKydeWqaSOr
2eWTpOnJzrsE5Ur9Ug7S2ZGc1Od6aOuzN89mfe4H4/ZqqxJfnf1W7Tu/c5GozKN7SuW+6gvvyVNj
eD+vlXgB522tniXf77/keToCHG6Vu7ovkr2ZJf34e5a+z26rtxnvKeB0bl1t/vm7cbz/vgFQrURr
O/TmjJAO8u0/vxxBBUsBD6t+qiaban9Fi2hdidE6pmF5X1hgUBjpqqIOQ/Eha8clR5+JRXqVZ2uz
DibBeNfTajdmoXX0tCDdZozyD6cxC8YWICZ/2eQ9UvNFlSySfLK+ETe75EUFvAASJGND8T/37gc3
K197BpBG2mT2o43qFVCUFjuWhZ3sXNBvdmEgvCPQhu7KAW3v0dNZAji44K/zGYWi4GRWB59xdUEp
str4VuHFTV/qN9+2N4AEji+y02w1WbS/c9KA3RuLtAr6U5rMBRpzuc6XJ2ow9oGaa7YvxyImHk/X
7fvKzTB323Tp8S4D7terH6Ihj1OANh79MhKPbt+6SxmFALHOuneLZijV0hnYpZzjRzKJbO0yJpf1
LBqdTJEILiP4ftREnPxdzhCpPRhDo7OiJAF7KqkfzMLtXNoErpkLhl+NcqdfilXZhNkJpTbEw/OM
ujo/FSQje6fkq096Y2EW5yON6e0gMh9ZzUe+n9ZYGL0xA4Hielqj+nT4n6eto/xf9uzwvy529Dv3
0d45nHvOucT7tGeDR2YnYBAydPxGYQW8ZWCFpnKmrSJMD5xQ742I2rsD6mMyLfMJMWFslj8ZJqGg
dHE1N0bDfA5jeTM3pzSiOWVYkHPqenoNPtV4kr5XoCjL0vYEwuqsmXpvBBBjVgOXDDhjj3IM+Lmo
Ld7WkbVtY0pTtZkcOZ6uy7/P4iCLFFcV4LXg3hRViMJXZ7XVwUnyUi/N1Azgt7C95isj2L1fHT4Y
38zGeUWgteLeSld4+wNOZ1TXKWslNiDqsTWr0/xYZ9m4LuCz43fv8qPRmYEgswDuwWwT9vRQAGG0
m5k8v3U3QxE1v89gdFFBIryP+z0P/nfBv/8p+MdLJPEOZIRfiP/xhPLCT487Hk0JiYrG+gEg96pB
7sKLrSqcobjtsDR7xG0vCbtoOIWvRiGzAqZmTxln0oaapt/2RmeOnOQ0nLo3PEnms8671PVcf57/
+kNlQn+BWXdSg64fwNGrH4DUFbZf3l99htlxQAh+0/BQq/siOfgtatL4Xh5AriSPESqDy9rP/Q1n
EXnMpiDZB6VbgnGM1cEZyON8gA8m3/UAZFxxQD8Bv15nG+PbWJFql7hn8q0RuS6BfE8dcETnZDoI
TL9XTeb9tmoy72bVno0/HeuA+vqU617vpmL4xUZX3wtbZNfB4t3PqVDOzqjMYgsi6i5xq18adPb7
1Han5RC54IjGOs/adeJxgH7gOSZdDaaPO5JzOdrtnqJyvgLKiL8CcbComPBepoktOQcxiQ2tWGJz
EY9d6YlHRw1AfTcW8CZQDXLI4cgWIKySBHtc27vAPrbZWlgSFAgnj86lH4VnOs8KwnmMbEq6uy2A
Wu0fwThcGLOb3pykbbLuwwJyhVPs2RacDcn8ad9VJbIbCt5cUuT3thW8NSMdXsYuz9bUIeMmKIrx
BUTMc9CG/UUBI/3P9wH9s1uCT5EVs30fPdMdirKNF3zKgbU9Cyu7nIYfQ4VMvx1ngwXqnT+QI/y0
h5xoVixo4//yOhHtp8TuHpG2rbeKaqDpZtEMXfElyKbyYgRX4rrxKWVrIwK4SY48IQ9GalnWPXaS
/VJp2e7dzipOyK361zwXKJurvO9RrpzzWtdcVRqCUCu6VC1udp7JYkUtapIRWVrpnXHCNNozbFSR
2kvjd+V/itEY6WVDizXKXuQIlM2jSe6boVAaKOuqOBmJ4StYpR4NVtdqQFIFN/vcGYGIhIN65yeD
tzQzHQzhl3IEhXPO0xi9PyofTGsWfmnC4rPe6224Q4msFr1jc/ZvnhyZq2JwGdEqY64Jzt9pgFcY
eGhKFPqej/zmn55cWLp1A+R9/qMegb/LANHfNbo9JWhmAXhBJoYjMIfD0cxyldW7oKpPiOdqcmeM
Z1H3LBnjyLukdkqPUS71togicddYvT7SZApWNNPDI3aWCLV3qb9TPexVW9RwsFJgVjrl/qTjOPcn
ICcAMIsjkvgZMlzhiLoSPBIgycIQQCuALDOgvCM6bVr0CIhFhyL5X24mAfEdhV5M89ZzG0DgqQ/h
PNx0XVYA4jeAIYvemasI7l1zybtgl7Fqq93Be/YSMVPgfLIjqeU9N0F4YG5UXNp07C9Jw4ChydTX
gp4pndQBv4o6mJkZgDYea3A0m31eAxxtdFUExoDrcntzDZtRePqSFjXb3AJtE5vfRBNYm7j73dao
jEVgFStGumYHYsi4vw1TV4x7neqt1o279TxelOD2/MfkKlNgG5yATTuS9P55CsCdynR59GbJqBrs
Onu7GY5GwjPmt77LbbkeE7tf3HTGBDWcV6cd602PHG/1I/HAUAd4NNh5WYDwCz1Avmkv8xbIXY77
fNTZM/CgVz3wcPluFEmyQmZOfPNyUAw03ghw9nUWPDh+8xTMeoIEyRqtDEBDsWiGItIogCxh5eCM
+27og0dg3eRTk69N4skHznAWTP7IF6F4F9LZjHcfzGZ0TBIJdDf7J2/Bs1HS/nRL4dmI9oToUwzP
IQjmW+5DshZMkayIssn7AZRYvZvf5HYwgxVOyboc0ya+6XzRAMQEKO9vmywFUAR3Hnk/yth+Eo09
ARQmTjU+Esglj8ICHzTpIiRG52EkNkhR8ERuKhA6bWC/3Gxburl/NRPg664Duw4XRueBlAMQbVSu
7Sgc0Pqm1jtnKKMvZYCuHIFXoKI7i8XkV1vVhAJhB8RkzFAPzIsmNmKLNvXnzvaPRlJiyr9wcj3Q
aHTQbVmS0HseybfE1tleB0g6t/7AYlMCG+cA5JPOnnVgfX60u+ksgsr1tdb26bjWC9Fbo58h3hb/
1iqtvtZdZ60cV2BLGTk7BhNA4ilAm9/sie/Qhib4+aepoth9/NmUlF23lMPQb8JKgACad+IUzkNp
I51rA0ctZCpOASm1HZtVI/fhcEKw5++syk3t2OiijohTZalm4YkxW304rrRcuklD4ABKIdKzNzVA
F0X21ySAm+ZrJMeMWBW9v6FKZCsj1m4qV17Ys83VGO2LFm7aVXsjcqt8oUS054BXzleh6gX61f/V
gkIRo6MdeRxJKY9F4LyYXcyoUJvbI76VZ5pH9MCVfwHYHXVOE5A5erLjwkEu6Rap3cIys+qWyBt9
itcsZue7wZHhXYRGP/2yacfkrpT+Dl2NQF4E+QvVyHrvzQPXRY2CIWZTrnI87aLlTWVmxsxYGNEM
gP3Ve8aceoOqO/r28DYEM5J6qzyX8iXI8zGWaLJwVD1nX6PxLGgnX2xG2H5iWbYwohtpf4mGcnpn
xBxU3C5z2CWpkm+sDr4rB7BGHrDhLsJbu58ake6rtBtfjV7OevBa/lZPkVO/k5Y3xaYcOgSRWhnR
1ERNNdQs3MqmN107NdtisndWbXtHZot8jc0PEL1ZvA3Ru8hsAhRy6cuNWeXIfQCyOS9XpZscJ7lj
BaCECagxKyC9s5U3eeERTFwC4F1ffkPiYFpIEbB9h8zkU9Ey3Oyy/OYry98kbtqs68kuvpWuf5TY
2R9DtAK6Hj7NZp8O1y06H8x6uEr+CljMgyxD6wP8wcvBu0s09e4M/AGegHOu0cbJSGMGjiOZ4CWG
LQc7BojVgVFQnGY3QaDYuBykVa26BAUsowPfExUM+hSBhPbRLCMvqkfkAw6oBZT6eJmQ3MvB+8qs
Jagnck28Fh0yopLNi+WMfWBdcP7nHQKNHz/tEHjDWgiIFHCieEEEWt5+ym1SkFXA/OiK14L53ULP
zEe7k1kVe9LBeJ0HjJB9B1LAwhWBvyBm6Wpglq5DRYpN0gOliOJnuel0ll4T0UAMl5sQ1+bKhFws
D4pNbtXpygRkQZf/XgWkMX+IcKsa/ILBM5hZW7dPFW3l7qa/QSH6/ywae4OJuJlFdv+UTDUoFUCq
Z0o+qWRY0U5PL66T4p6S2kKKqxpfoh6Mrwg53pOK+quZBZrqUQ8WyG1zpQLehb1mBNSBWxXi5gl9
qmjcjD+5U5/E25mxT8lrFeN2UnfoDo2XhOdoaE6mLomGDg+OpfpnvyLlCq0qmkNkqehg8VGsLCvR
L7VXnUCQHL+3JkGMRlD8wrCXxk7RlGefwPftXfR8mT+0VxP03Bgr1Atm0Zi5gDIdCqfLAEodS6S1
B31/u5b5qJ+6YgBtyFzMXoD+IZ5GjGtMzNDMFz76HgBgnaMZySyZ4WZrznm9aSySX8+X5IBl1pOo
FghS1QWZaAeEGHBPi4gkFzOgTc3rpP1xbyTWO+E9Uy9GMMcIytydB04qwDI45u/OM2TK/hcXi8yo
wT9cLBdgQvDQQfJx8X6C/4pa1KBqzUBqeW2Eq++QlxNHkMn5cahHDYApGKbgKmf10ij/btksNAX5
Vtd+sTeBZhOdWzBFLkZQVVUvXRaKjRGtoQWulw2Xa5CrlP1XCXrroatCsh0dIhdsGEgPVkTLlx4a
lSz7agy2ZdI+S4Q+q1wKAHimKToTv3co8ofec5j5yZ3RBXO6IBkt1OJYuTHSNKJjErB2wDb1XVFf
xjyvwdhmkf8QimllfintIvNgq0CsTLTMgL19QKl6EYBt8mgswJafqV1guBuxRMvFu35O9BjR8UAB
KpXsN6k/ZQfwiJcNvKVTUIzIKpYNEoqOsPsVb8HnEGGbBUuzVFv2a1SEPlpjgX3KORfbfMy6JR8G
5yJo3S3R0M+5cDV2oNlilsy6nIXu0TJuO1VOhD1SopSeinsiXJRN5qEuUV8yegR990aapL1CHTva
h4Gi95PVfTOPjjrn0xp9YvTGqXq+b5sk2ImMPTTpUB8NZK1xM7VDczrwc+ZHuhkszR6UovXRSDcL
A3kzR72fw1hIPoyxhzs+vj0XzcPOdWpxbNjPT2oj0s4VR6SqjHB7ZJrno1lj7c/bw9LMSv/Y1WEV
nObNqggTdUDXSgHCcg0wTEJ6IMpzgGXCdEC+T0j8UUnytRWgneqmzL+XurmPUp/9ChoQnscAKAin
WOVAEP4Ef/g1C6LsG1cBX2QoeNyhBVWydC2PHkc3oceENvQoSZ3vMkc9hCrzpqWYdWYhCx8DMTMX
bGsOwNG+EfR6l29uqbkhS9c5qOO4Ch5C4MXf3icpT64atGm6LTUOPVuiU3s0UAyPlqjbKe4rpBZb
giZ6Rhk5QHAuy4YV66yn8kEmhNwV9iBj0TZ2iu58hC8tW0Vr4xzg6VM9JOM5RdegEiC2w+35R/HX
WMPfQ5cR4y909aURobWiDmCWvVTpF9i/OMxvf7Qy0HHnoNhD/Ki+o3YBsniFGhIFM8tYoO2nXDZV
pY66bekpQHsksI2oi6aMOTZdtKbaF4hc99U8GPE2VCWoal4qdjdVG6h+4wG+Pn11qrrdIOG9QvJN
nFxUI+8HVLLvQysJEFJNdNNRHyzCPEy6tSgDGzQyLPuzoQT1F5EHRyGzTDahTKPY67xok6TVdIdO
bdkhVY2zbtEK7KHDm8UXNWH0uaTkbZhI9lehwLOJAOMD6WPcWmU1/FAWsBRuW7PliKR4HHZ59Zij
01iEl/I8pHVYPuZJK1d2q9TaLHqyoWdmRWuzaFTcyay4QUJyZ0TLTvs94Wh0qXvVFMjTpE9p4qVH
sG5BpCLA467LGnxXqVEOESmKK3inCWooZmqUZlDz8nVmuyQHPRDFl5uNEfG4DTahP1h3igmXgv9U
yTshk5chH6IzK3V0RpsWJGpdaS1sVYwrs9CrfNiyilsxohe6UEzisRIO44vronI20Oeic9meD0UN
WibaeGg/mcCzs21cuG5yMQMHw4mV7N5C0vnSkGzYO2P1elv3Kh8NJoq5lex8jGvX38N8SOAo0H4c
NukI+mfPi+8N0cES7+nND2ggQk+OM/YLXCn67W8sCrRIW/eF/+IhPLtw5D89BBlPRkoI/yDNa/A0
UHKeLXPHWt2keW1EM6S/NJK4aITbJvctMHPX+638v5R92XKkPNbtEykCECC4zXme7PRQN0S5ymYU
CJAQ8PT/Qq4uV9fXpzvODYEG0unMRGjvvYYCSf8emdDP7boBHpdtt49cAPYiwU+DtMmTByUOaGd2
jxFpuxtE2bZFUZEnt/T6Q00LG0RWzMqEBkG8BvXDjBZZ0i6SVgBdLAAhMC/tVEVxsaX6IzjooB+w
bqLs1zvIYsrXMoa6RZsH9NCPzk1xNhb4ZtICqgMo9do6aG/mgHopJA8qbwk11bNngCugx/SIwiWS
99Mu87OzGLxq3TkopUZxhkeYTxCbOXl5EbQrAYUl+pwlW9Pz1f01NbE9fjEDBbf7aarFSLjuBLgR
m7SywNNPKORcfb94bwEus6vonfEgRYVAyrtXhIDs25AL6IVt7xmZgYmETSIBVxkgH1qku9Afu7sV
s2bXxcEf/VAmyY7VWL3xmNMbHj5zq6Dho8m0gPYzD1MtbqaVRezF7qLoMy/jIAk671Rd7cxgF8tw
gUJcsTbNlEJTJUuZszCv5g/NsGMOAbc2iNpVZ1cZUpohasVRAxVXF5WVhtk+9FJk8oZ779rZeXx3
KR5gwuF0ZaVVfRymChei6XXbkPQnKyifYQlWD9EYk7WCTsQGKKTuVoyBmpkpWY5sC1Ag3wpN8I10
CcBrDu/+Rw7c/Q+bSWYxmI1RiE17dLJQ/DNfR4HrjO1QFN9SkCP9rlYXm5L2lksn34k2r2fAKcmb
6ROstbHoF2ptmmZgBBH2r6t6Ym+GKpTkwfOhlwIN3D6ENoOrvk6AreBXasUQYO0IIAGMynZvDhH3
aujJWN9HQtp9GbNeQE3CafcQKvg1xTTdUuI6c/p18R/XmNfph+b1f0SvBtxR/VEycBieQw6Y8qEN
ZOo/Pq+2sdpEc6pfna7kKx7b2YxO+wmI9LGjORNJgcd6aslbA+WVrelLp02Frj0MoA7Qrhmh2cx0
qjwNjhyE1UPeMYRAVYxg1LfPf511TuF89vW/z/7/52mnWUkvHtemTukBEAxlGiTWTFhsmrGb5XtT
mDTNHDzAP5pm9Gvy17Wy6oLZX5O/mnHb4A8VJJpbvc0OQVVV52DIN3xCcpgD8vV0ziGjvkYCNnko
xrA8+4zOXceq35p8IDNglOUVPA1nI3IEkUng5ogLKNSB+s7/CXJ4i2/7p58rAiXWPtsJSATMfdEK
SCkX5Us8YMknSW+vTbPs2SOpWHktHRTjgM47wQ+Wv6RFBS4eUaAamCYktme+joajzrrhiZbvGR/L
F12U5Z5CZxs/aLw0mAYpOIZWuzOjg0sg91U2AIxaPcIJvAPzYhZP45V5B59NN3ysgq68Kojq3trO
O/E48ZYgMKZbBWDdounBYeaFiC5pNmFk8zp9w83xmgYVfaBWRrc+hAlWrZc13wL2RiA09/bXhZGy
n//779/xp2r/n79/pKhgdQMsiAfpehiw/bVejBSrJgl9/uT32Is8wTXHXbVJBhnfGOTfTkV74tNo
n3T1NYkn+YCpZfpRWQMv9asNNg0y74CBbbR2+XbwM8R4iVvxOZvYrCwa2y3tvP5W1764VL6ax00x
3EwXJOEgOEeg7mSaZsB1wge/UQAMThcxkHMObTLeTcsc+sgWIHchq9IB8rvMHPCW2NiydaUg0tBn
gEpik5nMG0sWBw9ghOc+BSoh4MMdSLp4W2cMnN+u8+QEhwJbFf7BC3MTf97y5lZOJfQ93WYPprUz
g9IYX2fh2J5dFL0+DyJ3nZlbQIX7ayCZppgr2HSFmVwK/82mkT8XIUimsy5WKE6Feb2Xv88aM2La
KPQGwRzuLD96EQLwPU0kvXWSln/5Kw9gml996QD9l9Y9mJ4Kj6PjV8pAOnGNKlvkzpKgTHZggJCn
OIu+uVj7z6al5Llwq+DOnYhfLZacUXYiT45K+r1luem88RR5AkkpXftItbYa6NQbCDjlDWt1dm3x
hYAS7z2QDIcaukyzUGT13vRxEa4ryYd1lIluD9642pNq6PZh4QRi9tU2Z19zgmm2aSLsO8FFAAQ1
u998BnEJkhe7JBJ3A6MwwAlzBtXFetZXIZDmg0CwFyOV/DXPq8AAawmE6+zeds926nlzv8EOik5N
c7Bk7J1LV1wnRO9uaKDHAXWwHMICXTT7a1pWS+gEGHacNUZQOmub5GwOZd/kp2C4mAaygUg7I7P8
VCln3Jaj5lBlmuaydCo+uTbStlMzxI9pH8jsiBUnu/Utg5qJLi6mBclejvpFOq1G2c0ceIES1wh+
FbYX/+pzBQjvSoAYn3fJsWyGn20EaajcF4FpiTSj94yMf7RQc/tstdxx7nke/THWgRS1QOoVUodQ
HN55SWbtzJnU/fh5ZvrAw6Qza1IwSic9XTbJ5NLKjlBuYwr8/M9z2wVPkWcFJCFR894G9TBse66K
gxNE4OORITopzUeokoXxreIihQRjIu+lV7NZpFG36Lv0PUM8CXUaGz/nXoIBkEK4rUsRdLRNA/np
mMegd6gDr0nw5iftR+TL4KUMq3DmCpvfK7DEFlEAMtJ/X1D/wdyFMU9gIXjEoorFFMN/waty6PyU
um7ZPZGQMjCPXi0URKt0BpFEw+QlAloNllXszKPXjPK0/TVq2cWv0a9rzajj9VsFoaNr/x+uNy9n
LkgcIIy9pnGGfVn3wLXIpISE+b/RB3wFyD2C4c6B7sVUew6yUB9cJ23niJf1XTRRM49DX99dBO3Q
yVkQ4pxdNxXPY5COu55VU0UWTWQKrWUQ0wGLJJp+zAClr2V9HCGZ8ex51bwe6mKtPBkuY5n4G3B/
6rXXOf5djd7NBIKDHJMZxKHbh0x73qaNrXody4zdSUdvKahSm9hLXAg61TsLJhSvHgE0H64n0EaD
Wt0+CR1vGVZ+9wSl/ieT5f49lbfQYjVTWRfZn1ODsH+utCALMCbZ0Q1AS17YEAa3skrtZQgtmRmE
gYKjgxLskUodvDl8vPm4Kd8sWr+zpPdfqeBqFkIO9RmsNVAifb+79wwkDB466qHIymFRKyQpLCh0
LYM6cc9lCS1UAIOTU9QIa90rSH772mUbh/ThDppPfEdJ1W+Z1tY+qOtqM0Az+ximkLZTPZRCROaR
pR8M48UBLBglQK1uZQZZMEjXyse2cRDLO6V+wsIFkRbe2y8pI5D2Epp8Y+P4gv+k+YENwJGNNXv3
NF+5qkp2MYo2m1rj3+ncsjgP1VBfS1G/9Rm1X+0YmnZtDEuZvAUR0obGpOnnvWTrBti2VR8z6zWJ
vU1SBAlEGs89bu7tGA7ZRoAqDaYURCxR1Mp/uLWaJXWu3oc6gHCrr8Q9jYp45XiE7mVdxscg9viy
sOr4Odf+kw5H9U7ybKWU5678KnM2A2KaeUVzdeNVRFdUWd2eAc2KBTEWK9Uk4qHlGZbLhPI3rx5X
0JaTe1ieQO0iF8EehX/2eTBNHxRm7EG8ZGEG4OAMBXlzavFJTN5M+jwNp8uphJhinv7xMmZykEo9
Z1ZVbB0StoteW80pslJnp/zSWcVALT4C8AjhH+KW7zR51ZAO+lHiwTzvm9K6OvVYbgh0TDcuiZ0L
SQLcejWr39q4mZtryiD4UI5V3QV385XCT2/vUTCzCZQ1AOFNeqSjGwuPxQwq06J/SM3uYzrQaZdi
+hs1PgD5+avrqx9VyQfT0pEDUkSRtp+v8f/sMy9i/gKUp184BUzAT+FSAbJQ/Ki6uj1JHlwckiWP
psv34CGCYvLZmrqguslBoEyttRnMvIADToZigGmGzoB8nL92mZW187bvlqDXnWgxyrMviXyQSbqP
ixxpLLsrNjX0/mD4gawWqNPZrHMg3VdTqh4cFf8xTQ1AWkILi+YMqilI0/FQA8ULYePm0HvArpmD
afJ8wPfneeUC6SN6iewqvmTpDtRc5CtNF9HeN2qF8lff6ONGBwygXppR7DIEjOz+GwAHeYZ/36AH
IIxATcRBaRU3p21bfwFwalryscpK5476J4oxK6y1YqfHYO0j73atpwf5GBrp4V+taQwkzj/GzEw5
Pdb7f5v5z+vMzHZ6zd9/4fd1aU6atW7KcRZ1EcopkdIor4QHq+2AmQz84WR6zGEAWGpNsgJSBP8+
0PoFogCTKA4Cbi3CptwlOQSbgGfMbrjBq5PXRBvTMge3Tb01FgrIY3qJzoFADNS8C4NhnUCQfgRu
CRxAFUJkMo12Kc2uaZmFZ9NlzkiKco2KR4LHwL8GkN1qViXcOE5Z2C5dPjqXeNq1DrwWCz8nNWAn
pQcpoMzaY/8AkSnuvDXI8z6mdvA+Sie5N3anV0MZQc0/yr2T69IEiOG43YoK2oLIRoG9Jb0bE1w8
QFd1nXO/evZLncEUALlB04T6q4NVy4OJR1+K52F00jmxd34l1IkUJV8gJ+UAfw+DrIWtveoEjcTR
bgEZbQnZYishlx0HCXY9jON3z4FnyZB3EmqVaXBXwrlRFFt/8A4llL4CJQTQIH9TUFTS/8MMZDer
hYxsZw0ij70ahURRw+H8iBhYLLmw+BOeZT9BFIneHedVSWgdQ3mPuZuIQZbVcYWH7E3hXXRRQcYa
mZIlSBfeiyXIKuk9/sMmxa8ZePfWbiKdLZmP8lUr3Hae8Bxb8Anyi5Q6pLQaxMqOAMgFmNOUBHr/
CZGLEhUf0qE/9FZcx0gRpDNJWvBB28yDcod2PmLbPSHNnL814PbOOkBhnwNRQ4JbF/nj0KVwFsE/
czEy7CWg40cv4cOml4CyDGmX7KPeqzZVUEEAKIgKeFVBEgDfGEQZKArKQ8z9doU9+Hik9QBuhFPR
bWyR4SWHBQMTfYicedQce/APZqbfjdpxAXlYTJsWrr6G9OHvaVZeezM5rWBkKPFqEpKZZlqeg+Kd
hx94tOfPLj5CiCg0rzHkDpaFHyQHmdXNqbDzaB6DoPdmQ3kktvwfqWVV81HmIZBRobNrZZPizTr1
c15xmIDl/g9eFO8l0c0jqyH3/d+XKur9xSzAUhXa1IWrLpwOPRd0t3/PPco+t1mhquEOtE54a9yn
gCosvJDL2HldCMZAkdevPM3EzCdSnTtd02vv2JDWQH8+5ssOIrkJeBhzKvp8awIR00wh6P9H04z6
ldzXKXROYV4CpTM4ESVNL25FA0XPHtmOV8rHa2pwuWGwFdDO/mh98Z0ORfBMQPGcc5gRbFH8+ZCy
tfYEKogLocTwDZLPtxaKQQ/N1A+Z4knLmQ7fukOdRdVZW0i9m4i+ykcL2lJVPDfxvgn/UeDqj6kj
IDRaMFeuvQrK97VHszUsJ7CzBBsctUq43vxKpjNtL4CW7g4sK2NskKxeH0w7iit9iHtPoSrRwzzn
3wfMFF/4uMRMlGHTL3nQ36XrXwyS0GAPwXIvDlMXAWngmghWQGICys0gX1rHgMl6yawpGLIsAQmQ
tP8pUzBXndj7YEF9y6KAvEBQwJvnWWNfRpDVsf7byMX9vjyNgBkzl+OT+7zc92L3A6Jkt5EO8Vm5
kd6wtC/PLWgFsyr2y5emSeUKJqd8TZq2fEmY/wrrJH2BpHz6EII2a7qHsAw2EE+AxM90UTkg+nOd
BoZ4iSWf02rj0oi/hBB+3aNK3MxNsyfDA/g352wSBCqb6MQyr36MtSz22qZwHJz64zKGrFdbP1L4
OpUhzLCsQqxcKbEFx07+APD4n4evPotJvXSrhkL0GVO+BkwTSFG9BGeJLUrdDove4cU1rMtwie2G
hQdl2q3TjNeHuB4qiORj58OBXNjDibre0EwpaIRwe2XFXQD48siXA8/6WwEzhbkIyvaeyyqa9ZAa
f7GSFuLg2UAhFTfVgEX13oh2Mr+IktnorQMPWFTok0JgM4/TyYoMRZiIyR8qTh8o3C6yjw5giq2p
mPVwcxCRyq/WVE2rAkiYYX27mjFUdD7H6ESK/z1manL/vC7Mm2TR6RIie5OWUOimPkClYbIxCExw
Y+muEgnIWRNHWsaMrFxdCEBd8YtUD6EVb7GNjz/AVNwmUQVZtraxsVD0+akIC7qzIG2z4pnDHoIG
VewU0izvmT/H3c9+NnYN6VWnJLfAHqu1xGZg18eQS4pr7Ddrpxheqzrep2Ehj62V0zVDJg9i5iT+
AOSUly79IEK+ViguPzPooC9quBGcKRPDZqSO2NJIuaucFMkeSikphORbe08bOz1asi6WAH3lz1QX
T9ABUO9AuawUpIS/Dzl0O4Q/JBcQI7DS1GWyiZuOXlmSJwiLHe+N6W/YMoNuUJRUH1NDU/B7ofdT
fVJPfAUzAETQrzPXHnroG1RQNBw8/9Jp+dqIsH/pYPq1YqWLXOMExJK2C+lkEj4Oha4P4DWlc0u6
6YuqMsDV8PPYmGY4NkfVxvrWRFJedZU/ONOssKLFBsp1EKWZmkjeIfNJkh+lpxVsU/A15AJkpC+Q
1JgOUMzlKXL5v8FWMNdZEEhOnU0XK1m6aYpkjVoB3Rd5D8JFzMK1K1qsDFZBFq2t1GPuQ/0fDif6
m4zFNcOvI54JsszzHArKZSb2A+3iNznaIPbHqXu3xtPnxoDkP7BQP0XSpc+QqB43ipfJ0jTDsFPw
NMKd9jmKf0uXsX/67w8//x/PPlguI0HsAMEPTel/MLxtPYIi7dfkUYelDWwTpfOhHruzpXm+g4FG
tAJdsnqMoNSIZYyznwK4wFjiJv6aO4DXuB3yE7YFmJ6K8lHU0AkXFfW/pnN4Q3++dAGC6+5z7vTS
3sQmaSOIyX4StctRAVJfFNDTFdF7I+1dr6r8m2w7KKzKrLy4eePAtRMlXWj1ZpcYrNG5T6r4Gwcj
O8am3FzUaZYjCwqcBmT3Z860Egjofz6yOJs5U3U+geDVY65R/J1WEDP2uzXk499j03VAubD/ISsD
yNzfgRIYJxQaBhbgdBakVf4i/yB9E7mAE7JHitLuIldDLp4LL5oBYpavARRr94Glwc00p41COVJO
h8+R0h3CuenUBRT9Z+MQzGPuAUnqj0eDczFwGHP2Fybmr6bW3gD1COm7G5CloA2koM/Zo572wGxH
rsqgU3ub1Owgc79btpDWuEOqBPrw0wfOxQFiDN5PcxEnKS5imVpZFDG/uajNY9yWSQBR/wJ+LV5x
dhyR/FQaTg1Oi7ukhmOCPwAMA3bfdyb98SW0ZTsHl8W7WUMOWmye+keZuWQD/iHcWqw8OXqAC6yg
cUp2YeI+JRESapACbg5I0YV74EOzFeEjpNbBicOzUg/vUOnPpIsfCPB4wHt02V3nobdMw+bXRUiE
p58XIWytf180GKRAA6mupnDSz4uy6S9NYdPnX4ocoh+tyEeJBACgdeeGfFkC2Jk+jRIWl15gHzTN
s90ooPVqsoxthL1s2/fxxp1ykDWFg65XD+FnDhLyUrMp3rwLuKhoC/hNQmz/RXQf7YRzl0r2qwb5
lE3gZWzqrmkG0wY3f+EMBhM1A1e3bZ1nyBhGJ9NlDqYZ8mKFxHt2+KvfbaGnq7huliX8iRQd9skk
gIgKCMjE09nXwfTB4RQegeUBK1TQIW6zHsp8AhwXkXewJwoq84GndYLSPzid79zN6KAs79CED3HT
t1uH5xRy3+EKRTr/wepZcm0S/VBMJLDKbcONzXMfrpAOXRIFPaBKNOVGI/++MHetHQzlJhwC9dk0
oxza4pE9rD0hP7wpNOsB1F8hjeOjC02S2cca+M9bVP2kAyOHFqbBR7PBhatfyqz6+LnndQJfwgir
c7oFktPYzuRQd9NWBvU02GWZLRmizBgudUlyEFnCH7wx+7N/RNTXlx5/mOZ7ioevrnMoBiD8uQTH
NlcJbFGnd5RyscXWH7r/tLM2/ujhC+AQ6uYSiq4SwvF3ImGYNc0dSiW2HPlhePc46mHoE7EWAc1W
plAI+yk647kbHnJ8ZM9ldoEz4/AE9NnjJwgGWC+6GCmxVtgbMxhjKXIMOonwMpP1iyfzSzzlOrtM
wKi09F513mcAiofpuYb12TYkbbtO4UlyK8rCmQXAqvyUzsrN248SXIfXsrohGQxf3N8nhPzd8+dQ
CfRCNvtzTllL9mqB3GdKDsC+TDUihnTr9HMqW5SMHJg2rMwonCIAvRzeAkj7DojVI3yd8MOu5Alm
DvlBeVUK7bWWvSreLNtC2j94paxZaOfjtcAmCUBAeKoUqQ7vXHaPZkbDUwSsaXGXoqjXKijTrV2o
+qam5JuZwSA8IbxuOAqsaQs56Y0000FbINNYCbcXgZ0MiOv9DJ3Mp/NCsezO+/REnaK+mIdPhRYu
EBfzM57GvlqSxn+0fl8XRfgh/venf2ixfz7/J7gNKj+w/bX/qYVEPdKS2OqHxzHcNcTWCo6swCSF
odstuirz94YYYc5iFSEAcsFxgklbRIAl66KVKiH7A3IKePiwiNtDsDlA9dx6zFkeLn0sVevBldnK
j0pkhSdosQEZZ5PGjYQdTVmDsJZC1GgPdwrnibnhUxnkztm0LFhs0zJ7zFNkbWy/jHZYt5tFDNvK
VzCufzIA5a4CBuWnfOz6GQfD7DRABR85iP6ayK4F+U/99KBU+9ogswbsQjc8Z3BOmKdNccmHWJ+q
DCz0NAiqUxOyaAOLp3bbIDrliCGXg6q7h96xxkMB2wV7dLqHARYF8wwGrCs/RFUBtm3pz9BvZxSf
3Sa3M7KpI/k2NNCB4y4X+DxiutB22Hy3cbeXjmDP7uBGa9CBy7VfC3VNfHEsAOV9LeAnYOpKloQu
ESTlkwvL6qsmSbaFVre/j0pwUcwBj08gFKsacmsTT2jiVXUf2sHzFhWatA5fkiqC0Ca1mn3ABnlG
SQyPUpUOS+r19arJI/fcYHWCHn4drAINRMEMrG2oNqmc3YLIOlPA4L7bAMzMKgFt94gJgYBnWFVW
8Jx4ZfcWBCl8vHTTLrNRZWu/sew5VgD9HPr+JM2ddD9i0OGbuNbwx6WPXemGH15HrgiKNxLV+cXA
wFgYcmcupQ2HDZ4E69yV4b7q237jB2TyuIRb/QAWewG/Gwvo6uexVP2qAy4ODvMKEXgpz44Afq8F
6PBN5foSoNj6jpITcjbwi4WrA6yuiJS7ArAYw/bDhH/RAsth7EBbKA59nGRXc6jryZ0mB4Rv6soJ
aeYpD7yl8Cr7qNkA/oEWL30gLrVfikegch9t+FmfIaJk3StiP0ERn52cTLTHwWsuIAIA0g+fAIRw
7xlMYQ5WGt9C8Lq3MeOpCyJ25R4IEtDwoUh8/gpndG8tlNWsTJMM/jmAUc7Ndzp9Uv5k/gQHw1eX
ZOmisRTMbOFkBZhmAPwzVMQMgyYJcVZDsykXSbzmg/7VbwZzJDGRrpmmmDbUxr4RBju4LhruqIyU
57rI7qiBtqehz3AnjRrG7LrtnqwAKzWg4XyNJMlPPHf1lQcdPfY923iFC5tGCGohoecCgj4NWjC7
uHY9Yzsx5m+oMWKGhkLCNkyhS/bZTqGIC6dpWKJHfdktBTLLT9jGqCWg93isTU2f+uHcCm21LaHP
vEpDMcy1bGGSrXxa7j9PmasQJmHHFcz11JvHeEAFDpkn+iR0Eu7KdrjUQ+adAy7XiD6Xbkh/VtrG
Di+Tb9r1ussouZg7VdCsmvR1bAD0hbvAfIBp3Yd2H3TA9L3Nk/BQRyO4w3UBWkWuQCLJsKRDwi/a
WBpGDwK384UTJS7ldMZc+8Kx6O9Nlxnsqpavtabx3DQBbuInGAy95SgJVy3zHhv4JW116zdz02Rp
DOekIP+ekdJ/hLawvnEFF8GpBY9jwDfjTi17qyeHcToATfbrrMhpt+4S//tX19e0r7khGMUobeCv
/76S+e0eKN6POhLBrq/bbBuoKAQltOeb1LXjo07Tdp00ND+hlDisqKD1eQwatgw5pD20hkUHnsyb
isPjFHrEcpfg9t+otAoOFEqpK2ewxnNfy2oZAfxxU2MO6WlXW4+iuDYNLCGKYORX6Fpnm85tmm0W
h/I8pCpF3qtoXp2oPFo17nQ422+VXbbfskbROZB6/EJRdt0ASGVtOqHyeV05oNshi7q1YdkEKTgy
PTJ0PQ8Ytb/7CCwcq/HfA8EfbOwh5i2yghdNyRLiIuLDBakswVr4Gnd4hzrJq4tXpmrTDPIU4FZa
506g170HrIzFAuQW/MR5trz2zfF59lH6R6A0IbCAm/kCVx72yhIq4JlitzfIvahVXcjqEPTNHn4o
dBnFpL2AYaTmZYtKQF31sDVrincrQZgVltiT+IFbrkAvrPbjSL2jAxzJIgm1/eLq4YgcSIBCZWhj
yV61ll9/TxNvXOrAqndIU8JNstXv4FZgoUTVHhFx6195q7I9TWMo+fFuOPFwCl887y2DSSloGXKA
pQsM2fwYWyRIFl3VUMY/QsDk4I7Ah9vAXQ2EeWOtmrJTz0hPoECCGem0cQ7qil8d3VbAAbQbi8XF
lsEKbWuPWXXAd5mv4a/mn0O3DhepnuSq+izcDE46HEoBOH6fhtGj57rthcFBPQczVVM9ozXKvXEv
i2MKAb41KshyacBdMT7Lha/TemugXwrC5kCKBBKiVoB+tSqYKWiaPlrwqblZsEqmQnp7r+ngpu12
equUHS/HwC5fQcR4R9Wlv9QhqB0VTeDihTXXy8OZ6IiYpw7ysENo+dsu7YZ13+XlLXZ0iHylan/4
YQMxT2W/E5Qsaitl99pyx6UNc8ZggEl7BSeJC58OINjrGbz6rE3kE4fAGbq1F2PDxDKJmvBiJoah
766DzA3hkvevPii7gd/iYWGZXsVMK2B1fwk+X/vzxQp4rcZANXR6fB5InCyDSpRHEiMBCH4g9s8d
LQ5hFn5jOQ2PKUV8nbQPI6Xp3BkdCNaGYLk30Y6FgX0UIKjMR+hrA3oCUXwYpznbsoP1kZgO6aYc
eLlCcJxuBCKFhesr5xlyp99p0/cfqM+NQCpjo4JouyEFrKRkWC01ct9YLot43JECC7VLvGuPdWRj
DSRbFLVv3/0shhFNTkqINJa4X+3iBZiZYjEGLTZclhgOMPKC8yj12CrzaQ89oLxaBdbADlWtVAcl
JfXgVYxvTN/XwW6Df01pAwd5NQb4F3YjUCRs2+eg1e2sZG761EHUHbbdHr3kYYIQFVgI4LnhETyC
IgBCAvA9EILUTq1hDSKPuqEIAZGheuCoM81Ayobx69RncwpTrFGCVEyCS0ZT9o5aFFwQ5jKKg1tM
sUtOHeu7RciwA/J03LkETBPYCGJ1H6bURE00NoL5C2nT4hVWcQCsAw40AZcDJMCTHVDpHQTQqD/P
+6BZ+sDQe0mKgmTM04Ml+nKbjvAsDIRFFjUbHZT2wug2MH2L/fgIbnScQByIIMGSq3VkN9UV+TRQ
kkldgscmQRv3sWsCpba5+9WQHXvkNZAKkc09F1VwCnP3Eb8f/3EcwOYBHfxfDHE2qcV8UcFqRHGL
ukMB2BDEzUBWt9FJih+m4SeJtYQ1aL5grBkvOaSxZtSWPZgJdLx89kHtY+0UAbAX0xQzgGgBGikE
GjDoERp2rpZXYgM8Caj1IasPShW/zgoKSyzIRnqQ+dKtRB0Wcz5PsRLhd1XAQAuS+dBF9CA5SSxQ
u7kdRkdzwM8g3CowrSi0RY5e4+MBwLOrrGEmZFVYFrGDZVd7hBdfhE9m6zUeu5o+GVQ7J2/HTZUF
sM1ywexShY8qfA81OAsGQlU9nFB1ohf4hnpzGiXxNcG7XsPmudgQhJa1E49gow1TCuEMBOui8ywX
j2kgN0PhgIuTua8dSH3HpPs50AqFVjUIuPIhcSvSnO3aqMVebDqzc8jnfHaatjlIOHXV/bDqVApf
Pt9CiUKACalJ8QrbtfwbzAQmRRQin7De23OZRfEDsCjp0s2a6Oxb+FGk+XcEVyjAK3gsOsrDo2Vq
moMOHaBqvRDZAfDaMOT0zIev/AJmTc6FtrfUbUFstHxIr0T4gCGJAOVkK2yKbeQ7sE0bbZLOxYh8
gJt7xSIdCb2aQ52AEojdllrZsfWrr5EKRmS9U2/7onE/52nbPqGg5x/yygtXIptw4sx2dzJFpiWE
hjVcc/32pls9syCC++iybhnmFrlOG/VItfYzBWL1gARB9Nn0BOfzbNDZijsia6C1CwcMAfn/NSSY
CtRiqx9B9H+0nddy5EYTpZ8IEfDmti3ZbJJDcjQczQ1iNJLgvcfT74dsiqBaZvXHxt4gUJlZBbDZ
BpV58py4QDlgGE581tC4as3xyYJJYzt5KfLTnu/eJbXyJYyL5HmgQ9Ls6uYz0qQ1wjkuTU+t9lAG
Sv0ZSS9riyx1xzcsQ1RY/KPWk5rxW//BKgBV0brlIz5s/6rNc/yKNll9G6kobVVekLzadMvszaGJ
bsRLRwTcnaFZgl7Bi8wELLeJ8qK6pvrM7wcwFsyj09O3GBb2xmajeecoM4DB3jJuLKNJd7CI2HRM
JQ2ETaDH6AO3f8pIJaBfgfY4eX28k4qMX8HPu5I4FimWEP5OYKJ7mat7fXAstbLbX+Z2gM74tSfP
twTzhNccihlkvHiTntwf6oHVZQhMix+saUQaewnOh5T65oiKtASrQZLv647E2GXuOPo7h4L2UYKN
vtV3dej6F29qNx38Fll1c5kboShZ9ZSE5E9I5hBd87ZNjojx3FiO1z/2UN8fsmguz25yB/ok+qw0
215Th8+K5vSfs3r8QheVd1+Y+XhT9TRvKsY4PHYtFHRR79FepET2xdZq36sZPrWLqYes4MGk2Oyr
JTy3MTtmgObhyR3c4VHWyBFchfMkj45uPiJjmw884kXODvh0ehcENH7T9fYjJzn1vSxRDQTlYT1m
vhXfRKN7ats5+9RZyU+dmgSv9CPrJyQsYLz2xuC1Ttr2QK59OogX8ECzpUboncRbmPVL1hQ96qqu
8aX73lRZcKOHhborBwvJyAzpuIa+1WMTU+RE0wIaJK9EHWQfW84fp+lyamoZCrwfAj6cmplWHpKJ
9EFgPfs0YX6x+fMoyALjHdHKMni3PflpcZKRYg3mYxxMzzKK5xwK1Hz4IaOaP5r2bfRso7EKv8w1
3EHuSI1OVo1bFNt9kCm72FaMx8lX3w6mcusoQ/C4mnngL0+pH/wkQas9NVEcDCcqxVeOIojVTeXT
LbAGSwj5CPY68JgN75fzezaMVq1pP9EPf4iGdvrZnW1/N7eAmpHiVu9VnXQX2OmdC9cL/e/IeEaL
Cooc0FV6O0vRAubjnfMb7qB/Il7t/SwtMm8/9jSUXDkkWLxDpwQfvDT7IL9iDw1ZCXKvl1Wbxt2k
zQxwr6OpmATLNOcn6MLeDjGPCqd0OcjZ6ljjVsdV3H8IWZefAcQjH75ceJ0nwzVmvdJ/CLlaap37
j3f5j1db72ANuVq+CRZg3pX76krrMuvNXC2zhvxvr8c/LvPvV5JpcpdaPyHXHUbP658g9nX4j5f4
x5DVcfVC/O9LrX/G1VLrC/Y/Xe3qDv6nuf/+uvzjUv9+p9A71DwdGsUWghAe7aLlYyiHfxl/cFGK
Ylaeum+zLuPOTIrLKpfxZcKHaX97BTHKUh9n/fMdrVddY1TqzvN+9Xxc6f/1+mxm2HoPZszT+XrF
y6qX66zX/Wj9f73u5Yof/xK5eksPhFUN/WG96npXV7Z1eH2j/zhFHB9ufV1CPOnyL7+yieM/2P5D
yP++FJj6DnFadH3NeGoe0Np29jWI+K0Mw36hDDDzBuQOXjBa1latXH+nuE2hH9MGUb+m9niiXNwS
OE4BmDjAK2ea1OuTXqDZtBN30O9NM/XuwfzSQSemfvbSu8rjKbDUS/2oT4azMykqben721JmAHq5
yLVdxNxE100k3ejZg9JTTq1xTpTtKvSmO28TV9MqBef7RgzLcZN+96NGuTWhfN4iq50cqUmRj1Kz
4hlU5o2JKPoDZEv5s0L25Wx57SfxSVTFJ/fg2fW4oy08f5YwPUFKLCTZcpIQ3Vd5RMp5NGVVCUjL
AgyXGQMWXC4ijv94dd3tEY7VfZKof3Nlb4J5Sfd/CXKDDFzuDvczSKxpY8P9cS9jxCbD7Zh6b+7V
Yb6H2KZCSDESUgxv02SuHCTOe1/FqpLwgMh5DaUXHS1GHVMFkFM5kCWEpHQdfwhKXPce9OV0/DAH
5Okf4R+skCum7nY01AGaPjj8UXmzH3otch7kLEW7ou/z7v7KzgNRtOP5lPfQ1YSxDc99EsDW8Mca
EiGHku0tLFB2f1xtchamTn9DG+RvV3ZZpGzcu7qc7ZM4xeSkwyFTp+G2Am8PZpI6IUJOFi+Rs83t
2rvYxSl2OVsPwOvsOxnOQoAnpy7FFL+O3+bKtMaM/F1k1C2aZ9l4AALQb6N41r0N/HrNp02lkSRB
1EjhXQuEmrSdPR5ir2g/DYHafqq10jk5vftZTKsd+q3PFhLB7DUIlUMGHPlgm0G/nZaZYrtcQ1Za
jXId1wmmy3XEoZbz16yom6O06coZPFBPb/26V627kPB55ebiu5xLz65070ILC9qh3XnwcobUcE9q
axgpvOZV1pyUSrE59xW1/tN5qxm1upVwv617JOQ13d4ETZ/tmth4651OlM5zyW7QHb0ejLKBrJNs
vpg+hFx3Xos/iF3asT+EGoo/yHRpxIa+YBPB849wGjlr06BRukFZ/C5cQBEoRKrfsgJ2oEVJY40I
bU2DNHjItvrtFegnyQCfH8ToLGqh9L9aJEB2xTs2CE6ju9wOqBwtGUA+Kc8RVVSIK/8gwoOQPUNX
ru0vpHml8EkvcS3VsEscUIthD+tJA3Vc2TwtDAWHqK3jXQjVe7gFKYjwdJvFu8H36qdymOonsWmL
raOpG8khcrQHGYv7ap1RjR+bzg9ue7sZzr1q9WdvoEK8kXEMC/2dqz8UXTHmu4uD5BN4gNHpfgkR
t6Fwr/fwLwflbl2hy+O3ta5s4bKerz9cmW01Uo6KPj517yqhH35X3lREa3/ekkPQPvzCXH52KAHe
XWJk/GHm5Udm8CN1GwB62tLhBz+uQsU0S6PXgb6wY76IzckhfT+bRFRuHYu7H5LLjCu7DNlB90eQ
/1+boXPnDYlPuqY8mpgzM1Lu10PuN29DM2g3HTCRszjFfpnb042zDeZ63q/TyKr7u76stO2F7dak
4ZA2qAEyQNOIIkDAWrVXnOZnY+qy4NTmznDO45yNadRUt/GcVreJkbrq82CRO1BHN99KTL0EItNN
q8LkgYzuqLqRh3wQkxsii83D6AA9SKOp2dbTbfiKR2e+4WdOe6SZVX+UswwdUH2OuvvVriPdds50
C+4iQj0VUO1GG0vr6HDbtPhhXA+k9fhLQH3vIgUS64s7Mj2oKt+vJtHNcsmxUCjJcLX1BsI6b859
Y16u9sGepxXoGHTxhlm/ndOoOpKnVl+8LoOoUvHtX3XkPMIuG35x23zY1jT1f/LfYyPDma9iB+dr
zWXSCj7lQKME0DWQo6VeQzopD24M+JqGi7uyIzKSIB3ebAWNVcVYobCzzLhMlnWGcEnqVaG7aRZP
DY+ZtpMV7TG8kZDrKcvatNZGsL4zQ7wFgvap7jij/QhmPd+7DUTD/OvsX+2QPhEtqb6Hdgyvh9Wk
j1WdoP2LmOHBos/ls8QKXcufY9V+tijTAH1Q9FrZOBo/SdIz0KB6QDNMwnCBEasGvGrilW4D8Tou
QAfxytyiow6peobp1VufdbYmdfJNvehJka8nA1+Bn1qH4q0WJSrxZgWqMrUJoKnRYPn1uo3pp80j
RCV08Cxnq2O1hYsXBId2tGO6FSRODgNszBcHvRu/zlT45mGgiLpOkEtcrSSXmGA7gRGahSV4vXa6
3BToq+a+AtZkOGa5tyfgeJE9xj/TB4UcjPpzwAtAsTCCanjotJ8rSwNkVU4vUzHQn6ckKZXwQPvZ
yVWH4qfq3wfprCKAyBt2mS6r5m1e347ke//bqv6ow42hKOj78PB4aw2uddT8ns5s8Fkb+MP6c6RH
wWtYzrdBRba/deP5c1EV23EhRqN/rnjQO2SjgiWKpkWenW00ZsTrJXrFn8KS4pUl6cobzuKNTPXD
kvmUUyhmDbctfqWkkFJh8AoQ9E73rEI4ftu5oX1A7Mr+oszRg/wOrxEpwM/bMnKsQ9hYkC6bsFMN
m3q2qqM8J89xZNyZTr69elamqZIn8FlVjTsrfvO+2cQTNfUHzzTy87O5PKpT8LkxiuYlWeQbjTSF
RcdsTq06KMPD+5CiaHAvhzl3bmmOLu9tBT07FipuGs2NnuXgAfAoE7B4MoLbQr+vzPbO6E0EYLIp
G49ZN/R8yTJh5vP/7GRpu130t44FVHSIxLTqqWw7515CJt0fHmx3Pq4TdHtObvgGpateJtDKbG1b
6NMvMZfrzsljWRThZREDesfHcKLwKXfhAMNHtt23NhIrB1DT6Q5s03Awl+VnxS23I6oIL0q6U2OE
U4quGV6moNa30YDwrdhGELdnUFG/egvfq5iqwoQqKFPvncU0gE4/JLXNU+QyLNn0PRvWV/FJuBnT
R+pltOy0qm+epsz/Ge6Q4c4LguFu8kdQ6HIqB77eFQVdi/eA66jq3SMxMvSLNqg2MobqLNrr1txf
1lxjsiKe/O06W9a16untPi5LyLjMnM/qUAfHqxC7UflFDbyfQqtGSaXzzJPbKxHYwVnlVA7rWPwS
KW4Hqqy3SBnba+TFJaEUJKatFsAzIkGyhpytl0SbQDG2f3s1iWSPGsI6CDJR1Zvx0YFgcBePWrKX
Ye+F2HpjfOzd2dkMcFAcrhz+kP4aUm+5vbYX4yksM+2uzuvURk6FRUb3RZ/K4SHQgxZwUuYcPHaW
T5Da1xu/nodbGcoh6dxn1ezjs4yqONaeOmvc5QgIPRbLyDOD4InGzHVKBQvHfddZN/7UzNHW61pY
Brzsu0b7d7SF42XmI6JD9ifTlwuPZjgcmigDp1TVW+A9w1PtqOELjQDgKv0XORix3YIgsvxTutjc
BqDqPCuIuyxDqvXdYx7op8r03iboPRAGCyFBMdGKlu2duYc2dokHe5uf+8L5fY2nNRB4l4263RJQ
9dW0DfpwupHh3JYdYDQ72spQcVPjOS+/ZEn6djVYkSrSl7Zza6RtAuqmMEjauItuGVyiMX9ZHOyg
WEexbLFFhQWIeB2btwaNcnD1E+AvARIlQzkYkR2DoymC3ZVjHaLdYh5CywYj+MXQXHRyJiNAKsWl
2DTCY28BfNy1QzMfqMJDXe9G4ZMauZt4KrO/eGWuiSSPxKaGG7zIfJr7r+dLRAg57SVivcL79cW5
rgEoGC5fQOgeVP8HK4TDK6mR0NvYNO/cu0q7pzMjgEjAGn7UbRyc4gVjvZHozo6c7RQa4yc5tLCm
3pd+A619O33KbZo8stjPjnJPUEwjyWDV58vIpYzWKNa4SeTlePfK3WV/401JiX2Y2y1zh+Wly9XE
uqFWHdDhlNJ6k5T1Cbgg3FIAYJ/HcJtGS8F/sRRq7J3sMf9dXJeg2u/2aeVG+3VOMBTpZuqDt3XE
AZnx/8d11muP//f76fpZ3RoWDGVVahnnotGPfaxbt61v8LyV9r1xniqW4dErNc6pbcSnkRZgZCGN
s5gG8V5iJLyiKWevtR69JMsUiZS1ZaiMqEfsqgDCpzappr0YxX25ooSPNCHtab6qN5EbJW/f0uUE
zmdTmsZ0gybGHvW7yNyS1DBPUZVZQLf5zm8DfvKQmGDsyfe7+MnlTO6+rNr25u25xh+jW7J8ygMf
kODR7VL3MBatAdfxHzZ1caB/R2dOrV/sOcw7iCUvISiYf+11q7yV+WKSCRpvnx3vFGhRlvniGPrM
Pdv6pBzibKSfYyjPYCWq86xZ5fnvhuKQkAlWa7ueaa39v8fKSmkUfHdsGNFq+6VUDGUrZyaglctZ
vtjKVEH8793773HowSqggklmuun+ihtLhjowXiWPAMwuz3FikkMd9sEHGe4UaEHqG9C2ZcG95gQ0
n1FfNs0MjPNoGgCY4xdjMftZl5wm9tJbGVoVrfdwJCkAmOfiVddIwpMFgnB0CeaJ/rLGzDPNp9gJ
XwKalV45JHxsTZ5jULiwM/TejkXpPDe+jZrkOqQ55LYPIDQ5Ko138QaQlT3FtmmdoQgfP83QpFiT
0d1BgjZ98k0OTaTAgl1F+s7pS768xthOzrP7NkFmycE10stUGcn80UrivQOUZle6VUqus5uOhRYZ
TyWNVvuuJE9mWhaSeovNV8x2WxZ2cwkRx8QCG5jZ8lOpT791gaWdSA0bT5CantQ4VO+1rnWjbfE6
0Sv21C6uqWuVe80eb1rD8SKEtLPplCj675dIk2Yt0OlmsZVrrjeTBnB9xyBdSjDsd2JPW6/dVkh8
HC9LrTcjbrnB2EkvN7IuV7xqXuLc5rEeQJjAxs5Y9pNupPQ3QP3p21LY0m9WozbN4G5lvyjhYL6J
hLT+ErMusTpW27oMaj/xZuZzitb9+IUU2isNlcrntpisY9GZ5U2b1elnmPx+0QE+/vhzwBgheFEH
pGWECmhS6ZMxIPISMkA1tI2dXWUfh+YylGDxSvA6FO/V3MIGnt6Csd4OnWXcZwl4oNF3v4Jv1fxT
oEGXThMPLF91qUykaWLzntyucS/RzdjuktoY7or297SwzFMIxdMdnaT8qyoFnUo6Q4saEjGs6JiP
d6SExDstIXImh7qhSeriuR7bUWuc7P4HkmY2fdFLnCwnY5JIHa3Q1SmeAujag6TPaIPmYMxaqNyM
FQn7md+RbW9Vuft7mprZHWjgktRnlGV3DYiobeL42lYmNW7q7aOui3i2yh3FvEerma71YaIDcFFI
X4awRk2PXuh3iJB7b15L7eunGWmAexrwXtl1Fl+7LJ43WhH5r10HHEnri+nVryJr47VN/uo7yA4W
ReChotAoG8WiZ7cz6GiibOCdNNRpL33aZhz7l6EmVA/Q0HwYrl7pq/uvc9M0iLbOwJa8Xbo/jQ54
jFFHGs8KnnNvL2wnlM9AsU/UDO+GoNqLbQRyOe8u7mVK1hfavl5WMGno2nuaXu/dWilvoE9x9wlt
uz/rSfylocXgSe0r/XHIqnQj9jzrzV2mAiP3FlAv7c88mmlf/blqT7wADUolWfIz3W3Npgk8/wEs
4PxcKu2T2AM9qw6pb1okxrhI1LSHzgRO1MKz+Rp9M8J4/HWYA+QK+Fp76st2vkH9pLpRzSx4ZjsI
ht7O7V+jb3oL/4lEQm82PdkxtDBvT9bwTdL5hKbjDgqLlB6od/l5MdJqkO6nyUnvQeM5j3mlKFsl
sPg1ez8LclKlYovez1bv5Swei/suhxwrCuynkKfXW96LxoMcaGI3H6zYR7UR5cDNlUOGU+w/lWXm
3krsGgHPO5kwC8xpnwbPkPvlL1qdxntfBfZfNDSOxUpZbq3eSX+0Y7ydzWn8FqAutp/r5GNEs5RI
/jVCeKLSONpmUYiaaKDQ8JFDtXmE3SbjU6So4aO/bDia0HN2lgon2EVEOZTNibNsQ8TvB/Q3KJF1
58EZ2u28xSFeL3X50KT1/aSUNU0hy57mw7RlbWrA411T37eL1K7ek/A1Kq98ngAm3g6uoh/GuVS+
kMG6RBg0/WyyCeIhO6YlKqc+rC1866iAf6f0rN3BrNs+w6M4PcB9fmPk3PZWLabiYE36sJNYORhq
+h0KO+1ORlUXzfRU9jfwuTef2Fxu+7mmLOkj5iZCuW1DHq4wyI7MTTv95Oj5TlqgoUdlO4ycyk66
nF3d0Taubav3NChu01DrlZfIn6Y9rPuFTacMtLhyCG1VPSnWcgBrnvEtwinYWlOnpaD7JeO7kUrB
4pHwpaf9n07zABHImnZY+l6raXyKlu9ryL4sajipxbaexoX8t9lv88Mq6TmDu0Xdr0IrcHJuxH6t
+ikheWyMd+kUmpsZFo6dBIpjXUrOgqQ5xu9LXYUl7qPiaVkTHaFc0eNdm1m7trXzT1aZstE0k/hY
6226a/SInaaa0jjfqeiMmvUvQ5l5B71XZ6QI0KcW7WqxtV4/b0dlbJ7E8Y82dZlLhx+tqWuMTEnr
Zth206jtpPC4EkRfypYf6pgh6kUHfxh+kqrlxX3hjv7r+aW8aRpI0l04p7uisw990f3kRjvILzeW
Pqb3w9T34T5RaPV08r8Mk6XLOB/I0KV9e5TRe2i79CLXy+HdLivKSOwS8R4vdnMRSHqPl0tKqPfN
riBgKhfWajkUpW/vm76eN6tNzhb+zHu98KCxlRjLhZeQfv23ea070BQkkUNSIaU1JM6+qJKPMeuK
LcRrR6pRv6J8YJ+qynq4vB4yhPWKtmhegPUvosp2CROTmztUAd6nXobiubKR8f3uB3W10fRB3Tct
32zCLlA2xq8A6vvHAGgxGFZtIxwETVBlZ9OEJ1SiZJIT9LAvLFTmf53UNsn9W6lEizSUvs2cdrcy
mdCQQp55k5T2eC/jAHmcQz9RShSbssR8DKTres+3lXOZLW5ywhqVRfJvYK8NiIfi30wqb7dKPhmf
5DC3vbNzhibYr7aa9jpKiGqwyXLVZFuMVPuwCIfJgWw1fKs1Oe989GFwXITDQjsxEKP+JgEfzF2v
HaCzzbZiW9cgJwfuqXGcyxrisHPNu9cDHjWXS3Xv1wMFlB7m2RyuHTxz/KD02t+ui1ceH4PS7Hjz
efoNDEpQwiyirZAa1k+GXtBn7ZiPTY4KPeKQ9dMSICYJkEPsfDRJ6DIRsLJ1mfjntdbl/7zWVLRf
vSjWTq4ebhzbap7lEGsFivea373p2rQFpEj67Jm3nZq2z32feZ/6LFxyVGjJDAH6qr5K9GVM4opa
fK69RTu043wq2MpcR6/Xkxnqsr7YJnP0Po2sL6Ou1F6jLHwdk8h5Ggce96rECG9lKK073uzc0YXW
3EsPTxZ7wVOs3clAgkKY6ellND9HS9+P2In2j0kPaqq2aAbbdkjn7bSGT47MkBg6kN8utS61XMoh
iYvsNjejtUX45Nf0+S1rqHRenQcuk3lLZUv180OghoAswOl/CrP+oZ7T6U5McihhdToiiq1D5kgY
mUe45GPiVAvwQKI41akazdhBSRjZ7RvZSiTyEyencoDD0d+1mqZtZJsiNtmWyNlqW2dc2WQBk6rf
RnWLbh/SAApkCL6wD6RhNIs6t7Waosyw0InR7vpGGFZM9d6ydCgye8QFDwr9k4d6KZDOSZkdaDNI
DtVSTV29U6D/GDUQNJT0oi19Ss7+CiYvQ/GWlBwv3hUmL3B6qrThZe6V47LU4k1m3sloG5LdoosI
TaMvcwlTl6/B6O/2mvXF7/RvCDLlj+LsWn0DSZ7+ucpq73nSw6OYwwwhPmOgD3fUI/vLWKjNba6W
yU68VtAo+8CLqaMtF/DRPr5c4LLk6FxdgGLihwtEbuMeoDIF9UqbS3u2wmTLkLSLDDMLQN+k6ds0
6U8QeLrnzp+iXWNF0S8VjRyzDv8pQnDmYdALG1KLIvlpVOonCQBA6UB2ERiP60zkAcNfKo1NsOeb
X9M5sw6Iu/C2smCtT8cMfpgFs9IvYJf1ILYc4RXobfPjaveiejhUACXJcyEOdjVVhoqAKZe59Omi
F/W+8PQcR7yZrC6oy0236FPIwS46ElVyWsdAsNrlsLrFNs1BuJsHEkHiuF7isk5ZUygmC70z9Boe
xffD0PXNqS+BLr2bAtBIZ2OEaG/3xykth/3cfIgp2mg8Jq33Sx+MxQNcyfp9rRxkADU0Ms82j+MX
e5UdxS4WOWuXOUPS6Pc826zmAEFJOO0osv5p0Q/rrfY/LRogiNXnTeQ6W53OqWVPIRsQy3ft4zgm
3y5bFCmcLIer/QeNwl8R/QJPuzjBl+mHKB7JFv851llWq8Lo22UHJN7Lfqavhh2AJvcuNrKKlE5e
vzQpDXyqMtOMklUOPMKV83my6UyHsOZ3JOzcnzS+P8nhaf55juv6TjcAQqJfZLzwmg+bUGnVX5X2
UXS+ljlWpb/N8TXFPzdBhDR3Ukx7bZi2U1awKyaj/a3l+3nTQ+LyWDc9dB5qwO4rzOZvjQP3A3yR
0zZt4HJ0hqnYUVGJH4Eej7e2OylH3WmKJ1fzKnY+9GEZHnTLC3nYFA2fxr7Rv15N0tpagW3VLJ7a
Gt4Dd9KdW3PwpgzVCR4g6Q+qnUNi5caXpB4f0slNfyRGQiclT2/P8GvW9JgSESqq8aUe+gfJn/1d
xPsa/xhBE5u7zekC3rld8hO8FNknATp0e5Xq1hdramoawMLPAqgoQtU+jXBsXWAOWWkA9UQN42CM
sFd18O0eSyPvt0Vhora9ICHiPLosKvPbnSw6gZaURQVDQWOnc1m006ZuHyNaArSYxxTVGT4FapWf
0TZgB4I42WUoIvXCG6thIncCw8ryuCP2xVTHan6WJd7XEROCnlsnVjReZuj7bUCPNF5B8hGcZ1tP
HptFSK8Lw/xHF4KYaj3v2zSr/i5lo3WJsFq134SAdDyQdge7iWmges+nQgfQPBZlquFARm6S/Olq
tODBRuZSYesisynaVBsdzoflBzmwd8U4k16bsuwxK+ESFV3zropHAFV/ddS2wl5icQRk1C4zkt7j
Xbw4grg0z7oBD/H9SKoqKxq1eXnL7wyGkx1GCtSid7fz+0n93iavKIVmP8j0qdvIm+YHDXzTmQZ2
KMLeAvI+2tepAp5Pid3j1HYHS22dO3vyLWdHuiQ55BApgjJCY17ckaI7dxF/D/RD6FWmtN7dpjpN
7PKXAbPeG6D/X7sRpo/VDjfO3kyT8PVv4u3FrkdeAbKxgYusgN4jTWo+pUtOUsaqG9QbysYWgnbk
LrxSGzemnbVIxlbGa0PlpW5JQpIceAjrrtwIyyY8K1BaKfAdytC0zX+fVGkm4Lx8uidJVUB/uxwU
eCqBF6Kf0c5/2BZHjEwZijADsCfV3k+wG5eaW53jZpqewuWQj9a+KQvY3ZeRHAD8m1HDQ+di8bJO
feyoFcsISkf4OED2IYkc3K2meKyzu6FXfxaTHOzOK25dVW8vM5uoDm/z2voNiZ7uDu5PZIy6MekR
By26LUToFjWmoSTfvhjFI5FydgmXsRlkv+WpqoKXScYzWyZtX839sBGspTbQfcNzOR4ZS4ycyQGW
NHgLkvNqhr4XAGfZdW8T6gaJ7WpWHxPdQcpIaT2H72RF55Xran8/VYG7ixNj+tz0IXlUy3vSVbBc
4VjCHmpryp0450FVaahEaF28LvRPN4hW+1vxuvzU3NuT853O4umzBRf0C3IARV3X3baolcdqgFtM
IguL7uxqytVbWUev+eg01jDtxas33XDS6HeFDZM7AscRf4r18iTLSgRISAj7lOpZRlEOESVbzuos
q5Gz6iCxryZotGz0Rk308CytZxs2h/pPPs2sFDwiaKJQIr0ZeCPfGtDo3tOVzVdzHZSfK8gxNuqA
MlvBi+aT8AmQC2p2ahCPN12QA7hYcqpsp7VtFIUVrHgMM70IjQ1ohuSeHyX4WkqTZhvFdHZxG2vb
1M/+FBg6iAD4VXZQ8woV4KUEpywlOH8pzaXkgLx+bB/EJE67gcBG9czhIBHisDuInGS+2NZFNKsD
o5t1D2JXG2VAkgbNLPr1tXPdVflNGfpP/qyYUH8JpVWQ6RBZaXCkzn78I+O3HHKVxRM2HqdowSQH
G+3gjRjhbiZcTi+hUFfm+66jLIU89c7zXsOinR7XFMCkmLQF+JFyI4kDcUSNOSKE3dQ7vmCNT+JI
9Yaad6G9QpCRnpyiyPni8/SjmXXeQ9mia5BZEYIK/jxv1dqJX9vBLTbOnPnfK7d6GAYS8ptx/lay
4eNVLVo6SPrqt8TMvlhDkn/rFP619C9PP7EfyHZhnjZPXV+QEDAt7d4Nx/lmCpzuVKnegCqv/pcr
F6P58crWcmUlLB/KqSDPUqTfKNp/vHLfJV/iMlO3cW72j3OUHyAxg417NpWjWUzKd2Pgfe51iQ4Z
du3uofj3zvT89yfq6NrRGGL1UwKh2dZpqvKr1XSvC2ib+b9DbUSlc06+K5qivga9k+x0PvSfgtRX
jvRvx6coiZv7sY3nveXNxWcn9CGMDk3tF4Q03m5D4zYUPwh+6QySgFe3Mc3eX24jMt3iT7dR82Bz
b/CcvO1GPs/VgHwFRYjsM1SwxZPR8rWyjExP5QCWL3em/EFMPG01O68xuqMMZXo4g1WSYWuMl+n0
dTvNdplKYwA95pAiO7MZ7XojtF78Qsue2GoBTGitF/QErJc+WJIwiCDdia0OggX1u3BdQXL8AsIo
e7L9t+lIglFPjCyyCWannrvWfDs0y1kC/N1WetCly8iO+pncSmqQOF08kPOg2qOptyoslTsRbDA1
sguUQOYzbLBo6qk/xIy6KFIxS5To1EhUPk/TuazUJ55b/G1UlvBhToNZn/uFQUUOetv3PB9DBh1B
/3i7OpBGIFp9j57Gel+0/g1ynd3WIH92K8W7NIH7CoYJFzJUcNbihfPau5XCX6bPyPG60Mvavr+/
AAfmIQw3vj+4xyLSamMneu/aYkRTwT2KsLuIxcuZeHVY3Dbt4q1asDPd0KK6DknY4xwan3VhqV1G
k61+Fgpb8S2j1bdEqu+Rf56HwPAlsjRqg0YyYGH+YE37pIVDSR4BL0+DYhyjEp2Q5WFRSuVyuESb
rUGXL6X59eBNyrSfSp5+h9C+iU3FAKQQTd8Adu3K1Etep6guafXDLty0SeTBZFGlF7s7LQxjrj99
W+xrvKabv/H4NvAdRu5lXBjb5dAmOt0iQxeRbsO2eoMlLnPaGbCD7BbzNAsfAo0frrYd6LSYnPGr
5/nBbjQy/STVHaf4NM9T83oVNTjxUls8pezgnxT+aZ1hU7hwI8fcuXlIgXMRZh2MZnyqJv6lUtbo
dfZsUl4bDcV5Sk3VeIFlZ6/we4NmitWdlZT9mijV6KnG45we0kS06Ngg+5IDTQ+bO/G2qXWaoK14
DoLQlDXE3CMteg4z1pAlDfJg4JGSbJOFRYKCVRe+lFNVQb8DUKkyovClgLgfshZ3O4+wz24ro0fT
0PedQ2Xab96EbbVMFdPfzV8ixOnQYLe30KShd6B22nL5U5oLgblTmNWZP6W5cJarVlifxTsvlXHx
Uh0nOITffPXKp0mGoaN/nPt3wfJZ41stOQ93eeSM29z2lM9KMP3lbBr1N9vwfnYVp8RouY9NPR6b
PDHuwtGFdGd504KDeJ7KcXqx+ta4K7spRdWQN2cN3bfB7uWDXd7M/h/xQwwX6NwXg63uS9shQQSJ
yd3chPrdpLf2Dkl4YyO21fF3Q3IJerWReavbyGd714YoZF85tGX9lF/cXesaSHwpWvgoh6xIP9O/
+n9Yu7IlOXVl+0VEgJhfa56rB/dgvxC2t42YBwESfP1dStpdbW+fc+NG3BcFSqVEuV0FUubKtXwg
Hn+Z6Aq8buESnPL5uiK9TDLWqQBtiheAAu1374QD7J57325me4yT2x0Kv3q7g+8Cu6VZ48Ili3m+
phk3Z88oHmNZ7A0DLJuoXkoXTaHSTQeVT2jJBWzfTWZzMXWm1+BFeDR7QAx0phdvWvEgEHOCzEID
3VbtQQOFcPYWasjmSSgv7lcC4majNUUXyJF2CyMP689djXSkywp+LKKhfoEe2WxvR6gUQZDIWTdZ
23yusVe1rKp6sMsIbEXFCKSxtg96Oiqg4tv0BpKrj7HXP0PkolpBey97lCbCLXRFNqlto7bR1f+P
n1EhvFCa4JpWilvL0J5At6+faO52Gsbu1WF8PI4mMMtkzfLCWiqJJ0rNbehXrPsJJNghRHgMEORt
WpFaWxK6mHz74lqV+ZAVKrtLBPuHzOQVJIG5LR1nfNVeZuhv7QJ4mMpwHrHXLI+Wi4cA8vHuI9kq
zlcKRY73tmu7jymEmlc+UNdb8qAJzohwpxaAfSSbnjB4YG+d4wABixOA+LI1WLv5C+DS7T4aWrbm
OvTlw+527kd7hWPRF+3/N7uccqjPNtGCK95fslIGm4wN1boqefEEykJ7B13KcMmjrniSvEXRsh/7
CyNEN50iBCVq0GOSs2WDz2co5IUGszqdHjKQkMXYOknobK2KuGKfWC+Te+l3cjdkXmAiDOd1hxov
y3whrTjaO/bWcoUY/qEBowLd1bFgqjvM7pDtg94MRKiAnmrAwjLV6uIkVf/SrTzlyBfTEB0Ep1S+
oG5c95ph0oAMrB6FKmkNcQWUslC3UFAwi135iMx0eB/03pnM+OuCoSgGyL3OWiwZQAWtgBDMjkZ9
a/wSOWO3yXKc726vW0RH8nGRIEICLYAPr2F6295evpFa66LeDw40xkmBBYMTZF7mdzVNZIhBJyBD
Ojlgd8cZ0pKbQWfZil51D8kUbbqex1cy9WYAvWPe/kNjZLpNutl+n9SpqTlavfyH/P+vk5IeaDGw
PeCj9SJAnNRX1zCNAfWohbSbb2MbH40Uu83HMuqqT2UW/bT0rqvx22QRYDN5Bp2gPXe937s0enNG
xEqcb12ZoeLMyuNmFRr7yNGVxcoOpjv0YqozHv7as/2yXMjcax4ACWFLt+DsPmDWuIGsdHsCEdxw
kAJiOaEfiCviy/bKAGDiaWogpDFWTfstaPheWMDbLirAucFPAKHQwv4G5R3+6jGfLTOk2+YlB0PT
Pvrl25JyAmCpl+7bkigpP8X47iadkK9GxQZQM+JqRA3eAjoH8rUUuCddSW37q19lT6CJDUFYulRd
wTekDRYhrHL2fFBcNCBOXlO37VsIhUORk5TCSDOsLph/freTtJiHAAZexlmKveA5KCEbvMCFE+H9
s4BUx3zxcei/+JgA/ByGKbE3cW/3Kz750T4Jw/HVh5x1L6v6WVhVes7BEL1Q0PV4JbckyYw9OIKh
s+n4i5oN4S7NWLTlKFZcoTDZWSeyxv91nU/9yq5y6H5Qf+ycHrQijrNWEBWCLqg3rW3T3wLL9E/k
jvGeeOsBuuqudPVuv5nIPrnW7E8U92RyNWBEwY63arwnO5lo8H+1/7E+vuMfPs/v69PnDAnR8b62
ZO4mRFXbxjI8B1/IX80AItuR9de+zMD73sgAqYsy/dbafpStgW1H/KftQTKiJ8w+9pRC6CX1oQqT
4in976Vulvfl5ukpKH09VUAhXKshOJWrv0WiXoZWkG/IRtoJPZhPLzI3F/bAwIuNV6ntxNYeqVFz
xo3JIHcWrgj6sw+W+aeksd9ewGn95jbDyLRb2FX9Gawh3lP2y23q1L9W+92NpldRjP9iD99+e8LB
GApM1652oUlvN/59IhLnHmhPifphfNEr85R3YLYgT+HY3c7z7ABciQyHEu3fTgmoDnkLrlvyGQ3X
W7QCaDqGHMvso+8A9mX3wx3M1eyey2g6gTbijrxpWRXiuWXPySFTqIPygVpxIqPY5dDBfDZrpCQi
P4rP1AXV37YtuuTRgCLdYzHaq1HXuGa5zVD1JKoFdafJsncgYzbn0VxxAGFUWe5olJbkENw4U1cv
Oebg5KMlS9Dr5H3cnd04Ai2KESJYwZeM4ia6EW0BmDjk4E4US+njeoImXhJvqGtlXB6ZCc2ioeHl
pxh5o0cnn0Mp5NA2oHy+TReiMZeh36+tzoZKYZyG96pBqRrTaqG1HEA74XcAGvcD2B/+7SGD7tgq
vOr/8AByCmFxnfL4yxo+zu8rldjQh8eepWBrIHEQUvFsB+2kafeH1NgQkf5sm8dBqg+S/aYFC6xb
GtbWbRxkJRhYTZEHa04+dZEymbuEsCFMDZfubLphat4nEVqHvN5N1CPX94kM5QgnHqOUOmXVtc+z
I+QH/UdAg/1Hn7FnlHG1Z5DE+pAsb4I14ttqTYOdb4TnESGrTg+SqSzzS+XnDKy0mJ0lbrpGSX27
oemBKSycRNtv82w9CVIaW8D7kzsymcGATRWIn7f0CdQQ9EcOPeAFjdIaDDm40mTDPZlkbaCCSPrZ
jj4C1LWbg8s8EwCQX58IpD9Q/TIeyNKZBVSfpm9Rmgx7CsAJEORup6av5wCeTOzughftPQ3SlwzZ
WIi+p/yevmA861D28ft0UdT1insM9M1lFuwTvAeA3Q32XdgUn1yWlp8K7JNslalr3Nj4jrvMWbqM
ix0NAiE97WwQJSxpwvt0PK8KkLiO/jrwqvRi248EmmB4Ca0A6Z3AvgO++6xBUrmVKvkGGtyvXg99
HxCNhPuCQ43Rz3PrCybSOE0cayNYuSlAM+XKMFO2dzUE3zKacYe0uKWhF+IeeWF3EdVtvgnAWiAh
g/TaZ4kNttMcGYxcK0lpKRdtB7KWfbD/7o+c4ZmFLe/3KF1WgLBmQCroyN8fMcDaT+qlnSChcRv4
ECxsKRLoS7Bqlgme4cNQgUtDRvdQ8YruPQtZFmyPw+0AGdt7cAQg5u+h9EsG4Yk8WJRad6r/Oo2u
my7zkHuaPvxH5EsvXbqaHbjVS5IvrUFLuk0LzT59h2ZgCN72UO+OBhS96ZMdnkseZPzibk/dlpkr
DlbYpwQnD2xb/u1Gr4rBhYJ2WHR/dWv0agRkfnfT55h5NbLTTY3eEbeb0mr9AEblIZMATkCYbNtN
WXaELlh+LCzD2Y5AIVy5rABjr6zgsY8Qum6YW31mCf+ccFn/aFLo3WW+4gtbAQLd8upHHzafR4OX
n4umTCGNk/mPI8OPuTZ4foVAxdtdGkt9vIvnJOkaebAW9MdfGtt8Y42B0rQ8ArNFHDEfzNCGnGll
/majSZqCI4gtSGyEwTpH7O0RIjHVwUXKBsI8rvNItli8dtIZHqSF10HoQna4ncCFdfOH9BUgjcLE
LrW12vu5eRm6CaKllXPnjso72Hqz6gG7sbGyMUUaexJXJNsV0K6/G2fxeDLa2jNdOwclguCfKjNP
JlhObhe+Z82W8NfFbz5VGo7PSdd8oT0y7ZZpozwOEJsXkbknuwyDK7cDYB/y6XMfQ3bgFt6lMLC2
Owxi544Xb6jyYJTPdQylCkhFWKsEeUZIzqXTxY6EuSQHN3zOusZZ8hLF6q2I86WYzHgzJa5zMYC4
nRsrZPwUCmc9FBHCWzRALhJyS8sSP7IN2QbU/61MN4khTNeL6yBBF9K5mdpUpcDfr6kMBCDFeMCm
cXwFe64PiUrXOPS6y9imCZX/UoO85ugGUO/jWjvaKiZ/2QtQ+E++UYIJq/5Rj7bxRV8EWf12YYEf
NxMQBHEtZBdLK7eem6DrVrwXzlVa0BbI2qQ4IGEARodoCtc1gypCakXlMq9BvhNrebpSX/UB0N4A
8qBvWkj6pcq01v/ZhxypSVOwnXDtfVuMrnjxtSy7EMct+0RHzqHi0x0zphPJkGUpG+/0GJ0waaxl
+Lbow+n72H+bBz4UsNwr50sLWYYFiI/4I7ejYDMGwNhI0BieWRom674R1nNl9F+LSkHNPAEPHnZ1
30H3bC+UnmSwX5MAvlVnFPSkYNY0zOdJqXkSZFXnSW2FgBbgJkY0ZMekcY1lPsl0iZhTdowjBZJ2
GumidHy7pKEpMxFAcYvpYCsk0EpdVlkZKARPLAivQwssOYURGDSMQrQPhpPWy6oW/MtYyKvvotZr
Mcivgwi6HyiZ+skDN3j2cxs8zIFyrplvZtB9EvyAv2x9zkabrYUT+I8sFS9JFG8nnT+iRlZjCGwN
R9049XMb6eLMVQeLMlAffN6HecDHA/U6E4rz3RhOW4IEVQo65UOLiN6MENLwIVCy/N0mPDBQkCg1
OZOfep9LqCNaj/z+43puiz16kHUn8G+gPMX0jdUtwjI45iewpANzo4M0pQNQYOV6oCrT6Gjd0KQI
2k7rm21Kw4tlfGlw7D4kQVjjlGwaCn/DeDV3lSy86yiLFJW7SYhwAYiTEt3QAJjsooXtlnz7wRu7
5VU75sP55uz6mtg7qx8/uEHIPVkrt2jBBf4CgpjwLKratRcd4gH70I5easaiyyhwblkBfr/xbDCQ
zS6ouZoWaRIZeLqMxQp4Ioga3J5PiuU1yKzX9GDqyO6MvXMp865YSe1MI1GODNzCFAAIpmJ2/uPh
R6sXzLZAtoiydM126Gl6xJiVqMukS5OID29DZJRW6gDVB2yGnkIaeB/8+GBVfEWObmKhPMiufXvP
HDnb5hXssd61kGlz+KKoC8hNWJZzl2RTs3OTLt+XtjteJwhBQiMubT4ryD36Rmz8CGSz8yrmf+n8
Qi1pUuGlzU7mFphHwn682lhynlSY3pmeCE7Z7RAj8uZJEXBtd2E6rhkU+haFrlTwdKUCNbVqlgha
hWfbkRZwNfpoD64NDvorlB6AkPHND6cmMJeIugHeHCGfxftks0rkFvpokDdGOucKzLC6FplszsyD
Qr1ghQfxHVCgmEk7HqrQvKeep010Bd6SfNd7ujxBT6VFaKA04mxj1oDf+VFbvq0S5nm3Yj0iqYkV
RMm6dHDQVBkDIeHtVsgt4dMAQbOj1dSY7qI0FRcBUoV1EMhkTb+oSv+szKR8hJIbO1GvjcLuXDY9
eP8wRk3YmHLtAXGxTqvwzYbK1fuoMoL5t4iq2vJcT/aV/OmnCPJ4sY65bNa3hWQk7mzIFp9pHQSH
Qb8x+imCTKBUqTX/lZUlP4VM/Tt3gHi3iMBaT3bhuf7Sai12bONSPbGUb7sxsD7n0oKSddmOW3LL
kELPLRzs22lgh/+07MSMeuFJ0HDRskUky4NNsMDW6O0dqgajdeFO3YZYyKibIrb+oct1lyjLzLaJ
1rfRSCIoYZY/Y7wWngZoCh1Ehn8ldR2OaHnlBShE0KOpqzkieQ1cou6aKbCHQtP0Uxcpg+Sc1V02
d+NRmue4Nn7MKyHjcUnj8iv1YuG6l6Ezn/1pmp66UnRXAzpiNMYtm9+1eXihMQXk4l072uAMwB3B
qNHcY4O1i0Cw8pQYkwFM0bihsWJg1oMHwkCa17t9+zh2yZLG6ilOPnnFzxrfvK1MgXXvo3J4lEWZ
gZYrH46eJncCbNjepcypoaUDvqjZBdU0je2699RLy5wBA5hYG+oOFjDcZRZeqEeTSmzQFwgQDEfq
0pJ+0N/7Wfpp1LQn+dBmD4aO2pY1d7bYYAyQu+H1XqF2/0IuSMrwCzQo9rcJXSHMLQoBgKDQi1DT
F4mYF4mLZtjbgC4vwDARIpVde4u0CYFmrh3HWDDD5RDZEuHK6afors6r6A7VkvkugbzRwiSfhqHM
rqz7C41SQ87joQxj7252ylo8XFp8B+Z1sxBMSaabxbvbpNu9Sn0bKwWFbZiV7goFV8CQhLHJji7+
OO97gUImQGtT/8PbXyVjvu59BMHrztymfT7sPFQLPcbc/YenU/G9NENkDvzqqQBd2t8cstZ/Cseq
nh3w4h129YhDl14hx2HpwQePzCLxoGlfWnF99nPDfmFiM0VF8lI3qrmoJAZOW5v7UvJtBuD4Bsko
++U26a2L3XqKSNY0Vcf5zahYiN9IwiuU90Ee6UPTRwC88WGEyi8GWv1upSvIvPsXHHgSW4UrsoSM
YZ+TVdU2ykuo4blOCFnXXKxdwdInUWArmHRx90+FWJXBHOenQBqr9sf0s9shqJEDn42Tdo/jIbbf
B6tuUWynp0cQu5mnT4HZPiHlMazTHLv9VmMhPI2PEK2D16XfX6jnm2BTmLpMLK3RAr5Dj/aBfBuN
Y5TLN24FxJSe+j4/DFS5MUMwmCagsEYsAIXwg65RyW3QquAH8oi8fQCuKJwFBp+ZX3r5icYjcLut
mB1OR5qY64kdFbdM6lOTJ+PB12UVTReUF1dfUTf2IvxOo+FkTdDaBgsH+BmbSp7IjTwmI662XQ+y
2D3AR/0ycIsGGc/RmGsDojytFollyjtrCOoLsC8G0KxInXqyrvD9rLU46a8ZdpyF9yAEBId57nz3
RSCO9HLq2yS8QAZt23G86Zcti4cNmPTa1W2rpyd4Mu+OZJKg6duYgQ2QNMKjIvXUlyiv9yDeMX5Y
rnWCcOn0WYBZYOmj3v8K3ixj5/bmsEN5KVCbepLvom4xNZv9pHh1nSKnXGRjyc+5rkrNEsCjJSSB
5t673RVuKVaFLA6lDS7FG8kMYKHQ9TF6H+yqZnmggRxfr3WVO8jxswhKrr05nhswpL30P2tp9S8x
UzE4csGKFjah/SLA/7VJLak25ATW1rc5zGucF+u7E+c72ZTJfd/Y/JEVNoDxuQn6qjZNHnNRtSc8
cT7T4MR5fQZF9blUXn6yxyxfQRkXAou6G/Z4Ay7okprISPEI0yOjyjDiQ7hTC/V4azIO7jdA4vJ7
Z/SbSw786KIbQvOVt8pYVQ0r99TNkLGAOqZ8yix9BAPOdsHBDPMapY0CtsIM9j4P0iOqTr0ltkOL
PhPieSpifjaNMQSBLmAAEJLtVkYVxIdKd7Wb0G5m3PAz4pXQRItbJMOAwlqByoYfqPvuZunVABYD
NxqBCqb2Gyo7wLBVV19DDzF1HTFPzVYCadUHFxWW1QkVcd7q3QMpCZQApFIuPe0RdaCUJw9oElVf
4+ZtDfIwoDgHLiJwJOOBZD50SKatpwY1IKpqrAeU0lsPuQg3LaKUV/IoktQG4iBUC0SnwLPrp960
wNNm3JOzY6MmW4wtMFeYSjNavSbCke3aqeRULGvP2KjB/cygqbXPQMe06DQzjDtF9ZG6EKmxn9xe
vHVjNSabBKXKK9UIb1eXEAyjs7qHf/VOVDJZ0UGeRqlLp/Wbs9PJ6IigTrqgrFbndKAKTsthk7SB
AZBy0R+EYwdHE6itOTuWRaDkUsiw0gSyU+qsHVWyHYEBmle6TfhzTUSKoEq4yji2PSwH0I0XQ3YX
Znijqcm/b6ISJmAIjooFX26mIfUgieAUchl3eZ8ufV6IVWp02Wbu1/GkOcsTez/3rQgv36YqL7RE
VXjZ3ah6nA/1ZODt5vVzlNiCpE4d8uRYxDI7Ybfz1kxBCrDPn31e1cOxaI9kpxldFNqgUTWJasa+
+BpsPg0RBIN91FLakcEWZHP1AP77q2UJUNT6RgNCVwijI40KpB1PisfJHd1PSgAmMybXXhjuJ7LY
xrQHfUR/J7RpsM1mkda9fySPEhmJVSughNYarYcdFUolRQMOKZrKISV7QDFWuKAuSmKty/9yJ99u
+rsEEJcWWfiwz11USk9Ncex0kygb/X7kBTBDU3GkKxqunF6BnNhW4G18nxOTO42TZz3V4PP585LG
jXZo1pDSSrZOHmcr0g3fF7o6rMb3ZMVaU557APDPbp5nq9xk9lF51Q8RZf3Jkv1bE6dOfyKbF4Bf
z3XyIw1O2qMHWwPiaO8uNKJQQQdKZ/CqFcb9LU01DT4/mmPzWbxXljtIM5CJ0lTUGB0oKrUX9ciV
Jk68myfOGa1fa92W/30tsr/f8bYW+3VHWpmVpX1ELTYen3gYNRkqbwnBG7x3cdxhT2mHx8ptFNuJ
j10aRUKc56w9O64hz4qJaI9X26FjKRA7ZJsvAwBU9qllHchGTenVqGfWDcoMQFL6wjucIMDbJfzx
yQD8PkiNl7prqm+lHbwE+CJ8AxX0fAE86Xzx25AZKf8ZUhkHPVzqmf/LEv/vPpAAQ5UX+LvXbu+6
p0Z5zoKIHgqe800LndqZHcL2oexS16Z76fBPfmbBp2Ri9svfJkUBa2d2iH9PUmltv8S2k5xkieLL
vjDUHTVd4ufQylzeLBMCcXdeojfkGdeir6Zmsyxra2slOKN60ho/TM37pRE1VTQvOVjg6jCVDkro
O+iY3l0TcWubRSCCJZuDDOWi7fwS1KBlvR5QU7+PfJE/j8a0LRsGUKu2m3YW3uwyrt7sPhjb9g3w
dc9uhTPku/3m/7u9alC/RtmrOfGls1egvIQm8zgnyxrQ1p76sP10y5/lA2u2gxuo5S1/JpHCRBQ2
CTa3pFjvxJ/z2FFHMs12vqwiVJRRzm0youzE7frT7dY9HjjbpuHj8rZMGw0fl6aB0crnpWkhE1TO
d73HlpOFCkHhTQgM5oCkXPLa85ZGKwrUAajoMo/gCTXuUdfyVGgb+bUsgoIiECRbWmGeSwu8ryLB
7oOCJr3oe4Pt6bzSzXRbs0myLd43/pEGgQN7SN28Pw0o41+pwseOW29k5p0HXnz16CA1q00BeKZ3
VT6Cqkt3abviljFybTLKjmTzAhAcABR+pcHZTa/rIRW+udlK9vO2rDEGH5elSaGBYFYqRYZzFLZB
tOwARmsapKZ7XzYSOCqMNXZVqjPcfd1hZ0f7mSAGDoK6tJ+hrhcMEoVISE3cujSKWjb8XrJTEOPU
M6CCeBup6WvY4UgU++ZwAqE49njU97WRrqhJohISsVm7pakRWNbx2tBTqH9bIapA8G8P7cMf9nnl
DzcZ8zBZ+EEpNwhxDHvlx4/MGcwvPoRYw8hNvhd9OixblQYXCP52J9B4oJxwrMKvVnMmBxeqxMvK
B6d8o+r6XEJHZEUD3taGxtQ3KDs3K6+RyTnkcXHhE7AHSG0l3z32aait6auNovQVdGxLvW2OtkgR
I/YgINyJd+74pTAdsUgyO74rS8+50ACOAKit0AMGSuzmgdoA/3LEUEehmoNvcVAruhoCpYR8IJvs
XKDsxmF8aBAZ3NixIa9RztnVas17oTe1KVJJ1JOdwTcGGPOhCAyRx9j32QFRlT0VtdwKXagLdWf3
APLzeZD8yU7NiNTSwU283Z92vSzYoY1DZXW7D/7aTjfIJoMfUZAzD/4xHdW7yB+bcv54t3obcgMk
sjxOdb69LcuAqT+ngVw2hlBnz0NCRwGTfx0ivK5RaJY8iCwE7LeCYoNqw3JpOVb94osWZXyyzb8E
AVAAUpbfwwzkSaXX/+ydcpVlhQ/90Ackg1KcUnKxrEM7+onUGWDcefZNJf+gRq95cvp+XHM8Gk+N
WVZHC9nVzRQ42FSCfGARF0H33Wbx0pjy4ic4uJ97d3ReQkMhuI/I+8UzTHNfOSjd93Emu0/LYFjK
zrS+jM6wl56V/zT96dCPYfMFoE0IdIH90O/FgsthejRZmW4jp8kOjS+yqxPweGWFg/wCJP12rLP8
hzny1z5Px+dBqhGnT6s8hVbvnPDLrtb+4Fcvfo9woHa1u2mf+AE/Nm3iLus47UGB7YpjEljTYyes
R/B0uF+g0Qw1p8jpTtAPqx9A0/aN7PjHICozNPJcgrbuvhUcQOokWBkhiutAgBlfjKJMzo3Fcdi3
7eFb6669NCm/A1wDmSztwIQ3blFDydcpy8o7FL+Ud1WEAi8EHGrE693izoL2WrCoC3ziKb+SCTVc
BjLTMrT5QhnVLja6dCM16AP/1cY9C/JkgbCxPNj6vTcPRKgWmKLqjnrci6pzwfj5Nimv8NYfeQIS
z/eFSiSMV/gxpRuDICLYUL8tTD4+t8SiCNrvRPY2aT7OOuvHY1csSldTvs3Eb3NLPtR86Ncqno4C
WNfeCg6QsFm4Hlg8qty+zJiFCdIYCA6kG8I4xCUTZxRoPNMgmTxunZk9vPkLINyRJovdo9EG7pLo
KJyqfa0Sx3pgCJqd/mIfmvKjPWXdq5uLN/8GAKAlsVfge/MaRil7UDGqqeZIVhkN4o3fFUmQk++B
G5QwCVSqVoB/oWs7cE9Ezh3+MNXTAEmmXYcS7k032tbrhAdv3Pv8G15hoE8RmXEae3e6QqU6AFEG
CpL1TOR0qyelZ4oKgaHYq+eZ5OBGKAKjmTYQFdc+hei4/2sm3dP0AVGkmS4PzFcB8BE5YKeH2ot4
XcSt8wCEeLrBf0Z4klkCvmGIV+9sYdfIC3AbauG9CT1qG/SqNsu+Q7poM9b+FKMmka/B0WV9Tx1U
FgIxmz67kylXIZPsWsnY2A7T0B28phtPyLNDfNyvmocGj3mU5w3lZ2wjPkUZwL0L/jD1LRjDar/W
qiLOZ2GY5fJvn23q7X99trg2P3y2xDAgsqtrv6h0iytRLIXNu8NcnKW7QM13Byr7Esx4QB2J2Ncy
y+QCkVVQyFG4Lmj9Zm0nYAyYjR7StutAcWOBNHaJU2vnbxTEzJZcRfirk1FUCd7RsXuatIqX0k3Z
m/5GxBA792u1tZVfHgxAQs7S69WZrqjp0woMZZHnrW4DTRN9S4QZLYrWVxs7je194Nf8IRh1SdsI
ql8gT04o8axfyGN0bIb8pv2E6h+5hB57fFB4lNi3tP6HGP98SU4TnCgF4KeJu5GK49gPNroRwV3X
D1CDEuXrRsOKhS26hdUBGTgAFvTJcwGRdrLpldwiEzSnbl0jAjfgrJEkXXfptNsQo5ZPT/+bm8Iv
f1sCiggZK79/aotii1Ju5PXwy9swl0/bQndlXi9T6Ia8ZGVjHjLmQXbcmMzPpqt+jGkY3CHRrK5g
00bFuva3rdBbit5H5kovW/TllvzH1H9btkLceDcVqGwHtTYYdjcBMGNLZBeTPR1tqVubabqfD756
FBUbyYcuYpnJPm1MZKIbVJcGBFyNE3dYWNbgrsMyNE8uoV3xkhi8Dcoz7t7uCHWaY9whTpNPrDuh
yAT0EgWIqk8Q6IzYJq5RVF75Sm5onBrDT76mXs22qmQ9aljQJGU8nCvRVCjlz10wyASeWpAxqcSb
j+31/bIWAtlf7U0DvR8r8F9CaSGrkbyF1np/7mUEMCH0pZZdBYlGmQHNj9Q9LrHz6jZgfOsWAUKT
akHGVo/QVQCkzL5q/OvNXlsM1B/zaG+vrBpAQ4WdgYvX+FHQDw0/IX7uMge/ObrkwWNt5ykUzhA3
pwY5qlwipPur34FfqASvP1k+zKT+lCUWNMuXtNZtDoSEEIrXDSt8e+2o3MsvoAfrNia4wC+1Fdln
s3+yNNyLGjLT1cSlvfTSsVwn2Kn4OINEwWmKiyW5ZGQbw7KFfg931rcV2sR8wumEg6Yv6MuFAVWy
Q6gbuooztyvBpODBiPNcuCZrN7UO4Lvay/UdKJ2LcUc+ZHLc6tdsWvLWJx/qVlXhOsvbiGf51cry
ICjZSiSMZJm8NSmikS3q5dHPVdCAcCj+MdtyGiF3t/WrzVAYPykC+SFImSUJVH44yNM7oNlPODt+
jGb+EdykyYEbPxmJ8QwUtH1mBvgBpc1HKMWP6bkZ8xLcS71xjyI0tmw6zhDjyeMFGCPLf1ScrQFS
LIH9SCBc40b8R58236rY617bEXl7w+PmAzY8AbgnhYn/xyrb46U1gAWnRTW/n609vFzxe3BL/C1S
OZ7mS8PujYPVYk9VZg0qifQINZ4EMmsELZ7CabBLGIr2QIfxGcDLe4h1to/BVIcnFAu2S7IbPcgX
q5Y31yyyp7vQVdi/6AkcXAHIGFXu0UF98aeggpyuNMunuJrahQIj34maURrFydTNzUbdXvZi6eZs
U00AhMtSnIUXV08hULAPIoiWJms5cC2r1ivzJ1d11RMir4A31v0DOcZVfgFKKrhSr03bf1TZjPMi
0KsDrWrO8TvUa1b6QIsHkdxTN5/caQUskLOlbhfUSA8iwL2h7phEAqexNljZ+qbgCk32yG7YSxpF
Jt44NBXoLWg08Ibk3HXYodKoqVh7RcjgngaxdU0WtTuau8Iw7Alsy1mLgoz20GFzgFBSkUVnfLei
M10Zsn4FX7bcMatypwVrogEB+BFM8FaBg2EBZWZ9RU0MVYBDlKC5df/md5tGM8iFpt26//elbrf8
Y6k/PsHtHn/40YAvZL8frMeIQ2TZgEpItaDLWwPiD3dV2bVaQCghP94G/ASU9E1V/JpC/dtwoFe8
denqzxvkHTKSlg+Ww/++DG/ePxjdhT7JbLzdlYxe2zjVwnOs+6lPcHbTH+I2hbqzC13SlLpOX6C8
2ewNO6nuOkhDukgFnUrN2ElNPbpAgRhRvRyZ/WaTdJVmGwOiRudR/wKAje7Fpu0z1Eq8z6UZVQq0
nPLZ+WafTNRuTzmeRHTX28AIeh3pyexSBhw7854P3jqrk3A53/F9YUSpULgNDm9J9877EqfkxkpX
81I0mfefc1/y67xU3lv1midGM7uERnj5H8K+rDlSXevyr9y4z020BAJER3/9kPNsZ6aHsl8IV7mK
Scwzv74XG5+TruGeW1FBIGlLkBiE2HuvtQyQEK3BMFHvrJrVu2nPVs3H3h/qyKSTwlZ4sNGPNsnf
e7c6axzmNio13OpysITOQ4EnHvRuziVrbHBT+WBSp6JrRs6l1iGh3Ub6nT9a5JBX2/iV2cypMRfS
uaTwt8R5y45Tp7aGUiBAPPB8IUU0qcvkThrGCTQp+Xs2mCfNYtm7qO2Tb2MnQY10w/JgBwrcTA5z
t3bRPVJCOqWhe2MuOjwBU/2tiiyoPs6HO6DMZ6zHB4Eyw3sQ6IlzGIT2CRPSkkq00QawOSujem96
L0Kkr0JGXubk5VxaLlgM7NjbF0qM3/O59VL9vReF/KOO9holrBff79WMpbH9MrV6a8ada1TX0dk0
zegM3mvrUFbDnqogDhGdKyTi37mYy6Ca13lzMmuasw8ypnuyok1VlJvISNsjlbogjM5Fkj6ndgIm
jXFkqupKcFZYmu5tb3VNahRzGbJoTSbUoOoYoIsUIB6qozH9HHKiXiWixe2onl0b66gDA/VtPM9Q
+tbmHfK1uMQJh+kg98KqztSNfhLyInIolWafRuc5aHjD6RRuPyHCF2UL9q/TrSpxi/vOsf3D7cxq
2w1mHDSJwKTigpFtaRXuTNMs+9OvynUXaaQ66KrIhDbOAA6Qkpd8+lU0qN04EN2L43p+OyyrErnR
cuSt335pUzTajsn2y+3CwUEK3v9abW9n1yWmc5d6LzTW9Dd0umz0uvZ3U3HIxA4MG+0Ipmm3tg6R
BC2Nu7ewrB50FUcPISQbdzZjyNAd66FnZ2hpdRqwDkfypyxXFaiMtjLOxGMNojsyYpbO55XFimNg
mNpCM9N4VkOA79p0/Kmt+uTYjiUrc4YVckXAnJw7/FpYXXEvQXpVyYhfqarhoPbyYi/YU13XeNkm
DlI2nzqYunft+Mqtaw4mTqToYV3dhFsaHJy40Q5eET6jInVwcLNoFu/OVNUMcCWqrinWNDjQJvEh
NJLv1EinqwV8jxCudzcdvTJaZJsF1pIGk3bUnpjITmRPGycM39LI5gcqdVgerl1bb0Angh80aJ13
RqbKghqpKoVE5kwUbrejYjRkxsYO4KwjEzqFFsg4NlypQrOh8eLkA9vQCYDWg+28usOnJL6p2uCZ
BUZzHoRd32dD++62jvMF0u79EoqA/cbrUPRrbQHSLeRoho5zyIoYCnxAUH8BT6EAJW5c7bMmQOqa
fp6qGyjw1XkOvhD4aOYfX9ygUNtMeXq33PwIoY99k2SzT4l6RlhCTJwbFw2nnXnuM8WvPZZ8rcs6
fcgQZNvUJSR+4KV1HkYDCm1jDfhVlK8anJxfQxMJkFErfkSGuqtUr7/UYdVDD1RPzpYRNGuZ693O
za0IfoqIgTVQdA9RD2XcBAKd38bu0CgVPwJ0t2M4g3GLuivXULg1FAMkYcSRB1IDswWPAD5TfvcE
jQpwOaP+ZtaO6HPl2AgjwqE2mVnA3pMZ0BEfo/Wj2W20IPzmEtEBJI970HwD3qHN4v49tn1klzr6
M2SHcyQl8nhTdlX0lDfiYGfc/wo8j5pnSI8+1bbOjinvEVoz+uDr3z1bBTEK6plaHtK2DYMttDBE
gMhL1BPtJZ4VTXvtH+r+ZOcxzjBvZupTnE2zjH4PZrDNp6jeFGMz+6tmDtaWwmtTq40o2dLUcsBM
/o7RkTGNovJyQ/VdqGbJgMDuKWuybG2BfuBZj7OJz8pSki8jQxZbZCFBnFelE58V1tKoDysQaOuO
9jTaS/jJgFJDmoLZp+BR1rNWX46583PfcsCDnfvRfyi387CeuUHt7p0IsiNIlYnSUzyYCLjwdkEN
iBOmpwAagsYiHLoFcqjc/c3M7U1/1XvKnncCaM4WiRr7Om6aB7/VkyVYyrrVVBxAxCasAqek281D
3fIBBK7qQI20aW0QhgHUdaYSjdZF/GM0wduP0TxD81ZNnVTweEk9mhFnFuSHDq3kxYlKJVPlJnTi
Yk5F2sDJC2JOrzyJ3EHC5mhRgkBsLkYpEar7wxiTxdjh5zH+dBQjh/Zr1oB70u9FdtUividuBhfq
pJsIWKtlNz4U0OgLRl90e5dDtPsq2mHPIP66xORo7/3S8+eVHMShjFLjiYEufaKtq5N0BxbKbOEh
a+4LmbkqFwfOvLXU0wageusrPTFlCeGKHD6Lc8VYta+8Ri6YFwVf6/iY5obz2kSgXR2qIdixWCXX
sSO1F1EKDR0d6UJGEFnbSGEcq9Stdw8OH9+v2q+IlrbzRjj+fSQ5h5jrAJZRIx0gohx92JpQZKkh
x5gsOIKnDRh6wf0h2KKjPQOfqm1SS7gLsDe1jnuG/2ZWHVTcJWBC4wakmLW3LpHQuzYrgaBsjZmo
wjIC/P72sHYwz5xzG6H1kS9t+mP4Vb8oLThd6W+p/CY8Q1lu1OC6Nx1mvipw7UJMsX3Vh47N6yhs
oaXntZvKarQNQ6TzrgUkfI643PCSd92BOLSdBOydQdq+slxBDhL4C60N44cE0HtAt7HnFRlkQzEl
P2hh/VF3a6W9hLFy2SYFmIEEJkpANOIdnbJrKXWw8uJtOuPxp1gZyL7IIvbrDRQLwkcnzg5pqjkP
IQifdphRxqew7V/HesXwttB9X+wsG1QpP9cPCGTMUl7mG0x/3REL/u44mFYLfWiRriM9C2Y56yBC
QC22HwyzKjf9ddr20DXToIMgndGpNRZvdXak+g1y24pzM25KEOsjeoE6KlLDrS4t7XKVu3ozpyw3
ynfDN/DZFpa7pfy2W71mh8OaIXd4poim9aZs5RjFGbG1cpnUmD08jet3SWRqy2Dc86z+Y4/q/tSK
xFLQ5yBXch3i7tlJhA5W5WBnj0WRvBvwMr4HebmCI6595bEbLZA/1Z9qKeHZ42m5SpRtzfVk0Gau
jPlBEiMCOYqpbMIjh3WOt6Mq2tijF5n2EKaAlms2QIgWyaur0K6BVh4Bd5TERXUgAID+jWEd4chJ
T844/Sa1/qIPFduEwsSUnGldtBVMw1sij6CB3pSegJgOD99dPBVSt8y3zPHDBTfN+ORETO79IS2X
XZ3UwHoDLw41z3dRxj/6tKkepB9Ua9dN460Xm1BKGwcji8GA4npQmm9w7YcL1x6Shc1kvwGFIOWo
08ZJknzp2qa+pGIL8N7F+jAQhrm24hjp4n11HRIX0P4oiLeIaQBgCIWHM5RBPupy+6i54TbxreWf
NCtcA6/asXEYQ/F24rMFUhZb7QrvGq5CG3jZgrD/EUJXG8R6dbzCoPIEIsXi7MMZM9VRkRqQ3V5t
jLlmgwChEY3+CBh4sxN6NnJTS7gPC0hD3IoWCBRxXY1jaHjIkJaWM49GhnFItT5ZZeFdbbNSh6aP
3Dkxelt/1depoQ6pMcozwQO/BJevgihhNsNjy7+Cb6NGzr+u7u3a6sH1gj+EMoPmymQBwqFxqu39
D9vGB6Oxodf+xecgr65dBLLwbTi8CgZlnq7unyEX81FPiRjgyJzqyX5IQnfpaQMwBlUVbUQb+CsE
ORDXkwPmRcTKwW4DUEik1IZHcfWFLPwqEOsQ4nwzLLbi+UQ9X2msW/+xTMTziJcBJWNKZ6NboIbz
rRLqZ3RJ6+JzkVrh8W+3dP3zoP2t9Ze+N+NmHCqXWr0evGHX9gi6Qgo933fwAKySghvXBClhkDlO
hvfUvcu61v1uDPkPw5TysVYcX5Ze5x6QBV5Mfeo405ZJD6QSPW+sF8U61PwUvqdxDVSPC5523Chn
MOaMvd0w0zdcdQYyiW2cQ9xHAHndWnEJgeK+/kBi3+ygyYC1eRM/ClYy3KdtAW6a2FgpE8nFQZRn
R4DgkyXSnvKnwubfCNqoWd8wbUXvtz4sGPyF5povtYU/JqHWkGGcr25Fp+zyFeSR/ZWyPe9g9oBe
md0zZb+naQNpOt/tT1LI9qDX+JAJcpe/ldFkYHRX1vEZogU5MkTwSKRYYcItLLIDydDEY9Eci9Rq
NMB2Uiu+FfVHav1T38jyEbmIExCoaskJywSsKyFAq+ed3Oc1w1JzrG8LC4QBffWS1zI1ftSRLS/Q
o12A4daLz743Ahjq4ACmblN8S4AhXoBWQ9xpGVT/es2OHj2VFksoSQ1HQL7Uzsoiaz1kqXFvhJk5
b0zLf2n05BKrVPwAsB/5jU797ud/dbf9GukbTaSDyB/vCvAjOHDFOPHBrBoX2QPdEz3+VK+LxFrb
WTGpDzm9Ht8D271PEggj3QSJ4syv1mbtgwx3gCDRrYFnAoIf2j0YbMBElSFrH86VWW4G7Z6KVZ9+
FAl6iLfD59b+5yK1hgzwsP/YNx2Qo5Mn8QLUtgeztJOtMy6wkI0IRTaZx/6RyrQZTdx0SLZhZAcH
jsUn8RmEdfvdNVP/3mo7cWFDdCIyBCNpjTXSRsMVWfXx8B0oPe8ea9vJiqr13oBVp2A1rlz/Hgv8
FZNVUmbWqpalsYSHEgnCXcGeAwPccHiu3XPil+DjxuR/BEYGMSi38eF0aY3jgFRxiCOWxqVKy2qe
8qT7EjrGW+PY0Xc9r9B9jEOZKsenEoveLQdCq51nMgiyeXimvRLcKG2PMEnDg6PLtTeluWJaUDYR
jw9p6L/RMo0+ECRQrjNpNNGOFmuOwD0IMHy2JDYv4vWqO1cdtQKvipH5i+qrrga0Y6wXrZzfTKke
Mp0KLwYnn4Gwd1gDNBM/25AXT7j0v8YuYNA2uNhOofLbkwSAGqkGlf81hDSAycC9oduBu/65Z8SD
4T6JjecEK5sjKJiSI1a9yRFfIOHG7LQnaQTB3giDlafH+VWpsLm3IhsJLS2UQTv4XOaFy9iGWrXG
rA6eJ1+nVtZb7yXAH3ssjvDVYgkNkpfwkJEtbUBctzLbRLujUpA71uLf//rf/+//fuv+j/c9vUca
qZcm/0rq+D4Nkqr8n39b7N//yqbq7fv//Fs40pCmKcBhYTpgH7EsifZvbxcEwWHN/5dfgW8MakT6
VZRpea30BQQI4vcwcT1g07wcrltHbAxnZFUAkv5SRT1guHVtvyN0jvB58q3RFtN3rNf60R6IlXVE
K6zWNJsNUs1MdbIGP15L4pWDXKqY+X0erCeVwSiofioDR3zykQhzW2aEkRkuEI2JIRACZiLaeJH7
uY6M81gtGO7xHeSJkT07bswk7o7GuOnCqlilmPTAyPRXqyrqLyDTjzdmw7BiN2OrQD6SbCYT6kvG
NADUFNjsny+90H+/9JYlLNxZpokYtCV+vvSgx0u1trSta9UG/QZBYA9ZU3xYxkLLX4oIQZNxOdEO
wEHnUhT3ZGEB8wSoNkOa2J+tisTVdrEvP43TspFmw+hqiBVrO9Ms/RcVFPoiNKL2aEMSc59n4Mno
EZt6GkD6jMtrvY+m4J9GjvdoylwojXiqP9Bjxov+rvZDYyeEjjkXkAb7v9yXjvHrxREMXl9cHYHU
EMu0zJ8vTiujXCJ1PrlOi3QrM4HLT8UTIhTpGYqyzRlQ/UeaDoMy0VY05VFxtEK6VnLuM2gV677z
Bh9wvbTMOAFrGiYmPykh1mCa1Re9Lo72uEbES/GShCx9NrUMkkFZC9M+FfvSvve1tLhHov0KAXvz
mo5s+jm4bUF3ELl7qgNlWLSuMvA/Uit1KIJuZY68/PCaQbW2CARwe0Y8h3Mq3A52AtZ+NwHksXPB
mWG0UTEvXaAI/eoK7Xrz+out4PelpW8llDt+WdqTwpxem85ubCT5uaHxgE5q4fTA8pcduAi+F60T
P1TjBp7CrDBDEIChEAdWM2sAPdzFTpY86DUvVhof0iW1Uu+2VVPvFOS9d5O/UWQ6W+qiij6RyzeV
Pc7KvFpRQ64z/7/cEcL56Y4wGZMc/00oZtuAIdvG+Dh9mqkws+g9qGS8q4lXFOTjWHdqOeiVCWcY
5E/cKfU3WoQJrekOnul2J813sETTCkhBhtGRVGUnlVgSj53kYWm3cLIsm1Wj2luAJEBo7+QhxGWi
fE+dqIGK/7FuGsxjkbsuS4ksm96QamO3A98zIfme9kQXGfksCXpkWyFQxDZChttb8282U4Uo6vV/
mXt+nvbHiwkCKEswSzo6iOgc6+eLGfkF4ypm7sXuyh6h2NiZceAX7vVAc5D0HfNlo5zkJWXmkta6
ZFEUPlB6rWjBcAviWYQRMwnscZNtSsQZxnm2GGfXTxuAjI5NDS03GFA1ND7gdOI+3GnekMyLiIPe
VWfxmTtRMCNnCzWwWPtoQHQmgJcAtO6aqJN5mGXgsnEddbaQ5/LPV8Wxf7vFDGEz0+Y6KHeZMH65
KlhRCS+plHVhkMs9GqNgBqhNIqSwjSq3xInqWWG46LJzYA1q8Yl6OYWgAdElUx348wCMlaCSJ2pl
1+6RB9dZ1aIsQg1c3HE5p1TA1AQ9B6SQvb05ZgyG3tquM/v5ZlVayE6zGaQb29E1lLkhSDECzdtQ
sR7rWgmEkt8bv9WRXTa6mibj0Y7q+lJiqS20l2Kk957Z3iCumIahK6J7IZi6rHxLLUEOjS23gAwX
tX6ydkRZQiBXOAe/1sdboH/F7ZStQr0cNomJRJWxnqWdhTkCTkWwpuCLH4T9Esn4ppw1pdNd9RFA
kgGIjNAtvpTG0tjW9lBQUhXccpAI870E9M4td7cQ985OdRWAZn6o3L2M7S8qqasLVaV4dS0UYhgr
KlIDV4BQMf72z/eIbv726DjQ23A4xAUcU+ArfGz/NA/1DsPrrjfyi+/z0eucPIdlEXxNWiQdup3F
7hH5CZCehwRg8Ov5XzMwYiC+775kCCutoJsKlgzbCh5+7ukUDcMHTH9wYi0AxhVcLFYbFvBJga6W
ijIYln5WD9fGt8Eq4iWrYFTEy1ItPYImFqmmYxFfGNVG2iPLzViMC5CP5tLsNlQE0OhjSCpCCnkZ
INVsKQ3c5YQICly9XAaDVX2CXgMtjpVRUUzAITiqhq0SgLpN0GszBpEElMD4BL2G2lx65xrmJ+h1
5nXlsm7jejoEHacHMAd533pkv+i6XZ8t3fHuogb41w4gnhej1qEUzlh8QIaC/cC9fOv6GX8Bq0i1
wpzqrsksDMF/niHW1VYS+U4NviCo3hLV221YwxvgAR6707BZnXpwxWeHshYD8kYh3djnjf8AznWB
/Bx46wq73PYlIgKAFdhzsF8E71g+JbN4yN3HqBn0hat16i5BbuimTht9SyOZFSKAt5FaFnsXJ+sA
ToZOVuN2cx2icXBOA5ssxw3Vm0XVL0vTqOfcGj7qqIHsOvQyGDOmMWSwhohVeSc9eFASUcevIIDf
kTJkFVZ7sxucFyQxWvPQ7n3gJyCfalcF33QBHPZcNwycgYxfZVDuSjd5BJghumOYDs89PoygeQGB
azNtHhDn8iBn56UPaTyUkAnImjUVrVzV27JB4jgVIcJs3JclW4W1kZ7hYeeLlCn7ouepumO5veZ9
Z1+oqgvcauHq7rAyxjpd5CWUOyZzt1XJSc+SLTlrIRoEdkNlbclh5FOEbKyrOhu50Q0DIByLJQnq
thct4eegMOHUS8ut4Rb5j0aP3oxwkMC8lu4cn+niPudGuRaq1JAPNICuASjOVRbU6eVP46ho28VZ
vobDolnmDSTxkiC7ZCMaBWmQUEkegSiJlkK0sVQJHinU0caEcADZWgNmKRnkiMl3/ReZpouhT/vH
MAJAQ+YWR6wFX+xY3QoANFK8SEdyQ1NlCwCLul1bVAUicG3TRscyTPN5yZlzBj+pvzZkFkBxJu0P
kQ7vPFIS7aulI1Bgpb78CkzVUsWe+OHVzr6pEJGh7kgHcM7C84M1EpqG1T/PhMavb0usGgQzGF4M
Fuccc8rPEyHcUHmld1oDwXgOF2vrIrxEkAHQTd07fs03oAqDR4TqGmhH+VXzMFRWDsEbsORbdsbP
YZNgPdDm8bcUdyWSy8TzzQI5/B4C1W6wsUeKFeJZqUGyiu+fxlkSqUo9CtjSHiQcIYw798oyntYR
BrKP57Xoo1PtV/o9NTBEQO7/+TLwX9el42UwGdYN4z/Loi/sT+8Du+uQ5y1ZffrIabedEUmKR55B
+RgkXnADGPoAvszbQ688YyE6I/91MqAemUKSPz39fgY+O0TKwvk/n7Lgv6xzbC65lPjLSUwe4rcv
TyBNOYQGg/A0LegH1y7AhO4Fr/AJq9EpD7adaJ07Llv/VU3v+IIjler3ag+8jVM1M+rgFVIbN+sy
rOyFGeQJOJqW5OaMbSd41E1wuaRq2fsliIMR8lgkEfcvmpd/7EEIQSzaGjCPxONi0Y97N7sEEnn/
5XOcvh9unhAT73R8Bgt8WBiWIxjKP9/ObT90QTGY0aZ3AfUy5wZEWZoBUts2FppwINmXdmghqDsC
Tto6ukfSW/F0s3A1MSA+pHez1nOh2qgDyhB0HaScfBBMK7xzgAJN/avJ4nzXjq1UpI2HQHBvdd7B
FwxaVX/3T1ozAk6Y86+s3f/zPaCP3oWffy4eXmmDJUTotg1M1s8/F1CLuEcky9tMGC4jm08eGfj2
naPuJQhcgkOlGDfR4JXgAUd90yfAtIGgehZZYHH06gbEfMyG29rTjXUPLmcf3wuA7n4q39oJEyaL
/3I3449kjN6ATz/GZDp+ieMYOjw8QspfvVgMqr6pHfjlWtWR2NWQC58jUwgZbK3pfQliBxR4SDyX
dgGkpOiCGdUjA8hegYsRAegg8b84LFUQOzKtE0fM4TFGXJTMktRM9p4PtwsVUxO01GXYMpA6Blgt
d1W2Q8TsK5Ktwh9xdsKiEW+kxDMQkXLly0g1PIdnsL4IV1WrmOX5oVKNvUMQuV1XhRjugc32FpjK
9edxnKZygx/D8DGOroHp0UIwMctO3PPxAgGDZHNCov1RelG60/F089E9VIOByquPg/ZYgHfjRFZU
TcW+zocN0M9vVE9V1EibvsndBceyfz4dgSrLcciSd82sThJvTXWfDibtal33Ybn/VBc3SXyoWL4w
2xx6k9SFDmUC/LXWVRF/riMbzSzSUQOtgcPi97OGFDW+CSVz1lhp5VuPgQVRATkGFUcOfKZUyQJo
P908hJkOd33EXdDk1Vqzp3IqU29eeTzA6rZfKre0oKo2RP0cBMp4o1hVfLVr3z4Owr2zhI/SWFUr
l8/KipnQCjFjxG88sddE/ONm0ZrsB0iwbUztIsJ6ET0RiLO3lQ2ZZRrDGQcCcTpIC2rzSBZC5dEG
vnE4oMdGqjMisYTryr+fjhQ7/Sru+2ExjRFgxRsO4Z1drIMyAlPc2E8vZbLkDreX0wipm58N6Fve
BrX5ECwA9MzWNKoYMvcUKG8nTWamc8ABoUiRuf1Gsek4leeKA6RbnsmcxukQ1p9VINLcUdH1pRhR
O8jrHE+BNrkHPg1l6Qfq5UlP2xQZ/iZ0VlRn6IAjINZ9IvtABCDncLm/oGvTd+6rkZbBQYIbDnNM
s9J9IS4gehQXYwAVFvQknGVlmX4y77RoBsWW+EwmyDEwAGGDGmmg6+lSD0W1dhqwCZfqTbVKrbpB
BFuh6dmTGlwsQGz1hgzIcmFVqb6H6mh30ZrmK8/d6A15UVhKJBU/Sc+J7rA6tWbUkFjdjya3tXPg
ptFhKCu1oAPAM76XYzpj2vQnUPWBxr7Dn4IOotyHNHMMsK92aq2y1lmXQsu+QHp73rPCXemqBLTU
QRhHq/ZtmCP2UMMZOMfsEm55ZDNgrHHJ4Hlks6wLWD53MYm53EvO1MqtoFlY+PJfU9HXHOQzQXh1
GqrAPZzDR3OSTs2uEMQIVq4ORx4V86Rgd4A0bibbqgM+G1IB6cotjW80mp3Z2hoiu+YcX+H8qmud
uMTGntqmmgRIiBgZb9OpSq1KdvhmgdTKeOaGwvcVSEQAGyrx0oQ/9uOcR59oiGDdms6jTpk4GCL5
OOfWkndIJ06mcx5vhxW4DdIlHVWZyGAfbBuR9PEA44bOG/7mdjqvfzpn6tSV2m/n7EUFCPsRd7ur
km7VapG5rgtnmyE2BwxanSGxQ2uwtKDdXtUF0lYRE8kC29w41CK1FGjFREHWbbKsAOoITelBtW3M
CxnHaJFRvXID+RwZPoSkqY6BXtQ/0O5UmzU6myHVzk20aOEHeAEY0TUsc+A5CrC8YQmirsBdqmse
Q5Gydc5kgKQBY8kApVpSMWORfkFnMqQuUACTi9ZvkxXVlRLB4jqYQwq136aNmn90w7ilXyEvp87B
u6036so8s7rrubW+WcR5X+Nn1umGxqqHyjniiiTNPM+yPdlR18LrIMfGunJLdUnH2kMvwpchH+qt
NHK1gGc3XIuqM3csSuKj1xVYqXcLN8m2Mkohb8WSeKb8rP/uDyuV2OWPXg3f8AWtP8kUwYWwcBPk
hIP4bigFPiz1yjt3LnhkkkaPX3UuEStGJyTM4kun0t9C0wARfzXEFzpy16fmLgw7awtqwHUmLdAL
6YO9r0L/u9HqOcKkGsgtLWkeA7w1ViLzONB0kMzuo9yZMxc5D1q5zAWIORSyLN6kx06g0B7Dn/Da
yA4XOUSigB/o6btWe99yKLt+sToWzUXbu9cS/JQLyDAwwD6Gj2MDxZ/tfjluUHvyDDwEYHO+3z4h
SxgAZ46Mgp+OB4lu4PnSMls5fQYGc7CfrwpwgCxcBQmdpOFYcPcNfwMwb+Y2evnilIDa+2CN2zD4
Mp4cYe3yeBy1cPhcDhA6MrqG3yVBhFgO9YQv0vXz/uo6PNvZEJNeUoc4WQ96KF8BLVEQyGnLLdL0
5cPgWPfUPlghfLo8b09+Bvc80I3QOx+PFDseiL6E/YDHrtp2zI9WuV64r26xmjoaslnq9ZDuOIOH
CyJ/X6YTQdbsTEtw4SJ8EBx1xG/m6TggEpd2aVAnT4P0+40OKPgqrur6Jcr6GRloBvB50O6L9yBf
yi+OhPgUHao0Ad4usWq495ADcbDAgLmgBs0sVw5mzedaGmItQVW69qNOe04F/vLjMUFxly8GXyqE
cJHxA43kfLpcKYTVZ8h38S6WBoUadxQRph5FiIwfOJJeqsHy1t2QFRuokPRPQwqdlfFCRzF4FUCA
GR+tQXOQghfqswGvpEcEqx7zHgoeAfIJNqkXQTZsCnwj+m2COwH+LAuhy5EIhhq4Z1+1DuKc49u0
0ELzko0bqbC2y41QW9LrM3AaNMhvvtWV0ws1i4NhnYL3Z06dyKpB9m6P5eSRSlZXO1DdaPEaTlN9
jWUu3wFBNbORFfOohKadIy/bc7fxnjs7xcUB2HPyRRYFR5oTi7sltVqxpxYaQndbcj4ik/SHyiQ7
UWkcUUcWxWMyjgh6OhCrw39p5jjuX2Bx5UNvEqCQA3JP5aE2G6xOm7zTN61d3+ljA7BuAJF9ata6
bINJ39oOWQgNO+RlyYNr6n/t9r4FlZ2he/f4ays8kH3XTQwnmGNEc9/2q7nEO3KdG0xEc8gxrvVG
GqcSeJPLUDD/aMTs7sM40RDw6+p4MZV1+AuB0MwrKN2Mg5UJdEhZeFaBoy4IjcPh7zvfa0uhTa9l
vNSrErcZHagU6bc6q/gSmehsiXxnA0xcVvisPM1axpqTQtgGxbwFJbvrR9mBip2hb5CDhlVU6prX
ZMiWaZ9Ez55fIJIxinphIR09Qy1BrgvmfrSGqosWYGzqt9TaMPtNpH5xR101bzkYDIgFlWf3cL48
0nHiROQ7Oql4HB+Q8T+fFLXG8D7SSWlg+MRiIcrXbj+wA2V5TvmeYzFBAHzm4ktmIgsgk4lG4FNm
qKe5cLCPRjaRCdwGmoxozGA0MuN4WOSVt8Qn/RxpSeEVeSDDo4Fs96gCOphKrE2xRAMbO5UkN7bG
wKKppLL+YHhpe09tbuXcga9L3lFJ99g1B7XkVEJW5XPd2fxEbYkXf+W+GUys4QwK84iNiPY4HYIV
aoZnwz0QNzgIVotZ4vRICBlPzq1TcBZwJffUmuA9P+OxQJyGWqH/jmdKIdO29tijZTtqHrNjZRXR
FqGx9GGw7HAdaYwvqOgpVh1l4X6xmRXgLoZOqdeDbYwaWYVDpUbp7JJSSx+6qElXSQgXPbW2rhEf
yh4z2tS3Ak+KVA9kGiegKoejHgv38aB+3TZLKD4oRN8xkAMGhh2y/1XRlidlQFpARTFfIL5enswc
Or9IysFu6CPHoodiw2qqzH0HTXnJ78O4EVu4HnpIwo1jMCSCxEb8pWj9bTcgRx3kiMmVO218ygP/
xDSupUgWHfDBxg3ICY2tZlBWe7dHxpkb5+mV6iB09WrGOhKxxqrAaSEaP34I9TRAz4Fa0NMSsy/6
dxypU64PcUcqUg89W/lRwy5Uw32s9XpTRStq8/uovYcbZDIni7aD4HWdwZNERQm3J4j7m8tgd6+g
yqkOVF1pSGvEDdrsqOiVuQDSCHABKtKmLfQHo1LqSEdyBsArAry9AFnCidKGmQtobyxwo6j7VnRs
abC6WWKmyVdJldoL6tikXLu036dfW+bOsOj/P2XntVs3sqXhJyLAHG7JnaMkS7LkG6LdbbOYc3z6
+VjyaRk9jYOZG4KVuCNZVWv9AbI5sDyusiSGfk+zZK+Lufgiu1sFiVldXfRfb9+NTPZA1lcvxW8q
gC8KHz8KcHZC2dsxjIfUWZHZinv6rJJn6eTsQPJNV1n6qMJwg7ThNO0h1P4ajs6/AXR8HgKUDo6i
mpxtZsJzmEHBPgyJm38cwtZdDRfCk9eXyMzkLXJ301T86md4/bjrHYz9PFHFmzGNtCv57O4KEjDf
pFMm/gyPMsz82a6aw39tl+OZmnM2f1m5I8vlbGpSROe+g5sv3dE/i1JE57MIdQj5mbUzNEU6s/x+
+WyVY1tgmZvGU6ejSwbr3hraT5kStl2BRFvT2HuZEmbVdp0xInjqWIXKXmHivMwjesVRPnq7Dw8l
XXsZ+rh79EyvfsyM7FUiYaokcndOVXm7nqmTlKw/29AqIRmX+0+drUxp8otg25KmsahAAf2ni9TY
SidRb5DCmbbzWKaz73jFA7qHyVECpD7qJEzKnrp282Huhuc3AJFqQgHdVl2+NISUxWIC2S0gzqD7
Z7zIVizGMDjG1yFLx2g3RcTpKmVETVPTS/UqUm+rkR17MNbDjPrFQ5RX32e9SU+yJOvdXv81VNbJ
g2or02Zm03a3DLSOY8Spz7PTDs9W2rfbrhbtblyLpqI5RzuJ4kC2lmbi3evGPMlGWVUNw8YzVO1R
lvDLQZ53zsszHuy/X03VdnHU2I84ZXdPSnrt9WJ81Fb78zEnhe6FnerLNllnRwo2VvFIQGjtL+u8
9No1vX4Zkvz2OdCeJ9WXxX8MNAqLtDiD4IONhCmWX68kByR5ER5K3XWzW8E6AdEFjRBW5BwUpdDP
RTja/+uMFf5Oc0LQXx3RIyJpRClWFgLwgLEerIss9ZNinTHG+EOW5AHI/xwkOJ3vjXxEqHtwo6eB
eOo6WF4mjDtlvbvjzdCmqG6vV+yEZV3GURFPtgAklRV4QC6vuvxICbLWG1PYLhKofH3ykDTNOTMM
5SpL8wiPdhq1V1lqnHG4NKW77DMyZ5c4EjhKrof07zMr9vp9l9bvskem1b96yOKcZYFlVgm2hGaH
BC0koAXLWt9DLfs21pl3V9eGfG0oTcCsCMJC0y9H7w7Z+NcI2K4/l0qHrmNlx2GFKBjaYj6aqF8u
evuUrzAFh0f7oa0Io8gOsm5cxYAUsLAfg9pSMR8db1c4V9uaAjvVY8DShXmTh9GbsGHDQ3c3YKjE
hp4G4a5A53ltMeEvTgYhNdlPtgIufB5wZTtIZa3Cs7FEsd2zFNbyNDT2fdkgy2urEkZ/gvmEfy/w
Eiq8Uf/yeRYps9hUa50S0Wqm3u+tn/2m0rpgdvNdjGP9TnCWdAg//428q/5Uk42U9Q0e9ITN2uqg
TnH9Ltgm5VNlvw49Cx4kONlyr/Wfwwtcas4N0OyHTkexZsHH6SsbCQTQ17NmrZNnsk62yn7j0Ih/
trre+Gts2YRN4I1C3yuLAUmuE4gkocR/AoCylVWf9fKstLvo2rtmu/esdHk2s/CqYNLx13oCZHKU
J5jCf9Q4DU6+H1bkIb9En/TipDTaQxayh4jlLydPW2/BrMedRwIk/Kb2epANxqKLk/efES6f9PZB
BXIwbgHjYSwbvZy6/ejW2jM/pbIfs6jYyGLWgjS2CNv4sthOKds0VgpRE+t9YCj6bhyTBOwQQz0Q
jn7NnXdWOkN7lhdukprA6loUNhf2CmLtIRFedIJn9wGBsW0l9OnmreSgdMIiVLWizQDriVR22JnG
VxTDkDRM8yrQvMz8qtgF0VqlqOG51cbXpmrfZ8vIHiLin8//MkjRZnVTlLp9LbDVVpQkZa20iSJQ
l9wxm1iejMuGGcs+2IZt7XJFL/YzGG/i40y+smi0JjurdfKVxQ4/1WDJRf04z5l50jNPCZCBmt9U
RJOCobfyCyGX4SuYtMLEM0H2EpWpQDfzpjfPRbQXwaf8YgyK7CUH/1svQ4ELUmi2IBqSDl9N5Sqv
UHX9r5eVxX+8LL3abCx3tTJqG/KH+e3zkBjowVXq9bMm15jHfTBZQdNY1UU24C5S3CC/9xcVYd+3
IudeZp55wSXMPuRzbe1SMp9vQ9NushWzlDiYGERV514SlGDv04Dl+QeYiZFhk6QvWd39GqmF+cdI
2SH7e2St58bHSIl2wmLycS67Q4xXxR9tsZ8QrPrZ4ETp19Vgv1iodGzLYYyvTa2k50aZ9J1n2eUX
Ii3ktpzB/LNfel+OSsv5vRdL/LUjGL8BVSZuwiS1qlnE7yDBpk9JG4ogyrP6ezy6qDyQOUtDZlSl
at+W2KvRbGnFHbnI4eg25TuL/nxTTyaxKIyX0Hua3W8sOMHU9vHP1egkhfX2XuSaE4SlFT9oXagf
XDe1D6WhkSQCf49N7zi9m3aJjQ1zq6aE7z0TQq9Z3i2stfJ5gEIQVHiEHDSvLJ9VUlXQPb0lqExR
PY/zqN473BK578pn2cOa3EO0zNmDrLIbrw0S1xVH2X+JBmtf51q2ka0E8bsb8miP8qVklSumDVY7
/aMsdcLw4BvhYyKvHceNsrPxVEYaljdjR0YJCLb6JvtOZd7c8tiC8R0rBmY6cf5M6Oo2ZEX5zYjB
SJtI+pwa1wVbu0DqaLXy2xzOqHn2Jn8KvDzeKvW77K5oYJMml4W9LKLL4JTd+F4afX3AWa/dyWp8
TDedmeRwKXL9WOqi3sqLDop1KrkZn+2ig5JnmEcwZOlTWpr49piAu1tnwJ+qHEKmwpq5mmjyU9WB
MhLzAMmrGNPAjpr+gIqXQoJ0Lf8fB39can21f72AFuECmnQl6iurYkMHsx89i5dEQ4ys1yrLl/WF
Ni2bKhqNj25NMf3WrXOz37vZLJaOKuvk6xxLS3CSiH/Faef5raPhl9At5lcV590CPehXVfXE3bZr
4S/rQ5T1wbD34GZsZdGuLfLwBAoushgaL0Nkd6/CaMzblEcpaUwuNtgWZOIeicNk8G1y/n/CZt+o
ekFwAmDTOdE875tp4CaHdaL6hFjLsJvSTjmHXt2fIXe7OyOulMdkRvBNwPH+Zg39TZfjlxQZqDFu
/qoKLCompxtRaMV7uAq94uZUc39Exno+JGHb3fNZQVUYK5JXEkQ/8mQQPyP1YOkG76PW9Bc3cyfc
aLj3lJVkliS1tocZ0J86seDWOhTWNkb781ldHxTs3qfvit2iZU1MDL/I4ZAaaniYlSbadK1uvBRx
5x6qmiCELM5Ayg6pkiYfRUxOjYPutelHcYy4S3OszzZqmZgvmTqRLTeKgvmVYmclE0W7/OjskK4+
1BgpfrTaTdQdHCJCH2NF6bDOywRWg+vYyiZ70s4a9o/ru4Lek2MbpwwfrbkFkbR3VVQo11bPq+JD
pCnzR2vmhco+GjT1o3XJknBPih0yxnrlxiERgiW48dFqaTg9WzqC4/JSIlaNvdqhoyqLzG3afulb
ZAvWscU0LnvdCjFNWV9XG/Rpj30bVK25PbZu1R3CuXjBe2iafFiW7VUe+Hl/nSXG3WmX6fLPHrKb
gPLqk8jL9rLYVpgMF8LCNGm1j8xN3b16SwfOqArvTL6GgziKHe/qCPFTWSn7yUNUJt+dGGSpLMlG
W0F/ss/HXbKO/+yaZMSisoRc2GedPOt09VkvsDT9vHaLM+vZFdapjUNmPNktTODc1mjlbOSFtZyH
jx/DHs9hWZ8/XywssR+plfIhZUP+2+tD4WgROSqSrez7+WKOnh4tt60un/V9pOQntKtf5St/Xjsu
dDcgMKZ9XMP5EjoaVNHVbkUelBinFeHhkj2vrLL/VGeZsDpflnWsMv4+tUilod+C5ICh5BsVgMXl
41R27apM8UWHH59s+S+X67J4r4cRqYX1Jef1OnbUsyuSZXNWXCRGPH2rJS5rM3RwvVHzjnXEv1wW
bSt12DeJ8qpaXvTa4OEm67XJNY51o7KMBXz1prVQwewWuDMoZ/MlJxog69Pcm46LmCAHyotjy0OO
BFwhMRAWtBqpAHmousS7NOtBFrvOqndqCFFc1o11TZKaHH/lq7pqEplKnGvidM41zdpN7xnLmUnY
JDa2NtihM2wJfDGvpAXrbNlRtmgxto1rb7GO/ayXZ16o/Romix9jm8g6mSWaq9/rrN3Ps65cgDRk
rplf5WE2YwSr1oM8k3UxCaMNOOgm+EcDUuMQENexsnOiDPtZrcrTP+plDzmUNHm4a1guf7ziv72Y
HKs13ncCiGtkjtBvNobzTl3tEef1AK7r16GSBooZtJKjHanbRhY/+4xGpAaqp4x7vXUS39KsGEPp
Jjo6VZ7tRxFlr3GYPkpKydKGCX+L7vceHmD0/94jVOpuMy8d8rAeCqJe3xG86qLioqvO1jTw2v2s
crIEcYTP8ueIRk/7g1HWV+gx+UXWf3R2ZtXZDDmOdlbfdw9ozcNsMXHsmIideKT7GueALVXp17PV
PXxUVkW7B9C3CrlSV66HtsniLXtsdSMv89GgOfjHpKhpL+pq47R6O03KrAZZFvbBZ13iCsf5KJfS
u+mzSdOQU/XlSFn5W7ssty1aGP+43L92nNZ3IFvkQV7R1txfdZ9F7jomdtnHLWocYXYpBLSNR8Zl
8qtorq4TboxkdspaPddwU1RDUJQtfdjq/SbqGriV/Mo7WWk39moKMhvJJm3QPjXG9qmOVZ4leuwc
XS8lXDI26aPuvsk2WQPiNDk4RB6DzzrbwscjLmDTaanVPAmwAk/lk+wuD5nhsWxXXefjNWSdKdQE
0RDRHvTSHQ9aroKByfPsSjAuu7bEPg4CFYg6LLWR/67LUbbIPmA5O/DYAzrOa2/ZAHdS25WDgWRY
numn0kqH9jnMMfy1aqzwPDf6klvx9K7lYNYbK+/IQ9eY0mURAIminU9zDamehWP0gJAmBo0KDMyU
rbM/5ub8F0T7ABLKGPlZP4I1MjwwSyaCAlncPyshSbzBaJDucJDeVrM0OSrrugvuUrk1pnl6rlrA
5LGNsr7mpsePK2F0SnAlRPCx5/bL8uIWLjkiql11NiydPK4zZxXZof+U5Zk8tHFbHszWQOwpiq72
3wdCa3DfJx5reezqe9Vt32XjZ/0/+i5TLVZs279e43OoSN3hhCffVl77s16efdYtlRtfYmSz13fw
j1f6rJNvJl2QXnZxIfy7q1uY8b62C4S2Iqu9IgyLUb0TGbvJzdttkyzg9/NHz4HIqZSd+1wV+kOF
/dJdJZH63Pba4i9Ol52HMfeel7BvN8RdHL4DWs12tHcGy/+tvha91Ut3UYDgyCslQ6PhGyP+kI0W
UkFPIbcLa+5Lk1oVNmwRtzre6xzDVc6WDBRYBlmWp8ikjycQrSvvY/Je8hCf72wab7IElfNLXqjj
/aMkTAJb7vTwUbKdQ76U6qMseSkREhvdgMJwvoI/hzY8dstdHnSAsNsiNFQgCtQVtfmroQFRieWK
62471eptGP5rC6IqfsQT6vB5hRqdgHsSiX2RxZjR/31lyPHetjBAX3qYcEJ3ys0t2mP2Qwfo5sEs
neQwmw7MsqECWrIeDKIi1xzreT1kN8KqlLreiPZGs0wsTynJvkls6n5jx9DVsfd56DFNSpTposbz
uMmJbH1HhafW7O8NSnsbNc31i6FUzm0eSKvJhhq2Ob6d6vswWnA4l+4HhCx3P7ddecoxa0AE8PM0
AZ59Iq3bLkES6eWp02y8uyYlPGLpQMwZQqVtNdWzGICBM8M3R4J71XPOAmffYIW9ka055MJrM+av
BKOzLujHxXf7uH2q1qQqKjOLbzm4OA6RhykADClsRfpCPbVauHwc0mL8vfhdWewcoV8lOhMVgpey
noVLKX4ryoZ/1GVrv8otsKCVQ7Sl2/JssQ4NcKBJCDIecy62jlAbWLFx8qhZDUyYuq2/t4P97E2q
8Zz2k3lIHTPcZdUQflWgEUxAab7XC5KjxTB3t0TNjetEtjOom6m4T7FQ230UwUQrQHmhhzGGR61N
8Yps9fBBXw/smurbuBLZEsL9WzCwLNLbEdcYGmU3pugfhK+Tk7yGPAg7BgQe7aClgksT5oK3OVKG
pjF/M6oKpU0S6bhC9ck+HkCEh4Mlbgk6DreyFmi+tqFNJILiZ4NYi7nZAX0yMGH6bFBsq74qADed
ukA5t2idNyMK0VoWjXO2IRZ/Hfvv9lod4gF17NfgIFmC2gfBHB00uK4oYI0K7qi2coE8bG7HKCfx
szbIOtlqaWxzEWunD3DYOkCD0Ffyxbl7HQhx1zHj7+qcPbV1rTxXQLsO7WLqu6wulLfCUgLZYcZh
e9PXqXmRI8MCqI60XsFm5CnXVPK7v6wgOitjtkuNe2Jb+p2I5LiLcgUHkb/r5FmTiDpYwxm72ZsH
OITsjIZ5cvljMlYerCbTb175LAtGyQPCzwH9HafS+ctp5j7dsu7OtiYMvs3nqHodHxnV4Ldz6Oxl
g3wrIdgHLHwiROZXV2wHKr7St+J1xvP9PlRa5JPQJ+DcLPPeqVtnK7u5ISkC2/SYd9fW//coa4jr
lx7zJcXQhwfEiYYH2AhIfRj4JJNJunzW93FBonhZXLaDdJMNaaaqF0KsRzlI1vN5EX3oxjXE5Rh3
st1E2EfX/qpa6psU1Um8PboDzg8lapHv19zq1WkVezN44OuMSHTHFseoA8gs425V7a/RfKNvoId/
GlH/g8tF1w+dP6kA6KzSNMLCxSkOMfT8lAaUDd0w3YssVTd6pgEGbt3rrKGqJhWpkkHfR2rsXmVJ
1q9Vspe3iHD/kfjVixLAn2mLL9Wsh49K/gRIGMrLeliwZNok9RTvZBG46GqjXM/7OlkQtnT7S6t1
891acoQsyboHUKqWo2yMnWne4cJcbGUrfrfTOS/w4ZGtTY6i1wyOSzbKKpgWQG3N+S5LVkiMIWwv
IdubQt+sftPZaqcxACjdZADSA1n89Kv+MLqR5Wnt09ZKF0hPa9VxJ7jR2vzFdZHt1BWMTFnyLl8U
WD1sJqaXeS3JKlXXX5GJza6yf8tfdo9NPLPO2sMFRvQ4CJMAPhfzIFMgsgFSTMdGR49v2GOxBJx4
+lTZ46zarB7N+EpeSt3whsZHZO10FrY+z83HqRkqwJV6Gsz5jN+eMuAS0L9FneU9pCebh82jA7c7
m2eyrVnu7E2i6zvX8eydWWZvVVIpgPRtJRCkJw+kY48IAcePXsjDXYOj+M0l0G12KDRrummgcWFO
N3mmWMCN6goBR93mZ02UMce+vVpFj72A+BOzNKFYImdMyaMa4nbchubGLXWiuOmKJD840+PsrSsi
D2nfiNdHAmMuT4beLMGLHsPyRj7jxP0/+cDY/iyR2HuqVCM6Rm7+7g3RHyKJvH0Ya94hDRViW2yH
mSVj/kXLixXP2d5e0QxuOx2TpuKzop/jxtgUm5Y/Iyf1UMFE3AlkD9IQ9HmtPfeG9s3TdNdXQYRt
zD4k2qk4fmOQIFJngD9j1AfDyN1DlKDAc6rDtgvNEPXB81Tkz8kT+voiIACRiNgCenYgnlZTuyHT
sR3HnnlZzZLzBGzRF2V37QnHR0Ts/0qtAonZ2ui2UanVu6pTcn80AZjq2RCgKwnQKX7X7H75o6v7
Pf6Fx3ax7kbVqGevBdvK5DRsvbgpfC2ef4b9H02B+jJ73x9IYfNdtO+oDO4Tr/g65IBJ9KqHils+
6aDV/LHBXF5XvkZFGlhNzbRSd9iPCfOPrHhD92tn8M0UHqZ5k9P+UFkmbCzzFTZAfQJyzO4Esxff
TAZCBooyBvpSZACsrG96rC8AvllTenEpAjq8QybdVgUT7JxjNlVX6S22QVYvEXk7K8WjYCr7PWjR
P5SxKJ778GeNhO4eEtqLQnSUdcJyqyYCSHm8Ck5NGZPH4mxUTb+Bx+STLDWqTIQXgEiOP7Ikam7a
bGCGlj33w6C9GM5pAEEZKKF41uCFbEqUDTYTzwAinuYRe/GbuUynUqg4caX5bezwfNKgyGyXlB+D
RO+wj8GTnuLo6NXd1tExTwzLBoscc3zstbhh8dnV+9hGdHAY+gegHxuzmUdQyOZJK13FV+M4B2nX
f3GWkoTlXC6bPiyak0jGY9ODzUVqidQs8HWlVw/jCMesNAuAr+C6kK0n2x87WKhUpIm6Hre4AVeG
OLRvrgPMGdcc0df2vutjtDNjNbBBQAqkFw7LAo/BxALI18JCO7Etd4OxV1i6h82RGLZv1t0MikM9
JZ6AH17Xsb6t57o99SnC6Xd5WsN7y/zf2hZdpaIo7WHfqv2xrAh0gY5klLyKJps/LhDhEZSEup9P
y7iH7FHAdjYbH6v3CR2NpT0JL9Z3Vq/eVb2qTwDJF+6w2MUuhf3xpp0BmfT6/IO5yoYms3iPrVjV
5FkZ+Mx+0cnWEVcooiCsHDyoMvevJ/yc3hOXDdzs1LFf6N912/kiwt7XyekdI7iqWycZ/qxafh7h
LQ+VaSPgW6HdTAa+LFaR7MG7N1kaox+M8aotnot4qbdZDxC56X/kDpolAHUdZFOrarsosXsfmvCY
L67yJUTgN5zjs2b0L4XVlTuUS967IlO2Ttjy4yHsiPrPcFVtMZDCJ1GtteWXNh6+RY3ZoWQY2/vU
JqFSjf0uHJoi4P2m5zyf9l7MF5JXaLbouTVc65IvS8vEcz6S19drti6h2KdJvlsIKB9s0V7yvETa
Jy1fxkoNxOoNg08lNlF4ppHRTHddGV6aClWJlJtR1YaHKtTeYt0hVNM2Z5X9RtAvw7CFuWidFF0R
xOxT85gJRC6arv4ptLL08aQ21OYnKj2JP5kJ1uRthmFq9NgVhnZAobeJemuDAnLptF/UTLzWphr7
njGx9XXzW+zY0a4xRvSFI7CpjZcfdY1FQuqmb13jLX6funPgtJeqy3zXnm1feAWG73nl7krSPbce
yGITtd2tsHqiuciRIKYGD6sTKpqUbf9CTD/xxWC9GWUEI4uQ012o3mHM0Dxx21OpzD88B/0ry3u3
xhz7T2M8FmSe/FiQLmZynoLZAs5X6p4bEIaeDuy8MrJrqNlkeX1Oxo5nsDuZO8wzdL9fnT6NTHuF
0D2BXW0u5ux6m6Qa8M5IIaeKMTnLwyCs5Ex29JzljQ112M6B8Q5f3BSCBZElP7cVv++an4lhvVrj
/Gejd+TAYvMCGPtcwUJ0ZuKIpu3WG3QQvraYjW6dIntGVty6TUz3ftdkzaGK2vwhn8HhKXH/KPrF
N/s82+Ys6jY6xCxEsRIcvrQRLG1uB72Gs3KtCwNBIDc9NLkbXbClCVH7MeLz4uXWMWSldhJxqp2S
0YChGRfLuUzS8VAggnwBGm7sNSHm6xDnEYtZaK3AY+rdMGKMSK5J21ZJ6jzkXRRvo+Za99B6TGGT
TMUAEu0MlsRFjc9hjPhvsKIggy5VyZubQOItIaxn2/CwC1xE/dK2h0Gx8RsoEvelI2kfNI7Vo7Yf
ozHcAwMyZiyZkMhXvy41OyetHso3pSYn6qXddKws09pAeW39jsfl22TB9InhtbxBK+4AJ4N9AKeK
618vjDcmMJwVoWq9TXbf4+ErVLw1LfwziIu8RQii+DzWxzfi6WzY0np407xw8HNQUm+ehRSStbjN
W1TyiEDHsH6DQjYhqo3EW6QYJwwH9Rv6kx4BCSfcyGIiFv1WKLCIpvht6dIqgJdkgumOul1tTkyy
pnmKbfbEYWQOtw4R11vLZz1PbrMDcMZemQloU3k5VMvMsa6stYkoeQ/K0ijPXcpXNprBYPMukRhK
kfKeRjSSEYXpI2ONgqLmAzQK2G+Eg549mVpgAxnfqarSYpzS/uEOGSlmtEHg+JdfyOnMuwE9kQ1I
ITvADcvwB83I7rU1Ov4sUmObEgL2DWvY62Xq4UmejLulug1pPR/6NglvC59FSewLmMWXLA7FA4HU
3keTiimrUdQ7Uugo+hXLg23OTNhlMwcEEkDXodxNYoqdrDokfQCZodsZqwlqXyQBjPj0bo99efQW
nFaRdsSDpVq+lX2Jz0i57Gtc+bZz5b0CDt70zZhAfOH+DxcQv3PtCj6KDTYEw+FuAa3t2NswjSM/
zAi0tg06OILTXZJAGRIhGl/amD3YSnrT10d3lBG4svO+2fRohyrosDFxC4gPBATQYg2toPdyx1fz
kkQk00OXhPbTWHkE1a181/ZG5Y8lQY3Si9xNigGc35JZ3rZxZW9mtxlOCHXY10RoCX+6BdxCS7hM
M3mgFiyh706ZXAqjBqRrXGak6baDNSdnuB31noW/xTu7o5tWHzQUM4TShueOWxVxqOpP01l6jNiE
dRiQoonjhBDy7GjbrgvLfRmJLDCTl9bW6odonnSfiNo3nt5kmEcxnwrLH+ah8uM2Uu521fa3yZ4U
vyBdf23FKAI0m/ngqneKsd4oSsI8adc8EO0G3NAD/CkbFCgLCwNtR9NQpkfz0keU1lW19Aa9ccdf
Yrp1LdlGbBS9UxS6OKbm7hUh9/0QKZk/uOrdJKCzNex59rVOOXVe+SKE7VyKTvnRTPxQk6UZV7Oq
i207p3+1BvidBlFxnHMeyr5JLtkwTr6SzI4/4TLQMe+jCsG0otr5CSPvcDuHuAeJAaZ0H4aYriHd
IRzlhzmZ49kMgW9NVRzE/WQFreB/0ld6flLEAAXUIDA6T+XRnQecQdyyvqA5dlMbtlQGUBEDS0Qd
yw3AsqzIRG6fm8nD0WVi8aQ1Q7uHZLuNJwXKWi2WQ25lLdDK6rlry0dFBfCGwHa7d9r2XROZHhiN
ZnKHZdx8nnlf+gmW3BId3QjXojUm2g9xukUOmhV8pM0bld1H5cXiBEdJJXu1fGtbA6wcy4INNwUc
CnzWg2WacB/qvfcsLEy/cwZiHcg0TRna0K19J1U63SZAhmgWtbvMjV4dxGq2k6fjZiqy7TJFNpvh
gS9oGMTOjkJ1K5zsFUOgaVMTMtsiuapusxg0YalECK3o1aWY0MNqQ6ao3DYN30ESbqckgxN0edIF
Ioz3xOCyU4r0rq3q9pk1/gWzyw4Z8+TB0DRlX3Ej+eH8kAHgGPNEPLbsZyOLRLPhkjcR8Eq6umXH
qjY6K312dpURTfu8srVNAsDGFy5yssk9EpPF8qYdghyE5MZy0sfYE2fbcptth0Queetc3Q3Q8Q6L
o3owfhE54RkOlWZI812P8PvS2yVyXgleDOip78JZ3baO2/jQlbNd6Fk8SUIRbVF5etfQ3dnWfTt+
0XLCQjnsm1rXsfryPDxLDYS/6jCZNpg/fuGncomxuH8Q/sx2QsHpYjY2TgZGJiIoB1rfaXA0aRC0
08McmM8kXmPiM/BcAwVsIKD2rgkGlhS72kLBvEYJAnR42T3VGRQug0SgR86/mUDQZ5M5+yorabPH
Goznz3dkFsazSLJHJayXYFC18Cpa4902ycMvQ3VK+lQci5nHtakA5yrJZlTO2WGXCfX0jPfuRsOF
LqhrDUWkMoQ6F4JTSttTpxeAvKYMTceo9kMEVveqwp5lqK3m42AtoCDMMscaybYeQy9ddnA0McNI
IaT2i8JOfcoTgABefcTysj9NoxhO8uzzENlmf8oToFNwapipHcLt4Nv3c5G5e37c6mRkanWyiXft
uqW8zYj9npBEWk5JzqbNg5cUyKu5HcmAPpv2NQlGZGjORC9cn1D/TWhec0rr4rVxcwIohTk2hyXO
2SJ7sJrdbEaWuJ9Po9GjZe60eOHaWp77loU6i16Yx0FZDfGq/TQvxYlZpGATNIVbqy9f7RhUQDdE
Jdcn1NLis5ubZaDEZcxeyg1P8sDylXVonN4swu67UFGb09I36GWN1r7hcXhq1BTsYsyy1K+b8jlJ
uz/brug/vit5Jr+meLHQPp/DxUX5pRf7cHWjlPsMeeauxdWaj99701TFxJvmYE/heLKjF0hNFQ+6
rYbUP7sLsrKek7waRVRoQavW6bHrFhLuy0Yb00dN8RLc7PlgJN8sZChRgmAF37ZhGPCQWt9AfR/K
9pYqPC6Q0A3idA5zP1bDcL9k9WFsa4QVClwRk/g4dvASFRZrwGAn4yTfAWIe5IWd5YW0XYVfheEu
gTxttbhi+xsaftwBokQqBPr3c1l4bK1Gk3gNhlQngA76ScAxDyoHHlv93V2y78RdXL7ZEA25Qbdc
dseU8cDCBjUWR/lbVfpUnpr1IIvyYCLmwd98/Sn/rTnEiP633qPjtbt5FAQXi71WjQFmy+9sTvqg
NVGF29rK/zB2Xkty41iYfiJG0Jvb9K5MZlZJrb5hSCoJ9N4//X4EezoVtTMbe4MgQJCVRQMC5/zG
RGAkiw9dmXokdeggCvy/czdCLH1cVV4FPjNwSiB3FB2Iv934EeApQQZw0JTm4idteEyUFDn3lxab
wF0bdtfMLy4x48AJlWwc0or0O3JygkB5DU2rxWN20l9qtOEJhyvu1okrZQUwmnSCiKabX6YZY/eU
7rReXB2yYn56x3f9vVJdY9/NYQLVstLTIJCJrCr9PGpY2+whIjj3tuId9joXvGSav3mSBon9QCYg
Unb9UcntmFfHHZ+DEUE2y1FqZk3EGT3EG8ouOflqgC53ozCtgox15tIc0YJRrNVE1nmlDIC0XENf
xZ4w7ygeZUURn7x8+uBm408DaPVo9hnemnrUbEJSZHrfeM99MBl7gsoFrLF1xBJiY1V1/qKmkBo7
llHrICmiVZuI/MWKyDgjZIVof7aHaD9tyMJ49ELw2RhQtsXjRnen+C9Q/9XZzyJzjSVytqmVqbzE
CGcYWq58KRhmd85QuccEX6Ir3pnkpK2p+TnEwd6ZGrznG/PuOEG+5xXIDj5x9C955qOYECnfW98s
1sjTdiBGg+RZUVn31F63LZIw+C6K8J1I0hoHbvNbJ4IrgqjOrzQgnsZ3Qc8U+yXxmb5kIipXlYpt
m1nbP4jMu8QCGKMctWkPBEtupAbhuLQlRCuiJZtc1PFRR3F+46TmdEDFdNpPpA42oDSNzaQ09Zbp
4yYv+mivlnO8wyMilRFpbYLWfgboj11h0N0y+CRGlIfffKWwYYKTTNDvcaHmM3kl3KqGPd3qXv3W
1NpfWd+UqJNDmCTbTx4Gr5bIjTx0gPpsg+ZyfA2iOIXcGo8MUttmTJNzmRb92ZqjdyNQ396oyoPX
Vco71tfbwDMIqcLY2/htsh1EJN5BCv4IMJp6MitdeTNUS8E+Q+23bpuCbLTycJdUg/utIn5deS7Y
+tofzwQ+xSYxkVPqyCAfUOTfuCi5f6+93lg7saO9sAIwjlUR1vsa7tk9NBtY72TCf1XIB1te9FFh
SMx8WjOuXp4Us/eIefCMLrgapU9oQwmyn0nxC1mBkBxpWKymyvbuoI39nQgdCMPlhMfWFE8vhBg+
Rr05TmPQ3Pu6ca8twhZhBp4Zo+lqjxI4w5HMfyf82JPMecfk0pLVo77slj1lo6zLQnZ/HP1o+6+n
kLvtyZfjPGJlylEQ+YT9MZsaL5t5j92xrMst+b3pQpVOsv7H5mP/o7tsk8WnNnke2TZqTbYx1GJY
sbZL0H7LsoKP6rypOkxhCKf+p9XoTCYE8/5EAbK7xY/tn/py6FIGI2lAxVJ2Ig7KkyyK+TPbmzni
Y7Ju1uN/6qhXM4vsoks+6uJmaSqvg5saa0BE4ibbitRmdI/Mfi/bZKHCTVfD3r8sTakdvwqGscdB
Dc6NRxM1/6VN7sjqqSK/M2sdzydf2iKlXmlapx4fbaw414jZGy+5mWjb0C3E3iqQGs+V0npWC1N9
9lMv5NM3NN8rV/uSAkS+66oynCY/SLc2BkTXfJxYPolxhcRb/i0EcbGPMIA8kBiBtQw7EZO9jaZ7
3aarEmIpfvZk5119MaNk7/KNPePkyRRpipMjzLF9zJL/nCHZukfc5T2rEucZ+qG6VVh2MawI+6lv
hogZvvoUD80JMZT0jHtvgKUOQG5QVNPW8DQb05MU/bh8+h44yE5yob07Af2nrKnUb+itZZugt7Ot
OmmvpJtblpgtMo15PKxr1A33ZpWT6VERZNJ0iHJMvTdx16nvpdMDGG3imU1BJCnBHwoLKmH8FRUf
Rt3WrJQBNLbC+jL1ZrFJ4c7dkhCRgmLIfxDLH8+yqRJ6++wl6VHWZAFRWOxqqN8b2V+2Na3+7lld
dZG1LswnMkzDU9OMHji1JtjkadzfssDPoMGG/VYRfX+TbWHOZBdw1LOsebhynsMy/YUMzT8dpgGp
aqKSYFDmc8gi1X+HvRVc5Wm8YgqPKtaFq0eHrsXuwVSq5CjbSt7bS6P4z15NDn/MN+glildtSlVM
PONx57hiDk8wbMs2YYXXNCODKpusvAN1m+Q/5bgum8J+Gtdqoel7WY3GOr+NRMWXM2RYYOsAlSTm
VYJcgYO+RkXkHKKa8RXJlv+Abpcu9cT8XPO/Pto/9yPEnwGHNPSdPN+jY6eF94FsHCubtF+j4JQ/
IRloHo1h1s8pw2El22TR5Wr+1MyFiBTgnPo4zZpPUHP+3fHorMWTcyh09fXRJLfGxM+fHm1ulP5S
vYrZTxV6K7eqo6dcJ2UcYNa7bD3abKUBRFB5J9lDIcO0dMtEmRwUHTBMo6M6HhUmZihq2rwLAkFb
nznDTla1IE9xQ2jhXTtW/R74/gzymWOFc+ewD9JDFASAqudqH7QFjsHgTJBqYu0V2O+Gl4Bvy00i
zHPVJKl+0GuQ+03f2u9DVvWHQGHGJvcmQx0fmqoYN8KEK981tnPyKyYldkx0TlW0AJG0xH5zuowl
mBd8kTUr1eL7nCeQtdD17TfDtFBJatKrbMpbwWwiLaaLrIKYMtd4OH4r0XnY6EPpvVlhpyAJFipb
y/PcN42p0UHNmNTJao7UC/prTHJkZ4Ph4hUGw1nu9EF0vH3Veay7dT8avFdF8arOJ40bpruN52UX
2RFbYuZ0Y4szEsaFK9nW8+XZBjUqVB7rey8sOkg0fPIG+WGT3yZXd3zCnXMap+mgi6wNW58OTlLv
AqdLwH6KcJ+hFvIm+mtRVOnOUzCGTvpZ97K37wQJLJK/WrvNQWW9K3FHdCpRv7Yi5us+Zum7pQ0j
83xGOUxjEubihnOeQujO6Igm750ykGzx/C/IQWPBMSD+7LXmXtbKoq/eHOPI6BhubbwsHVBBJ0fX
PehbMVLUmR+81wORrKQkJQWNRj9omXDWATmBOcrnrDuQLtswMdsdYaw5NuYynU/vY2tka1NPxcHT
N4iPuq/27AcjCz05GKbyYmTV11ZXsOJxy/GFH40MRz4Qr05YuygGtMiI5PFa2AVUQx0NQVSz8u9N
1r36fqm+4WQoETeryvT8e0pcKy6Zq6tKyfUZNdBFcyG3gnmOYefmk8hEsjRpgx+eFKO7RXXys7Bd
41BjY/EcWOjDjUxxz2mZ/sXcu/7pmsFzN6TaL2w2drFXWyyWXupxWjEhz8hhNw1wCSteeYgrfxUz
/jrIqpXAG+PdjOpjCJD3p5YiDKe8JtiY3HQ7P6PMm+1yjThtpkTZ1u2jgqR3+JVJX7nvXIgMQeMF
6NPHzavZ5RWBADv8WQXfVTHZe6/WZnR+5m5GlRhhFgU5xtkuQVsVZKw96dcp6rO3vo1mdmESnGQ1
KdEbBTRxgXlvv/rtSB6q7Uu4GsbwGlbmzC+L6h2o4OhQl2iEWEp2wO4JE4fErg4E/aqtOdPKWZkb
N6b+/PmJHCQJig0gqG2kkOgnqZWsIr0JCd7YK1O/4jp4ExMjkMFQuxO+nuP2nYH6UrTiXXcaNGvT
7GqxWnvvJle7NrW+k/uQPvXOLR7aq8H+aBmc383A8e5pgTw/FhnvnWWMuGhjwjzvGxCCI9aMq+lc
U9FbvJUdkfu51pEsvmU48coaesDFrfbiXeAX1nuTl5jtZule7ms9S706fnVYaoVZXpt+OppqrCJr
oR/iMpme07lo1P48RY1OuIZa0dbdrnMVGy0j3X4edM1hzTumKyI6aAbIRmPeE1l8Y8YxPad6ZT+r
vcZef2ymrRmGHYK1c13ukgUJTGyeumdZWU6VlrVFUjUnjJr2waHvUsKSdYBhmmtVAYQhlMNkNZ//
AEkAm6Nn2DNZC+BEVIdGp/fkqtOxDca3pSr3aFXRnUIrfk6T7i8zj/JjSsTruevKfwoUMJ0tvnLl
+tOOXvWGJ52f8ujbGI5mrOpBK1cAyJEWmc8SNgSDBj1CMMD0xYsRu8Mu6CBTaokqXniTIAnY3TRe
Zg8j2Sb7uVgDvciqW5qvMO6IMszHP9qnska+qLIVdBlFxVTO1zbB6AcwTimyqMkAGEOx7JOCJPLc
FpqMnggBCeAcdvOWWtl74ZfBs6x53ujP0EocyeedfRMpe6W3IxbSWfum2pn+ZOP7AWKkAfRCjxJY
Kovju6wEFTkm9Oqni6xqDVAOyHjJXlaLMYuOfu+BHJ6PRMYzfZn6cPnDssm2xnVYJeIma1baE2Lt
0USR1RDv961tzoHo+fDAtooTXAx7JauJ7livFRRcWZO/rxH6IbHT6lX+9nTGeQ1WpOCnOf/uGVg0
6lqxldUCc3kezQy3G/nb7BQZpAghqLkmzxb63WtSEOIlsUxqzdIyda2UdXWySRYQSB5Lxmozrw+q
TWZIYP757gz5uIqEcL4DID5XbOFJx/tUW9Nv4hZfRiKh34oWughJ+eCOzzefeqaGKzw6i2cQHMmh
yG3/1BhTcPZ9JTyQh8wOOSKeL3oafUmQZ/toRudmjvi1O27xkaW5jeVyPJy0AlNjNwJ9Q+wn/DiS
iK+J4LMw0IQbPSdDFoHEEeJMinQfDdObPWXGCjlO4BtFYj81U5tPq7TUeLx5U7skfZGFYtvJC9FQ
JLL97w4Kj+suhoHu9iX5NFF2AK6AnsOhU9HYbGGxeM1wBiw/Hau6/IFtpnK0tHR8s9qSx2541fCD
/4Lv2s9sctck6FHuLvxdYAe/yjaNX8IoRLc2cZQdNH31S2FFGpPWZqe5uv0e2HtSYslXY5r6naGE
0dZVkrNQvJ9M19WTWYW/zDD/0Q6BSXqndA4aiFGybC7GWQiNDVWUoMAE+cELjPjvniRRMlouUKSS
ZKXDix2Xg7fRA9JLJUCAW57vichHpPwwPW+yCPMX1InJEmhfy0l4B8sj8wnwPdmWAfKYpgNYqQcL
X9edf7H+dmF9P/eZdjPU+gQRvVyRhRI7NSciZiF3SeBlIN6rMjevHONlGP7WcTwxrnlju4cxbZE/
HAAoV2vijMpBU8irwWkqd3DndeRBfOP0E6iH+pwQAdugr2RvMjubfWSnI59HJDZt8a1M3eo+6Xy0
adJfHBL3gLudgIgphWIOwWXwop9jhuni0KOdi9Xi7wkaTNHoHm6Aol5bXdBcSd5qe6u0gpOwMqLy
YeFuRKYaX0B+/uitqPhtooJJLuhX2LYl5O+AYH1eIA7RN+1KRaTuiHNff1NzLXwtQanImixKq9F2
EOcJjs09ZOEXOkiXwTv7kFVuyKhowP6iA9iIbYQXw0unmep9JLW69XRy3bJqIaT4nEZowc87O9CF
996AjD3Y3UU2GbAP9k5ol5vajbW71xkNKE8ARHNNNmmGheBbk8QnecD89TkafJmZu4SHXPNntc+i
vY8+kFYzLK6yhieV2Cauj4XOvHNgZUO+ujnJmqdr7T1UEhACDpL0sk3HI+TYeZkNi4YDZMGkZMer
gb3ofIBwlXEbl7EKGoEezKqj11Yn+zDvVOZi6An8KZAGjrIHoe7+5OeoQD1OKdzkhPhqvPzmNOzz
deiN9zEi3DFamn6vfazRsio4JWnAly5vot92Y6Mrzdzp5gT2Lek/Cjxx34hprkfDGrAmyYy3Yih+
BjFCE3IfIVp1jTildwAxar7ZGn6GSuf1W9k3M3RxKrGpWcu9vUqmB/t1a++br3zvC8Aw1ZievIAZ
BFS08CYLxFHybRn7+Tb+t00fw3QlSg/xblsPb6MYQHn5Htrf5j4JQuPu5q1xjyeFQR9My1FWI8Vr
j9oEPER20XrbuPMBG500XPpnNWnkAZXWgz0fXopqB9zdRxAdbluptM5NFnFUM9rV/XB0ROTcGrTR
n4dIgWauA0DLTQE7GkeavexMRDC4oiXHmsZvsjWo33rLBRq2AJv/OV/V/s5Txd/C7AcYhW3KDS6d
jsVd3S5V2daY1abS+J7JGiam+X4qAdgtVd3nqCnd+wA3XmTTYEyk89pIxdajFHfZNk7+Sct4MWSt
apTu0FhVTg/+qCw6e3wpAIc8LU2wIHG06r2V4WThq+PymjdoZ9mjbq7I7ZIpNnpxk4WnBns1N6Zn
WRt8t34OK3ef60kYr6d6jgJXpbOSe/OQr3xi6YTO6jjaPdoML/7lqSofva6or1oIq+yXg7foUKs3
WfAcoeDRka1+tPlm/16F6nBB0Ue9dcKPLpVm//XoELNOQXmjrvePNhe7smZYTlp3PYIVyAitrcEe
L3oYvTaDlz7zDUyfSaGfOkgQJ1nDKNNWV3LTS4Kb1pjN8Y82eZhV5z+qxhcbrShTQD6Zc5WFWxEl
dCAEwFCnrVAVQLrkYqp+E8NRvVeRX9z9uCC85kXhXralYUasMgJiHmR5sR5LX13x7PtH2dk08GjN
USk2TOA/hYodVsIwuxVtWN2rqbg1BAqf0Hut7nmMyK0ZKP5ahQ6K10N/dlqz4wKwMwA+tSGRClJK
s6u7OlbRSx25R7lTNuEzphG8r72jNvbF82gOZ7sKOu5nb7zXZl+cvKFqQQWNIn2qRLHNiq2i9sWm
rp1qo1liAnjk1ztTMZynLoaiEXV+PNuPbfFx+1obfg4fvrv4RfdkdQLF9oCcFLyEH34b7awAwYPY
YqWTMwPwCq08DKH9MbkZCLbqqHYC5oQSgOlWO33TMAdZ18w+Mg9/IT1dTaCE10OoQCT1+ZrLbB/4
GNj1Jhh0VelPICbetcoJ94IPAgFuFUg6IOWu08/qhNZcoykGyQXYSa6yTwb9C+suBhvQC5vCUJ/T
NjliRq1cyraAHtv17jHtIMAZxntU9xHLP5d1MmjPtAvc+5Ra2mkko028oyGYaOSrNBsbOFMrdcBJ
F3Vi0rcjbgBe0cWrZuIbyWL4Se2uWlB7r7MI3wiJwR5LE96jMC5mHak7BWOUVR5+mabpjYzQJmy0
YpfbjXvuUtxgCASw+SjGHgV42yjPiJZ9BWEx4ELXdLvCCfBx1XX/ucs+OE1wQm7FWKH73K8d0yBz
myvaJWWumlqDejUSztyX6XS2EJwVASCRVMFyMdbh5I3xodb66lS1frXFPrLf1I4jLolbTRu10b+K
Af8AEFPtVkxQNNSpuFrAP66lbr4rUVgeUtQaL8gkgivhm7JNaqe5FHlOlETv4W9N/lqUY3cBSHBo
KwQZmypeZ1Wx99LBO2bGWG4S5g0srcxgZeCmta669mCVMyJQtNrW7O14B0D4B1JN32cz0YNJlnzN
1erWwOHaNepsRPB4buxaAa4XN81Zo0QnAbgWWhKs2FuDr71hw7ZRf5SxPsKrM6tzD9DgqMwBD6O+
yhm1Nk+rmaLwGLXkQZIAYZYsRjIi7Bv1XU+/d7bynCTwfBFHWSfRFfTy78k1yhP5N5UvYVyhuaae
xrzUbiYMD5PHnnSvXfUx+BunXBtZEF7arBQnMTDDSDXe3zHAlydpC+T2+vnpLVJCVk6HJoUTvmPU
ywQzJoZql1W1D+zxh2uq7mVw42ZNKLAJCIUuYAe81cgt2c5RdAGOEAIyjZZhWpZXc6TkK0SAbN1H
4UedFrhkh+aBb3kXg1hB3qracUF/VwkWMQNheLIPmHI0pfVKYERfRaDLNn5U3z23hmPm1ri/qUZ+
DCrGwUgx11Pf1euiJSZQZa9omqqXLgy1SzMXjolhpQMJM8lWgS78rdmC1As0nRWK4rSMvVa9FXHs
rgFl7cJcfChkHlBiCFEUIpTxs7P64kuDrDkf7UObYWPnuHCadEEORB2gp3pMj59EDZBnurIiadbk
PcvCfMbWPF3hBvCeRGrAn3esGUK9GSEXvwweAfZKb0eywuKGsAqfz6YEoeSrLTh8M7oMIC9X2GYx
q2BR2MYqHB6zIXg9JWJne7P6bNl9CNdPESgzgDe6egKIwcwAHvr7YMKqUYcwv2o1qEzNrx7SYAjs
d1t7wPkq2yHq7KzMrFHXCE3nWzVvQSi3CgYsmqogH4lejBA+iYXCvY/leBsCu74QakzXUzsiipY2
L7CXb0Sa65WFnvzRG3VQoLpvHR3bPSl+552U2HdP1ozTKaP2e+16lyJkmDVrhWEsKcvDhMISFqp/
9wBR92Xb/o33gQEn2BZbpYjHpx6vootD8DifCcQi0e+J457BP4zMsgefK9j/PbBqJ7ohgC9F0VY3
Wn9V55Ao0qgkUNEIk6xbYR1Kt8xXVmw3e6DrOaA4zwJ0w8dgB5n55GQkpfQczS2kY++F1bpEeXJt
E0fRvhgbc99VpfdX4r3BZWrVxv852dUGzjvfUm+GyCg/Q6NbZ1YqTvog8Ecs1XrDSt07dADP9hY4
UHAnpKQUn8VbC+HesXKCHqq5Yc745A1W/5r0aBQ51BCTibeNKd6yVLHPj6Lsc2ep2sz8j3YFRQyb
r2fLZ+7o9RY4RjcF6Fl63s4XvrcOPNTXNIa+NUvmla4KXkXfNM5TFZE2ZfbxkWT6NhPxeFIn5JsQ
irpqkfhlzQ5RUHUu6BbLh5HVGR/iuZjFc8xs0C6qWTXXvmvG5yaaR25qXiGaaxUy1S2rZF8IRw3W
icNtBBN2VBrWH22XMPOwwi9xoqNzaOavljHYuyELWX/Phe8+TV4LD63Rom3dXhOnjk8By4NT4jvh
xsghAMDGDs+WbV51YcDe8AaeKOweexBXxPeiba9U1wmDSgJ7LM7aWeBMSw8SA2bPGWmowsASTWv2
ugKB+W+htOSLOrRNcw+7DCNAUssvQGoMqdcQZsGvwUH2fE4EKJO+1X1sXTHcgiOBGagHx1p0oLFG
0Y+sOH2OJTRyQVD6yIOan2tzfFWDaYDa4dubAVWa9ThXkSkY153JzTITF6CZEyTwSlqkJycNdJFn
5mcQGYd+hJECXOm5Ndur0uD/lJlRvNEx0ZzWEjMXzAR+C/zZ1unHDE7B5D4PiaYxFWzTF4/U3Cmq
yy8TcKN3vDZAG+bfgz5M3tUMlxiv+XBzn4dbRgmcOVRQTTornYQHyvFc7UkWI58wAFaesvFlbzTA
sVcrZKkA9vRBCoxVZp7kaXCtfAsrkR3TqGDIHlpng2E38BBSCoDg8mmdo5gWOrnNe2GvTYa8p16D
0lsBFMB/rd/FNX8PyRH/KSLAeoin4EuAFBzio7sRa7mN4wwQ3Ge8EQDtTaxxd9H/TZR10lW/Wdc0
56ZP99VQ8ZkEFRg7WFqrMSShBh5nVR2d4FueFcZXJORR5BxueiysQ9Irt4kgwExvVfelORsPRH+r
rXGIvCEgW7/xosk7BqH1HJFKWyc6skqNmiH8Z4AYt8+uqY8XLYneBpVValAKZBQDKMOzSVPpo2sT
1/w9oEBfFgUIkVbtzibhDZarsBfhiGT83faOdge26yKNrYwsBEzGaW3G1WdJV2/yxPZeYQE4L+r4
NoHgezUAI9iZqHdlFH8tmBggXxkCrSxIpsrqlOgpc74iBaCpKPu4dQPmT0YC/MXaZKI11mWRdwfY
Eflba1b1YYAtspZVPXZq8MaVhV+oUj8xXeb/aVp7oxfiY7SVcZ9HyXRG+OO1mwB7m64dvwikXF5E
rVVkhpHCdDon2VqVXe4LaOCGgJ2hxEjMpfy8manh9kgFOwFJxlysnGlIt6yiXwziHIzimzR9aQPA
Yt8z+w3TsuaYzpiZYsbVBSAsjqbzEs640coY1SPAiGBGkspi1MMvimL42+jfJtkuu6fza1edCsF1
9RrodKs0Tygl0LPWQU5rVSk2/m7EEfJgBW9RDVLAvw+1SHYCOq/dGHCL+uGOUDnqhnjeLboaEiMk
cUOpyYLBjRyUvGfBDbmj9RNIksOP0a3FCVyWNW2ZrPJL5KZ8o60SLtlBbsYTESRYWPx7fZWD9nUb
HQWhQtmPM6SQuWx6yjvg1qLG68FfxYo2xxFoFWCxtmRVvjlKtolVgUPuh9n1oJjnC1fPZ5RbD3yi
rcXqtJVQRdk4TOmYHmTP0Gm4Msgiin+Ob+aTyF5aoI4r20mTjfyVMVrTJGARPptd/faiVvdSYcTx
1pDc+yMYzp/tfP8GM3QOGWrUMgcsi1hef7kZsUQmpYXxnaymabkPCkXHf2b+TRm4T4F3xkH+Sfkz
cF4OwrJHnKQrt15RfMjjkkHAMZ9v43KHZaPES2U+WRdrJo0+2oZCb/dIreDJBOhjwf7KpwHaLRnq
YUyGrapX3yUeWBY9MOq2gl9HPBXJkbTsbcyISidhjHfrrUx6LzivQBV/dzAXt14dcEdtJER3TVzf
5b23Y/elJ+6zmyqDYd3qQ/T2mLqT3spPicPyrwnQbHvcNLDDOhDqWmzk7ZJ3Q24VeHzGK7kpnwIr
0H3yyu3Ky7vshK+jB/pMbs4FRASeDWVf4vXO2NLHE0AEYM5YDWME+semPNrBkQIksmtkp2VzSjrQ
UHZ4kH9vqGti1PUmauKv06Cf5JVbrhLU0lVuJeNGXmt5VeImZ/3faIivzBgAeU/kEXJLti2Pg6zL
wkhwDKnbAIgmoo99e5M3fnk05aV5PA1yT0Xkc1WCYd/ISyF/pN5VXJ9G5PqaCDqzXKv80cy2Ichd
LtfXzJxuAnhl7FJmAzx1d63MGpi2wS6bIDo3+njT56FDfrbTyHb2k5hAAmPHt1Khc6KEW6MnZMVZ
/n/94T9+g9zE9gqyux7oS8/l7qEmg0NpZ+gbOQTI73uL3PjBBpA13BK4vMvFXeAUf7w1f4AqPl9B
gzReHsKanOqdEWTatI3c4G+lTdXt4wozCJ50x4XS/Rhc1O41xcRyJ39L55cviT2pOzQau2ldp8Gl
6XUFmMc8Ds2vtTxSbv3PNq8tJoQDgngjn4QuSnZMYVi6zA+CPiDtZMKxfjw+cwe7nOhg6useCbaD
fIKH1uoPY2axLCm3mdNjfOTO4Mr/+XftPDn6AVhhLzOAK8yAlMezN0VPrj4DGI3crmZ5G4a3eViW
T5KsPtpyoj/ziGTpk7P1nbIHs5K8OkJhjJT9ZfF4W/94RJdNuX8qvf7g1eZaPgnLIdgK7JUvTU2C
QI6FLNjrPQrdx8cb/niWZZusivkpVLtuVwPS2wdOuJP7TPmwyx6P4z8/grIu75rcWo6R9WXz035Z
/dS2PLZFadv/DD3YypHgT8yjgCu3SoDH5Akgt84G4Tx/OHQPoqnQWaiO+g4fCvL0zAvkHe9tHWNQ
5yWbmqvD3ID14UUnYjGpOR7b8TUDlNJX7dmasarTUFyz3m13pjkxlah1daOKnNhNh8DMigTvTvIO
xmy2izSnvtqIsHhxMC9+3Hj5V2V1eZ0eddn4eEw+HZL3SXPosB+UD6Msqnm4llt6DH3JjOA8yasv
T5KDZxzBrPDYdT60+rV8S2C10yo3/2jtXeOvzEJESa5bRlyDt5DqvtmSSxFwwdpISY7EwaGGRDO+
YYj197AD7o6MyVZeY1nI2x7N0xOEclkjj8mPbNRPXmSkO3UazrFZIFDmtQc5yGiM2g2c3QL13E2Q
i+ULYDQfkPLTozyhvPNyi5G+mdkwdth/TL33ilmcu2CW/di++3ie7TL5RDwGA1VTnSPHPX6f3gza
phsh3j+uYpE6jKTx/JlJ3dTa+BZ0IUkqgRfwF7hkg5m4h/yo7EJuDcqJgS7KoFnbRcdMTrbA65b7
0XWOI8Ac8rl76JFoFIf2OsUxbJldLauoUBM5OTddWwZhuNTPlREbO3l++bt8OxyOjf4yGVmzU03j
Ku/q49bKraxtf0bGGK6GPEfpHwr5Pwu0x8ChyG+/rC8TO5anBY40LB/A+G+11M5g5zdZ/4Qgu3kA
mlaeJGunD9vyxLPwuwjSdLm/8k48xpjHjeED/SuBnmmOXrWxIEgji+EYOJzkvAQuI/gGhcBtwSWT
d0Y+1kIl9mgBD/ZzfEP+Hcxlh8eI/riTywM9j/ePi/DYK7dkl//3qZirDbCXnh5DvfwxsrrMxR91
ubU0TiG2H0xoEWaQE12ltQ8qHouyi/yzy5RLbuKwyau2bJLX/gdWv3wo5e/8Y5axHFtk7hpYwIWE
IPYYfOjl/JXkCKFr+ZpMOXIwazGaf6O1Qjw56OJDXgeBupXdl01//oKGgEFakSzzOPmkyhndo3i0
jVNKykFDKVIDJjZPwuS/8ygWlKSs/zGXXX59MQ0wcZ6GHF23ju0aePrOJks1rdHrzUlC/XDlDzGr
k+7q6lFOy+SkTm7JYjn1PC2UVRJBaF4LCCCPzrLLoyq3HsXjNj7aHn/j07Fh9t4i1MEYxpgpB84W
IEB2kHX55nHFY5bx8/7lx0+Flq9CpVf/mEbKW7g8edN3AdH+KB/XECVdQNPzPQjaFskN+aT89015
9DJUAcqpD26RbD5TQQRMkccS7hMnRBI85N7HjscaUO6QxaOfrPb+z16rsuPy6+cneSF7PN6ZZT6z
PMyy1dOzlvzJv++d3Fp6yc3PdXnQctY/en3+A5+PUjQSG439pk1Izcpx5TF7kMf+t7ZHF7l3mWfL
zUch78ejKrfkcf/zrH8sZ2Rv2fHTn/pvbZ/O+ukviXnAx2iuagMYffMrjoczuYpyWtaq8oWXBaEU
yJnQiFi8z2G2R/Fom1I8QaHf0adsDDaXTnK4lSd/dP1jj9z0TQFCiBT88kTLl0W+J4+X5fFS/c+2
x2HyvZP9/lvb/++p/Cmbyf15BNpv2Lg4tDGtnefC8sP1KJaV7KP+R6ziv3X/1LasJ+bTLn9BnudT
n+Uv9LF30ZT+t9p6wVoODXINKrce32g5hjyqcusxIXt0/tT2qSr7+R2CAd1PrUISIc5tiHy8nOTe
md7KR3jZlK2yPhHKZlmdlulO9/L7Y3gHTAVt/FFXpplGLuty5GcuJIgoWanlLqEjX1jNtJbDA9F/
JFn/D2Pntdy2sm3RL0IVcnglwRxEKksvKFu2kXPG19+Bpvehj2ufqvuCQgeAFEQA3avXHLOGDPxb
rnZ7aJgyMQTxdMmLCREm8Df33x6395+CJSb99z73n8G97q+fiyiK1sGvE0IWNkqvXp50t7XUZFqK
+W9MggHhonh49ps+XN/ueHFR7pvbY/VeFpfrfxZFw/3WFUWfQMrvx7co/3UGUTelMbkTSsxtdH/Y
3wbWt3bx/7kfWeNVwuQt3RkERrQ5QvLHzPHeTRwrNmJgcC+Kvb/6iYfove6PP1y0/HVI75TSatJO
ZAVeKqQUuAaIHkTKNYVMjvnFVeCI1zyJR5eXxmm6FVemiLss3U6ytahTy9iKm/3+H73d+38EM/8Y
Kty7ij3x7w3zjojerdMtyJVZQE+0KASTosLK7ienYDkGmosynsUteotTil/AMKlR/S5u5N9RrUr2
V1hns3RSsziYZekuBhGMShzRmthUNauVi3vZM3wJ/llgLIqZO2xNBgZkPJDvkQ9DVfyNrnoHodk2
WAAIZdg14qqK/0uVImVSy/y5iNCZCD25Ov+DpwboTnOLZ/51+cVF/eNfdJu63q66mLOI3dttHrI4
OTn6uBJXWXzsfSO+wL0oLuxfdbdZnWj5W8x57yma73+SGgTq0sRab4GNIVZxfua9tnk0bDRAgCsV
xSxFpGcASPMdPpO0GiprZ5oFpmdudRzSPNU4xrup8p9CJd0o8znkuEpPhV81C9FratNhK02F7spd
SpJe3+eLOuRWFxsntfWl6ZDgqZBTdExiey2HgZGtQAZhuMzMfkVUkqzh0drVql8/oMlirRloLMLz
1MK9KJKPiTc8zxntjz4Y2Ef0N5ULNW6AykFR1KUAj9KY5YlqgAIRmWXyGDkWZEG9PY0RLASLtIW1
ytr+xjG86ZKU9Rd6x22nK8XrkOm4aiXeZ1YwJK/wgd97vkymeFo/d85kfHOI1rOy6/ksOCgNdJy+
X/h1Vb1VEzm9TMmLF1VOzCVEHdKrQrBdcj7bAuiEkqfMKOE3ybJbggiGDFWQx40RY3ke5hZCSZgJ
9DgKBLGyqXOzOE9jXJ7FntikeW7BPcsywMIE4Y088t2iBD/kjf2HzuLZppFnlF8qlxp2JJA43DkA
vLA9Zm5RHkG9lhF8ah5GojIEQ7dJc3KCnKZnPlzn9p5MDZbXHILtDdSvsRvDSz9vELqEF0+OP8Fq
SjtRVaSYdMNdhMqVAz7TDFZrLP9SQ8O+yKyEXhJJUZbjMPjMIGiITIfUqsTkWmZYiuIhuxj7vj0r
ces8TPOmSknbM/ltoa6mx70hUNNkqRQWrmg9qzP6iNncMKhwYbyfYxxO51uJbA7Ivxa/ufvxZWg4
D1BmwmUZNAu4p9rKUgzdHcc6g/FGMn2uKfretEh1Jq1VcVVTjZsFVvBgMHAAL5ygOJZI7Y71vLkX
+X1u4pwYag/ayESbVqj7bNITbanomrIXm3z0/6nMu1Jajg4qdydICDYDNXjuPBJGbXPoPuI+e9dY
SicvHLk/95aOnpnMRLIV8hJKTDf9ZLnzLchi9WOsY7IVAOI8+0NK2jUcrIdJYS3ZGGPjUNpZt1e7
qNkmSZSf+RcoSP4b+bEeJH5caaKfZK17rqAGnewwfujNskb6KlWPUcfCkQXscSWKooGl0Bfw69mq
GhYdxh2Lce4eKQmmfBG5XPNxrGBTZUnIbnlmuH8cbGSfVjLpB3GqqtaVs+UEW8RhOHWmYNHWvHBK
9/4NGj/+FQRTfDtvpU3NQ902q0wGa7P0sFju/PQJo8KJoH1eM1c29QNCi/oR7Xl3JnS8EyWMdptH
TOsQQ6UDsKa5h6iztOLvg2L7WbbhceEaSKI2sh8iFvOuhILuCD+tO1Y9YeUigXYiGixIFjswmDHZ
bFwKVZeaDbBNZSmK4vKkiTy/qixywubrYw4DiS7lPNCLNubw6/bnJHHmbcy8QnM2Xz+o02TkpaOD
Pz2/maHXIaeIXbEp/QmF+70sfm1DA0Lyj0rRLFpaxB1u/0DiDBl4fr8grwtLhaLkoaRW71XlB9vO
7H0Y70H5WRRr0R71QbVOVKhN5SRZBKwlG7dw4oG72g/9Yztv+hjuia15mz8aui7BTubV98xohYQh
OhRDiofhvBF7ok5nlo1lgwlRLVLCGr/B/9FRHHLrfT+6HTAH/P8cktg9+RWysvn7NE2bA7m9DudC
Jhq4/Ovbid7iQ8a8UOtj0sw6CpYddaNBAQuR8hTOmwzAxEkUR8+DWBh6PeJ1OSK4PjcXMuTyxb2T
2MNB78CLr2UdmYMjm6hKUJQOnhijJO2tV4NUfMhSovWvQ0VRfHADdXRrAQK/HSo+7Y8jUlVftQUJ
Gn83zN9qLCLEjtcpN98T7EnJXJrs5NCMZXKwh5CEEwXyZpuyziizWrGK80B5kougP9pq9T0LFPmp
N3P5SQ2qc8sD9szaNEoXoIO8/ToN/pdVNerBJLXk1U45FYs5xSmBZvAaltIbemT/QTTqhX/y8si8
iDYyhVcJgrrHbO45VK9xr+jPihfmL0q8E11456RPcl0jvzwHVTIeO19JTsO8Ae6n9gs9rtg162nB
M5tsvLko+iA0ZSHHs3/KcY97qU3sEuVS8po6FRxtRWuWoqh1db/VcE11C92AiL8wjbZ7xMYKdJEx
qKsQQeVr3WGLIKPX28z6yldSwQrXTD19O2CZeSnM4ZkUmvbDKL5Ndm2/GZLd7NMiBJ1kqu1HPZFI
IVtGdgGiA0s36H75ltl8kLKlulOEi7hZe88KyWcwbJuefE/2oqBZTVjDohf+pwpZ5O/Gv+pUwyIr
Np2ORe9UK/zaCghzVv6cSoa5r5N2hLnd5c8qiulHrN8XolEije2ZDIw3lLzySVSZXs36gt0XG1Ec
oEnsFGeMl6JYRbZ+mVilEyVxxraXTzKsNxVF9MEfJ/ISciPQDhWsGGTRlQeFzcxOBN2j1iUXD6wn
aNlV6fXWXrR0jeesdKU3+N3hdjJ5PHkAxoSvnVx2SzQ+4V4UrVA2SVMIu4MomhgR4QOpekdRnKTx
m807/yxKY5deeF5nFy0iv8cb/G0Q9tI1SRv5FHrIiAMPu6o+Ky8k+qzATnTXwmle4qiRDyQr9FdV
bbhVIqjyZWwfRQdRDxdxXUhVehZVYqNDOQpNBAxVq2K4muMem5r+VXSPkKNdMv1a1/nabu0Sw8Jq
Bca8OJijlR/CFrHcDAsuDpLMpm5LG8ysPLqR0wEdN8P6IVAsrMBH4xlCWPIhG6WzgptZbEURjQ4p
9Wr+WugDSEqtI5dg7qZ0o7eA6UdWTTbgriw3JIqXyQdZ1OkGOb61Vln7+DAN7ZDZkvGkB6l1KmKD
BIu5WzPKP0eyJXe82pQTwzoFNyL27HkzKYm3JIJXk7/7T929i9gzpOZn2anK5t+OVxsSYFozeqiG
qT4PUkm6dG6DviOrS+dN9DOTvRd96M3X2hrgA2VqfkwDzYRsXCZkxPXTW1faV9F10JJjFWrOe1Vn
smtXkXFKCgcDlqqClgIX9gU50pcE/GoV5UubtKGjXHBT2UP0rVVIEDM0u35w9NbfS6YVb8IkkJ+g
qlQLcXprepcLp/5qWTcijUiP4DCO2paYbQF1tzCujglznNvdAmypZIs4rXLIuDCqjgXP1KNZBG7n
qdG+Ak7+u+HWRzQX91p0JCQ/g/F35cmXI1e0B+Q9HsXZIsum0iyRE5aWvrsVRbPqKPGw5tYObz19
Rb0aemxsZLNHu30/hWHpB5P08r0VGNIqUXIVW6re2hrk++7wuqmPiqZbazNOx8uIj4vbNXL9wt0o
k/pjW5+Mna+weaRftfNs9zFD0iE31tcns8n1LzSJwCJ1nvP8+rhp09hCpOJPq6osq3OkNtVW18p+
H9qNgbuvV2BL0FrwsUhW5cGHMlMtwGJ5nfcR+cNLHOrST4lMy9sHpZkCKi43foxJ/y2QJOtdMesU
2rEyPQUmbHCGKP4DEmp7k85QcVnykkOXRMaGcEDyYCMFIse5Noif8SAzvSn44AH8ifhQ+qH6+CCT
ncQIm0F47Nv6zxQystp2zz7WHHXz2LXkLMMprp+dhjlh25XKA3kbLek5OCyhu7Jcgmuet1VVDQ+q
wZqRBnKCW5zSpgexZ1kVS4AgEE5tDNYF/5pHxeqd5yxx3pUxkk565zhcA/C9VZBUe1FsNchzmRW1
OzXqAFMpjMt2bUGqW17bzouPIH1R9oF86srCewmr6UM1fPUsStOcAW6pxoPo6ijWIVQM7yJKQedv
mqRIHvVc9V68ibXE3KifCs2yXrzN4KXWR8SrctMMcrOxmt7/zNVN1VfmZ0FGFpY5ZbXt/T5/x+Zu
2Rmh/cg88ojJQ36uPAl4vo94o+0CZXGrmxvCnBVnnHVnJcuwAXY0chMBXtNC7aewOzSAqQWW377c
O9Rapbml2RrrHkvBcztv+GGMbo03siuKooEF2/xcT7htYVl9INmJT/bbkuwGDEcXxO7yszZvTFC8
B1vSTplVTo9EAd7bIhw/x3BO9GjQc8CBArmXqO/R1I+fQxUay2GuD+f6/+5vg1y69/dsj/OQnras
fRvg2z/nv9f/r/P/d3/xuWrZo9x29JWeGdGyZ8J+LfqxuqqWrm7MuQ5cRnUVDRmT31ud6AIosr4W
c91fx/LmBGclOZtI5Z0oNsastnTKWl7zy0h/18nYRzuZvr53E41D5DiLqkJv4BcPUtoYCCbRfA1K
1fsri3vd7eDYuOmg5A9iM+j8v/LuVV0odblSg1g++iVCPB5SogChXT4280YUTU1CdH8rp6XbMV2D
9fhPq6i/F8URog623SELSWi7V93OdC8nPPSmwX4ouFzfOuw/IJI5HzF6Jn5URbZzPLSk6mA9jmbn
fNMA0BEtdPoHw7YxHI3hreSJHLL6ipoY4fGuLqS1pjrTG0SGftNyVgE8fUWWtROfEaSk83VlY5xw
wnbOXquw0DWfG/OKB5Wr9kLeiIHrgKat1boZ9moVwOyeDXeEo87NXMcIcsS5TL5Eg9h0sLpXNklW
KNE7a6cnegFcp/GuqRVLVwDRratuHWzE4mmC6aLBjgFCbukLhiDoYqKh2khl2m2Y/IHF136VevMJ
YqR/CyOc4OO26R7CulO2ctSkO29I9HPgq3hiSMX0mgTJL5IO018cHGAHv5d0HToW1r9X/GQ22tD6
5zKv62s+bzSZ4WGQg0ucO2jqLEWqSdkwmuKsJOjiQSbLq97J27PoL7ph8LTCNHLEAA04TTx7spMy
j5dsF199YB34qtXJBegQBhEGxmhaKw9rfNCqs+G38aZEWnOKU0QV2qBPR8smsxh1vHmw0j7c5aCM
D44eGjvCHvneGad+n5bDsJPksDikWo6xj9eFx7j2QDz1ln2MixGv14ogSdjG3jpqGhkHBrla204+
IHQFugwAqruwPlGskshqrx60J7jB5A7yxCEbqOy6p6nF6gdz5+E5NMAjt/qiawOCUn4uv9SsQS+D
QdZeB9uG5Q339A3vmW5RhuNw8vChAkGdJW45BiEkLPhxvJsQfHjJ9D2u7ZWHH9k7q9c1XJtw1tpP
4RO5pL9CU56+S7H2ncAv8nLDJ1Du2+o6bXg5e72+6eYz2BH+HeSBFVg8DEyozBFIJykm33PyEtVW
/+aQa8AUMO0PsFGHS4WR+kzjn4CuVSfHGFtQyNwBzIyKbVorgGSA9w3nCFoLg/Jhm+lS+OxJjnW2
FNS0wgg+0Dskd4bXb7ukH991k7mTovjPds6dooxZDjZAHt5DEgBXftF3W3GUGsW7SuuVfWYpvUss
Md+jCIqYqs6ZwYaDIYfXLG5V+ggQUXQRe39UmnOLqPy75d59SAWfkA+4n0fUlaWNDo0FvGWKY+DZ
KBqsHBupfW0xsNwPnpyCr+CSpPC2iVv2KD3mIkQ7ZzU2OT6Xc1HVR0RLupHvRNFLKmWBOjFaYPKA
SM60mBTMGzUL8Hsq9LE4DE5c4mDBntjc+4g9UYfTOL1rlRSlPiMb6/9x3AQwqkCg/l/nFsU/PtrC
R2DHSGjxR939EPH5Q1hM+zR5r8cgeOaZ6y3yyDJ2qoe2osu0J9mxvI3WB9Jyyvg3W04eXcwy34qS
OEjXnKemTZ2TYUhb0EXT2WlrJIVN1rx1g1UutN7yvzW+9IygyPmhK8o6s3kcwAFf+kqmhnQAytum
0S+CGQ/QQaLvZVhFvHbq5n22u1/GRluciHMfZCDuJ4QC5SlTymANznRaxLpcnu4NopUB1u9+OpY8
eWMt5faVFBmcm+cziENEx3uxMwdrYfUVa5b/+ZC/Ti0NMXoh1XtNyFEFmDl/yP0Eopj08pbFr2jv
2r1kHdvBx4AI61AcX6QuQEKiWhcdkuMlMeenr5KTYaAH9q0OpS+WSom9tQgVnCwZ45JIBvV/K851
OHX3p3DeiDpSMJUVvmisgsyt9wbRT9SVlZyu9R5XAFFsTC1bhWBh3DYaCe+X1fcQ4YKTy9WH4o/I
37pifLUKJu3VWHtP2ZR1Lqli3VVtI2iY1pA+2BpQlQiI22k0un6bk1ULwTEkZx/bqp2RODBB5qd4
b8nhOUvkcp0y173IsHaJGBC9ToxKIrCepy98u2BJzNt+i00IKMak6594ir57dWJ+FYa3lwlk+pBw
0DXFVcxQ+iUvGhN8H0EGFjTaX8PoHL0sy7+0Ovom6USpeVqSQE/WkGF0uGHpoBYMkJ7plPYvXtXX
MM2ZQIjWwQqKQ5AiBRStGRaeR6+b6oVojZIgxfMSppxoHRszOVeS/hnPZ2LFI3tIqvJJtEW6TcwJ
0BJj8vChaGTpHOEkxL5vTOGD2BMbOfU/JlUud/cqsYcbauBG+Pjcjrq3ylZqbSIWohaizqoDcJN2
je4UOOjy3u/+OXKfnmo9N/fepNJ3inClQon0NMROwRKRx+KJkigHx26Vg4yOCs16qGySCVSMaBCb
wYYatJTmPpUkjeX6foziSV/FVEC2+89p/uhiWBEaMnHy+9k6bDqWnTUW7u28otlLIj7ij56TKUlL
7LB0VzMdhGDz6aW+QiKIgvWPA0XD7SPFFwxS2Vs7uv56q9PEN7h/+OjE/AQ9q5V3ddC4//o33Xv/
Pq/yI/XhNty+w3wVxN4fX3b+crfvJFpuH9oW6UME2BWp+MZobPmQz91EB0+vCPOIXdEiNqO4/GJX
t1vQDf13hxWhk9T2a0Yb2KkN9amOw3JZYWDhh0jN/Dr7ZuT1CEOPnMZO3pmBN20sp/1JWu7oJoAV
5fCrU2OsI3UTPwoHPpjTt7sgaX5UqeesGTMdbBCmYamGrmKOM8rW+TIlLLKjdiFVPMgBzerg8G2H
GGONu5Vdxa/MM7eI8F70unMWHbcdXI/xufJKkovbF8UfOBkyP4jY8bmT66MVob8syXoioLNKiG7l
uvotyPujxKrnmGOJOIJgKOYFv1xi0SFG77tFR8w01YkPoaRcqyaWLnLElLfAz+hSegedsQj2cnNV
P3TIpJL4dKtTMHFZTHmf7u5H+UTy3LQCuYRvqnQRDWjQvjUTiquy6ZByTk91+VQnen/pGQg1VgUL
PWNK3k+kjAAvi/gi/otUYLKCQw62B2VrQXZohsWA1FR3yDc0knOnDDiAzZsx8a5Vj44/zQ+W3xtk
/bPJiRYv0ZgNazWHNSbqMggMmwmXNQKm/9S1EwMJkKbqpsRFL7cN7yGdN+AonMIqL40Jrilp4OIM
jGEu07wJE63Y2qM1LkSRJ4h2iaBRIBiqb1X3+trU30Kj0faiypZKFS7ZMGEXWucrUSc2muqpLBPB
bBRd/miAmKeN9e2DRbWh5qzvjnm2Ex8s6rygX5hOo7nNWLFiPX9J0RjGcnYwTACEc5VBWP1sWZLb
+0F0zYtVjiD40ihKeGXN/NcQlt6uV7QTIPLkOGBWdREbe4L1D9bKWN/rkrHLMHGDzB/LUiQhafQ0
PK/bfWzExoVgv3E7tg3N1ZR7uB8FTY2Lls2kzUvwGJqMwt7cyjgklesqT/Qleb60B4WhHubBc1Tb
D5PD6KCbStaKyla/OE4sPRjhwZ8LWhj93gxG9dEStdyPejJPC9H74P5HYsa93xBDOUomHr3iRJac
m3hXhBcM79pzkY/u7Rc1FaFPrnGzgIpcP+RV6l91gmRXNcqfCs8fDqKb2DAkUxfYAhVbURR9FSjr
rlGSOS6OEnUoKhIkCfGJOdywdGTfuSSZ5lzgck97TWs/fa+CEjLXq1ba4SQVLbzIRvkvukHA3LFy
H5xED0Z+FzlUtEM48fvLx7DZSr5jXhCLWhccxMqVEth4GQyTdRENSgPcUy5YnBFF0QAwRT+XCQNG
nDckyLFBw1Kypi27kOdv3BnHe9+A2ClmZrW1SdQyWtsjGRPgLINrgRrCxZ4lXmkWZLSl1ZTeWnM0
yOHwW66gnsOr3tRoQ7WY+MFAPNTWEkyFZi8TsWHsMuGWhZunOg2MNgofOzwJsxBvJvV5gId/781F
+HpvWYOXH94aDvl3s7WKhzn0Xuxh15yyfr1vZpVQO6cwij2x6UWi5LxhUkvipKgEXdtuHJUV7yEC
+JKPz8Et8WrO85YZdlfvsjoRZmmYxc7Ch/uGMTJSB1FOheqh09M3fRYetbOSppq/At5EKI9MoT8y
SsBu0CAJCsDd3YuNWjbDhMFRNfM3/rOrJs5XGKswMOoM7KNo7roJhajYjcDOgPyPI5Y5AOezaAdl
73bF7BELkhjOSGSbLCGKq3hrBvZymKMyG9gn2B2gMEO+oK+kUZOQ2LU/x1b/4UGLSPJyM2D/5RrK
k4+v4z5vu3eLy3oIsQNbN4r+GYy6sxrmrNqY0+TOgSdOuhJ/7/1qiz3xH2ANK1jpPtdKwiXtILeq
W8W+vm0watubWl7sTCYJcRlVC0luN71uviT81YYxoNBH1CHzH+YnoFSMyW2A9JNkuFGFiHkWpWVz
xrU1/7PEXgq0YVWCBeG92yn7GrKFX5osdGkFJL44GY5/XBgkylw306lBKFrKUpJSj3g/AbcyML70
NJBWmnHM+2rY14HZ3zaaHg57T52vXDp+popa7pH8lnsnK4GOi93MdjplJXaF9arYE5vY8kqynRxo
GHPufD7bsRRaiUCHQce//rAKx8p2YQoIYNaIzn+m2Ig/+F5sUw2yjIJvpjdrmKY5R1FcjlxoTsVu
MxHwylJrdO//GfE7vRfFnqP02Fsh4OXhncMJZKPNaX/3jdHqwabVjUM8596L34HYhHOxZ4ljPYX1
UVQVnoG5g28zGhG2Bp1wNDCljv9vl+ePiVJXuI9qGRqwWTV227Vatd/FQL4QyXNNZz5EqWNjIDai
GIVQiJVQ+lUxpOwPGEM2i6m2OlxRpGg4WHbuath0NfkwLvwUa90Af2pXtktmMarsbYj9/HCS4Vkp
ZrAu4xF8Y3MM55DSjyydr9S0Qzcan9K8DBYwylgonYrgaJILc/K9dsl6e73ox/ScKrwiMqc0XAfK
6kEumyWPjIIldCKLRdnuwA3MU9tJvqK+V7dTj4OQaeNJa701VZOtdRZhyGJvO7xYan8dNhhR6tlC
6lLWR0gTdHnh8tCIHnRVMZejMkorT2qwhenUNex/8HTTi6Ynu6woiN9hSRTW+kfZl3gWjska/FK4
MhD65U17DPxKXvByRJkc5LlbI8gI2iPgV/JJIpZ0JZmlVz8iqIKWagmULVz35ewR3Whk4RKiYHF6
ORVqj7+xXbsFiIraJtbYDb9qiwtjdw5WKRw/dc7RH+NoGWKw5WWRDNcUi9JQIVzdyYBvtQg6PqaZ
Zfcr8lBky2RSLYfJsDcerBupaLaNGnAR4NCFusmV1gO04nWvkxfTvzr2HLrECJLxWP3D4tU9P1sU
BXaMZe6yeKNJI0JgiXz/tpc2jCimJeuPnwyeg5U9ot8vJDOGTUSajj0x9tTR5tjg0Ujf5A/3M2fc
xvZ1AIG0ZcVTPpJMi3uGjQODnPGPLlDpoplvfYDBtm/LeG21OswpVE+B9Kvx8JaphtP8C1Ijszkl
wfTToHGZ1bwoSybZkuWdc7X9KlPoSCq36FLpO8yaxp71xsDCMUeOdJeA6DGPaxxwTXRiKLjdhHCC
piMKn2I5WZrNjBSBtbwY1ObN433hQnld4MuMP2jKEo7NZ5mlE8KEmLolWTkjRC/j1JbSOvVr7zpC
XJ9K+3uR4Krny/63sZPWjc1EsFc6dx4AdqYWHMiVWxtO8EOCw7rIB7yJlWF6d0oCFgQgFemnhUUi
XCMt3GkKkTwnkq8QF+ylNiauF3TPo2KvMcIlfSQgFUvSZVZbmSFJ8VdcKu16KofWHYOkWEv2ayBl
2cKIUm9VJRnxmS5bG6aUH6eAE/YNkcFQUR78IWpAU467Vv7GzD9YOqPVrdrqqY6xaq3w6yKevzKd
4kNpOvAsAJJsDdPjpnslI1cDdhQFS1w80wWjQWU5wV9dOBimLppxSBeRFWwNXZIXHcguM9JfAYmV
OkmSYL4Sxkel7GYR7is2xFBZabeK5hu0jW++033z/LIC6pT/iKb3SY2BryXBF8m5qVurL1govnTk
S7LqAi21PzggU+e1jWZobZdY2zC2FiEzkoBNT/1F+AaEifkR9cY5H1i0T5yjrtItVfqTJjP655ke
rTpch5uiPnpTi4FsNm6w5zVxl82C7fgd52zi1c9x1n4qLYbycjNe9IiRfzvNuN6cQCDW6Cz06Tyh
MyCTLTnDgA19fhPLKm8BgkXfOi7SoiowBZY0aVcMDLICXSmXzYZrL7uJRcAfS4GDVqyr1PCueBs2
K5Z2ouVQWi/mkLpa1vIgkMDQJsk7HveJqzgseNdVEy7qOn0jXxSRY8MceohD/JLI3jQrjIRnn1gy
o4dVLSWvwPyvoNPsRf3WmRDoyjBGd9/v7FD9kUvxjzRUv+pSwyywgswvM4ciwr3J+nZc2ymLBaFC
LrudkEcUjP67QhR0SIH99WP+JEfluZwDVdk4L8T+1GoL64WeLxyQKlt3+gLuXbUaJHOWOxcPXRAt
wtwkWjIn6pb+sMsVXgopOUIm8D5YLzw1TX8ZKbsqDR8sEjEWRZKf0zj/lWrWrizNb3XIxGvQL4Gd
pK4uJ1sSVYgHeQ1+Lb2Hrt7u9w1uZj6oarckA33VahFEnr6LXVPCjV6VmnEhGdngepr0ZUM2CryO
RPRQW+mYSqmNZW7GoXrG5o1l6FTfEAXYGBORzCB7yQZ5rePqvbYDk/xhclZCg5+ZlL87ch7tu6Uf
2DND7LHTAmjjyes4NYkLf+Y5qKavfDDf1Hy8duZSTc1ybfrDaQLNGZuQ52r8JxXTPOVgrO28hjOY
q6yo6fUu9jzStM1NH0quHeJ1/zGGxafjJ89m0R4Hk5xGuX8NmmRbk4MTD/wmoqZeg2QDTdMdA8CB
JLQBRqsSw40LZuBS5WoV9ydUeSPZlnXeE8QdYcbBhwYagHeFb3yOzfCJN3W6sBLppbYB2TSh+lGn
8VcPTk8rhw/0ZT9J2yUvVttMXbhr9fR5REa+TOT8sWiBl4dwmLqYjGqux5OOidgmZxmAnD+N2FE9
bViABKZW7/y2veJphIegTXy8b6yftV6DpuANi8c2Vu+ZDvIXgPJC0nssL+UMbFNyVJvsGoPmWShT
b6x0x9kMprP7SGsAfdCGdvlgNPD2Y5LlR9IjAnw0cWM/YIqRn9ENk8JngU1XuSMLj8gOUeHG+JLT
5hjL/XvLl2Lq9xaShAHpM3l1KunAk++J5LJi0bYWl94/KzjT54a6aaJ+O+Teut7WfbauuSw8JJj5
s3Y4LFjbCxn/96CAreIcEqXaNvipyTXGYoNzjHNYn60Ws56SrfuQu7e3vZ9JgoVyTH5aNlRvZtsc
Vae5tHayxM/hWjT+p5Eyb0RChnVDn3xYaOrhk+bdkqUZXB50rD8nfhusCICNzxg2VErPiGZY2ZpM
gnG70Zln7Bxmy3l6xnq0YhwQysSquF3aN7MhqDwl9rCAw/OQREO9KC2IgLJOwpGW+s+5mfwsmqFa
pE3Su6XT4hiJ6LAK5F0nO4+WxiByDCBnZ3530GpG2UXrfbYN993UqmsTmLdVdyeN6B3klNgFcWdK
CauhpQdKlNwpkLtvMAhJdPIJoWnEDqtO4yJbXEYsTyYe6ErqtqrlIPi37UUX9ambPtUpjKguluS1
qsFsqKvwEQP4xoNtzwuOkeTV+SEPbXtUAJExGzO2ttc8S/oIdtNpP/UG0vgoheS9tJ9V7az9DqRo
HeJR7MSOmxAiqFjgSEiMdzNZ4uZhEFbq0bL0iQi0spwSsY636dTZO0wm36wQeA9v8LYrfigNY+Ox
5/bM4etE4VGXchzmehiKET+XMnxUePy4qJPIasK/ZwrLox/mvzAZDRa60rKspL14tY1RSfZdgVxn
TxUqCQVHMC+08efMTq1fHkwGi36TnTuHRUP8RUBdnRAQvTLWfrVZtFga/uwVoQ5fo8EMILa74Ww7
vGrM0Y3tdnYY5G1uYiAV1XBUy7dYLbk7+qVZTfKD0aUDg/EkXug2YzAzIW/DD391xLObg5HPhCxj
gPc29C9G3q8U1RgYWGGaEVqwHcz2IvVDsQul+KL9H13ntdyqtnXrJ6KKMEi3QihYyTndUI7kQY5P
/39orr1mnVV1blQWQsi2YNB76y2EFORk0krdlFsDZKqq5oGCNuq3iLSNxsrXAEJPVhR+4m+Fd2oK
Zy/SKq4AThrlF9DvIy7SfWAZI8nALdPKc15iY4bFvVhlsG13sxnW6wZHTHdIvGQ2T3Xnwk3tfkzl
hqjlY0wwqwSExvAR7l1a+kgZb5NeiI0qqzdMFm46OeP4XCwWze+VILh6dDXE+kX0VAqbSggOlANI
sKrUkLqziLGZhIIunS2kJZNoSHvwEgtxjzWhCjE/kg4LyH6YyGy39I0wpkddtY5VwhUY8R9OBaES
TCV/TDvo11mL43DuR5q1ja3xfR5vYM48ZTBSV+SCVH6u8X8iSvyMEgPayEy/bqFVaqcFgjdfFJz5
Fm6bh3vIq94cFG1jEXi0ck3lQRRi02NwuyxSxQofVKRQEwTq7eIuR/pHysKmGAesA9/6yPjULWXa
BHqPWTISUhwNaU+zDHs7KkLT5ewvFLQDFCbEJkboV6jx2zjCIyk1fg2rlStrBO43cU1i3QRCNLEX
1NW72FF1XOXsdUrK6UpxOUtsU/8AcPkhQ7k89ClTa53B/URUUapr9xj25WuoMggoDW2tpoW5vMGP
wYjXus5g30m3wsSXVhvHna31DnVAUnpYzTW4p7SviVZhR90elJizrajFqsnKpySTyJGsG4wx13NB
/Ty0Lqm+gBQrK4u2A4njuHbOZwsKeym+J839KvM5WUNkKzlNuztbDm92M3zhJLqbp8mzdO29GGMT
t+QBi17EF8FYm/iTDNJjDqKW4qFP7buucZBlJPmpdzoGKJXKINt9S8yWRPvceAza+06oWHXjIUqC
GIk7qh2sx0ieMlMchWZx6YYteU7MMWrVvpR0HX0hh3UUq7cEjjzpPamYbic3YTTdR4HZwwW07xio
EOCSBHg2z6+Oe+9YCiQRffHiy9vRa9uEApsCE/u6cJ3oxXrCxZaY81Vfd8wboq1SypPMnrDNcxl2
BjvOSa8uI8MfE41OrNfYVY+lr+iW4Tk3TYhhJ6Af3AWywd0Ozom0/aFSX5UsY9TS6dtgxHNvDAjD
y7BBq+zOC/v2K6qg3pvGnvqikRkFxmCvTKpKuq/hoqZ7KmkT1+GMlKrY9bSit/gY8hAyV/ECuLmy
MjTPcZLvyY5eI+aU09TlntLjDZi4+rS3p5dCxJkf6NtMMJCW6FDRoIa+RQ5MIbrXVIYLQk3nHyR8
a65Ve9wQmJXUGkgreXXKNkFEOlnp0zhy9zZJ9d6UAyVHb7WMCRvGwxEh0a7t4qH8XQZkZKRReW7D
aGMQJLJxp/FQpvpnpiDYjRKc3xe/oar9gpH0xEC82ChwVFYVV7zvKja9oculNAzNWU4bFxfgaQJu
h89VrYM0xJ2tQBZYoUTImGolDdq/LAALiePvIsiOqq1gap6UJAsFJqOnuNlFGGysIC3Zq7rQvwcD
26nsSbNsuQ0L7d3WlJ09j+AnLmweo/wuCqxO8ev+xm/mg4p62FR6dJ6xHMbZN0090mBxIZgvdUSE
6+3I3ZRLEcGh/IASA/W7/yXf8hy4RCzHrFEaQed5bz+72niYasxI8JkjS96oL30tPiRfFpYod3Hq
6ltliVyOyumYmSqu77HsNnFMn6ZS+5fl8Mw1Cg0EUv2yHFp+HU5b3scUvAsxvo32xAo9pZqurEnA
2j4jJA1WQxXAHvp2x5fKMV7Ath/tvKPahJhqzjDOiK5GOnHIUpc2lSUqMCh4uTYh2YL1VjX0mjfV
0t8rDS5VDmcCwPa+4J+3koNxp2QpkKEwXnvmllo49GvSfxY/FTc8RqZ4DGdrp2UU6CIklI/ViQoA
pz16WEfHu7XqDIjGOAkDWN26UXhX/rDwBkx+BpSVY9TfZYJOzarR0yQDsShCfY1qghomvSAPanjE
gDTbwOG6Tez+yFgBoZ+SnUUWtmuawOOwOLdOxoP2EUrnw+6a50blxEzNZ7IvHnRLrkVITiERwLiA
EyQ73TQ1VwuyLhjiu8ZQX7vW/FTsHlwZpltjkF2XqIAxCfd/e44NFBP9vurOaYUPOAsANLjFvFl7
C5bm1VHC44xTIZbax1S3ZoC75qusxk1lK88ZkcQrOzIGbygovFUTNkPA2UIV08nCRSou1JUpspsi
aD+lQEIRdTOmlNCf6u7BzsTByK3G05WOmkpCv1cxqB4TRVmLJZ+3czUfKThR9EnxFeXRDuOKmzqO
NmpqfkdODU5VMwUkSZUoxXirT+U5tQgUratsX/ZEpnZq6cMK/0i1BrqoTkK3GftJyuA5aeG/BRLj
YNPnVzh00cWOJSTh4SgVDX8nS4tWiB6DwbgPWiQUQfA7S+VRJ0potIroUUnf8UyU5qx7SqjCxhr0
84T32NpotS+7a/e6Gz8UA5N1FIDfbbD8s6PsfdL6l1SiqyZtAfergr85Hs5TOpyKBHpeEH5QQnwQ
rBqt7KLfmOX03pWLLk/lRq7kLozAucB7XIdtR22+IJXjliletDYmoFk11gmA10ETonfXJJEibeQx
z4hTKsz73BkEE3TlbQ6Ho1phIe3Kk84SLmxn2xaF4+UDJney9eMhfo2zWni/lVl+mUb2GZQlXEu9
uMtxa2ztnMXFqklbMlvs8Q6zHPyA/HhYTmi1tfKAzuhBV3rI6Sh/UVnspgFbwohs0CRRAfU62XM2
wjmfhbFWmaniwRWiBZGDp3rtPCYkJcbpZg7tAwrKD0tU79k8X3p8vhirWSeukBcrxa1N6dauLOBg
OuFWrxPPHjoIxwppUcl8Rrx0g2vtvK1MwzexN+D+o5FHmXmOztXVz2q/I9MBF31o4KPTYbLOH1Ua
7v1oA97Y4Ckrg4qOs1iejOy5E+maANXbOmpfo54R+HIKzhMRUxBL1E1ocaKgnzjPWbAFEX8N7PYM
cnsJMMqnS0CHllWaTwrRIRP5Qxvpb/loCRq9iLIWPZXj4vIkWm6MMn64UgVCFVAG8Ljc0Y09EKr9
WrbJF93vIyrQdo9tPpnKc7BG9/Jqlse6DN4oD+BjRJQoAUD9UWGQU2uErXSTmfpOru9gGQHrJZNB
yVCF5EMqx8IulTO95suYg+3Onb0hL1uuC9Ma6OlHd5PPWNHMIkt3sj7JQmFAwAF8J1W+6HtXE1oI
EQfObpwVdJM5lpWEZIWjE9708UDTiHMCs33FKxOT2OLJ3E5Nrt0oGROsCiUCkwibRs2JVOQZ2naa
3GqPPC5e1RMZTKNm5PfK1GAab6fN9vr0zzZs6BOuyyYL1jYSDoz4S517VUvYuJ0XZBks6U/jqyNi
zLgJsLDscfIqd9oXNpJ0RE7vFjiyJuCf2kan7Ph7NrNGodqJAKQPE3tam+c5q5ttT4VeD9zD+hoA
Mm4fyBf+6NpsUXZx95mVYS+03t3awa9NZqc3ZdoHPDLuNQ10t0QVITnH2ZvSYahaGJT21qD9BNLh
oqHCzoPg00hE5wEROWtsA4RrYOKsSv4mi2XJqW7iYSnZIuUQ2XD4AvsrcvWvvoG+PbEIB12wx4kZ
g3QQq9bVX9wU029zU07KqVo+Ll4mMIYFfWrA+d51nvHPw/ZQkiwxS6+fkuOsWvd5eSkT0a+SbHiQ
IdPnzHH2dSmANO1LqqMmt53vejQx8Q+r28nM7pJldOAqObDhWB+EGg5eUxtcES4p8KjKbsjHkOsq
rEZm+O2a4nrgsjb2shcE6ph0bzsjjARmEzA7VAtHAs0u8URNDRuHxrD2E7O81En/OuZL0OKY9NvA
yH+HeG5OLU4bIfC2atIpG6HLDXYymA8Yhu9G6ms82Sc3/NUbg5lsTR6aQ8NZxo5keUwe8uE5MGLc
hRx6tCg0whUS69XY4uUwFqPnuAm9s20OK2aq2yRWtZfUZbXGO5buFohlzMmH0uKD6EBfrF6c6bEf
LTV/aXIn85VaxBAtwlc8RpCwO/oWNZPqQfRgGVxIhzaxQyCHgFSdt8Cefq8jVtf5jvVl2jorBEOa
abolyJR36QeDWdhGdayPGSV/PgBVBj3DFSxUkLgzcR/akR5OIXfJkZnjpZaloWjqH7UMQ0DVwPKl
L0poVQBWZvmdJhXeL3LYZRM4s5aZ7l4X+zZvu9UUMphqZsAn204/OkA+7jaFspKQHpqsiPZh0i8F
tP5mInFZgVaG2J2M9a2a5wxWdPOzWEZPwXsFwuJpqULt2h4bMEtosvVNiDSwoxi5CyzOSlkAdnYq
upP+3KOv8+ColL4rTVzSJ8Ye1pJY01UgfvHcDczLOGFwRki3dYRLBeXdaqzT7q4iM33dEG+0GPIf
wOVPoVl5WQduM+KooQ3AmtRS5T7pKxw/uCNElQi8qovVUzuom5yacjXZKKfjmcRyoV7cUhhboXbV
BofI/Vwl9spKpR/pBLbMITeHMBTNYQBvTx0I7kk6PlsSkqnaPjE14/uXM9QfENkgbpKbrABWp2/F
pzaxiF7pN3gx4CJRyfjY2sxPqxrQvjRGBVEsfpCZm/tza3AzHppXLHp8aS71Z4E0bu73ZspKmsXF
s7RmY2frBWxmUUw3ollmQjV0GuI34PDZaU1dm5EnjnbDFxGnhTIIBNgNQCAXGm2WZT7nWZ17tiYD
D8sVCZcT1WuZeES2SQyglkvyko18RDpxCRtZbXpCiCVPoTqaInlpLf63gdZauyROITBx2SPzea4t
/uLK5CPRE4HEhBbLGiMZy+lfTNeEWJzmR6w+x0NY3KlAKJxRchXwrfhR2mD33dS0e3y2Vk4bgkZ6
ps5UWTazHt9yysJLwn4naNyJF86JWO2E3DIsNvCI2bj9qYgIb0Er+6Faor3P9cDvk+nFGFBd9nb/
1ARoPaEB1VtJEA1LdHsZ45mdlF9BShCwTvhZGla3tp3uJmSGCnDo6hijhBOwuVV+49/Mv2hKbnu1
UwifdlDA9A6xGxJhQlXCp9VB6HTCRjoSNiVnshlgt8aFhOq/PImpZbkZpb7HqKSYKStMzjlRat9j
aH6o+m8/zt9YzxBugVG4Wd3OjaXijBOAQwcfmG/xbqFbGzVDQcHIEPeaBpEJuIcy9OeBGbNFik8S
9X4TKW9uLRy/02oC1+K0ODH5s/1sdkjHE8x0GHt5qkalQ5+DuJeKlb52i7GP8PDESNfctveJEUw3
VqAy26D1ERJKjh0W40bBCx4e8kOrZOqmdm7xuKAwVKfnftR2c6OCCo/1U9szEbGG1tND2Xjj4GoU
itnMbx+eoqZ9yyxGZMav3se3Dt0+TTB3xb4foRrRDnQjA+jIVajZdzW68UtIHolSEGZNuNN6aJTv
uujfjJBcryw4pR3cStF9Dw6AfpkAwcOufGwBBch7c/H9lRbgh/HUB7SHCe4NPgKdD2VRr0X2dBht
ogvyJLlTRIl7vjlxys1lsSqgoqy1np7PXjzxm1L+qMbw2fYqFYs17DTWnu1iuj0U2SfcDdIrcT9l
3ktnrNv1PX9RwlkVJcAvZraNsMCFbLhOlWSXqwQ614FxWzVuclM0nNtGtQ75J6+m0oUeyBBcq1zT
j9phOJeOb8CeXTujIG2j+5im4sIdNqEKNlaiRD5XFxIeSLmZkkWw29J3ENoGQX4uvxNEVrQKyYOu
uoEXVUCvUWHG/ARwkoVFd5EWylzlC6x9eFfCHdNXFWsnce4bxmzzKL9se/FmEbRGdQOxrudb0dR5
G7pzc4mXBxP0LYdJe3PdZGUVUUYgD2Vq8dc2SwRNMO5y6I9wcnXWUoLVHcXFxb/up3VZsQ4HpfaY
dHHCeaC+NNhLrDVdt73Q2DmWZa7F7L6EcSRQuYFpF00++HVAI5MP6CCSVT0W1b4am8feLuetnhix
39fZeYQyxuyY6ZxRZ9WWi4dgY6dL8REemdUyiaOEY41FpY9NBeiwb9RNd+5L5z6T/EPlnK3yUqvP
rduWZHhvHG76ToknS8t4A9exSx1MgPzAjG00fg6dhou4zVg+6bRnw4JZWDbvZYWTC4ouSqHcd2v7
kjMRW5ezaDyKVj9AOtgzYsUzZwnaGH6SeloHVt8SX3iT1t24wfgb5mJwdufwFFr0KrRlm1QvI29Q
UvAYbbjRyB+gyBl/WHIxj7KdW82o76ouBYaxwudsYv4puC+FOEjXyvQ7kh+cBIZ2jk2jX7cyDzdK
RjJCpTm/tglHM2+fx7YPVgIbZM+eVM9uJtZnY/4Wo7OrDWKyk1/b4gSd8+yrGtHWqnZL7acQYiSn
8DAY5VOdQqZoObn05hEdx8GtYfiEQeQHcY2LR6evbFd8LYoTCnHcSRpXN7xAt486zOuM+Yvfh9be
hfJzg1DxSVtixsNSYdpe8A+wxXeTIbZER1QAvm7GwMHUJskeXYs5tW6TUYQXyI1VTJfeYHpgiuAt
uoWBwqriBcPsdzrU/b4+TV2abaFl7Kc+uBAXgvQFLCLVRqg6NscMp+kll+ZPPY8nIboLVSq2xdEh
DdiDs1OBENRsUtFxdi/VGXOUi5VEgnK2yUFOjF1ltnttJAc9Hx+UadZOHVwgHR7wpoh3eU2J27rG
j54a3UpazYtStDM4V8rNgP+bjjKzgvRUO9GhZZYG5vahi7Y9aoTFJpEzbZS2ddfNXHiuiDhb4rsM
ZwYvZK0v6i22Sns4k9zKU1VH31++ZxZxYsFokDit/IRm95GK9LOto5mzX98OFd+LiAkvJG99Y83N
e2gAQibJIqdPmKAZZDzphRN6AosyEAYmtib/5r7uNxCfWGFvkjZ54vu/tz/rsnbXIXgBMC2gf+Oq
K2WgrTLDn7EZ7xvd/imz9sWZmgemEIGnJwo++TbBWS6OUlVAOyC0hb3DHFUhNdgSULKJPHBWXT5X
tPwqU2c7MA4YpX1qweB4lYQntkyzZIs8n04tWxO7s+9HC/OHm8mYtjZXkAyLbc7CHVjKq9HFv5ib
SZDnatwWKrQ25O9R/SPt5oWcKdBoWVwqsdEC7pys6bgru7tc9Lgfy089deCmj37nxFDqVFGSy4Du
tFziZ5QJgl2gfdv6DwNNx49m9zRCSVtLDWsEqNdxpcLpdaOb0Zy1VRJHp7JQSK008qOFWi2VVb5t
J1P1oc2ZVBeD10lrqw1jiNtYWRHBUt3rHBiHNS7/VNzUNKUhik7SHSOE127VssJvpzL5iYpqMZ1q
94ZU+LtJ5RQWKA7lLU3YkoE2Dc/aHLkHkA1vbMged8xY80dbPkZlfWt0BEFgU82vEa+HHK6rA1qO
3ts8WSmtUMW43IsnleAqIz3iqXcH/RvTv7FkYjUyxBgJd4I5ta1apfSH8tLOqnaQeb8ZpBKuq5Si
rGx2hdSoW8GEYxnz7Y3Sd6L5FOcsQEFUSV8t25vQIbg9VIldgHGkuUrju5mCXLl/zcbar/uGEqAN
bxWNon+QxXfIQK9KCKN0QyVeK5P+YbXVRajtLnezyW816t2sTS3wIAOxUIYjSzDctqHxWYpDaLBq
khNoMw77deE4FMJE5t67P2SkfAB+icp5ZoKyHYmBQ9NyMGhKo5AyYgz1C4KVSzSol3joYHto+zLM
8o0GPGDl1u2ouwuVh3K0rAhSnOC6lrX+0ozxIwxLylF8qMy2R6ghrbOcjYfASO4Fa8rGsbttWs9b
t9RuAu7kiEW9rmBARjSlnySgkSR2JnG90qvRWEOj5JkTUuyU8GKaHNQcLXdcRNup1zZ221KVADa6
ZBasSiU7irH+DpL+O22YVSTzSqvus6rruGiQ/AXFqx5Z3/Fo/nR9gV+/vjbUrNxifs+8bMJYoaJr
t6JPIFkG9qWsAc+Ui1HMj5FpPyf2uFN1Y19FlKpKqx+x30HuIeDodNwQzcbpVsdfTSh+pZbcMLCG
6F2xMSvusOrwWUtsA9NPYQhy2NI9oO6dZYPEZW3xMgfuup5msY1a7cklh7Wq3LeoWxjxcXRUBogU
EO1IgcjHo5mTe1roANy586Ti4tYFxQXDox7mVf9Q9WAxbYgYtrCtE8IxAu2C8j5HyLBy5+koO3cd
zyYpSuzCxORo4JPCmNXZmE59b5j5R92QVaaoNl77ENLU/tEVwMuGi6zAdB6GVqNgM9csuUyg8UiA
hiueUgI6kZtgL2Ya9YdUu7UCS7UiNXSM9Yul2WSG4huYgLl3ZbBbbnnMBV5mmZorEUm06Uh9gsq8
q4zmbNaj4zFrpO0mtG6lVMZt1lmNL+H0DA7Mx7E96B3T4JBxSq184eRA1CPY6mqocZCEl6rbfLUD
8/Is0+hL7T0QPGtjrJXc1+Ztp3XPuQoEhivSokjfKgi7G9eiKKFQHFCrLGNA/KRibCfUcAIcoPoN
mvfK0TZdLY6dbeOHUpIMmbJmY2hhFwCaXXsaStGetCLuTgAQM2O9QdlBHxlWjVKO+7wR5X0ilPSe
tnr5+bqhaNA/4lPEbdMK8IIMolDzalNttv+8zI7K2PvEGlaX6yboAMwhTPH29yDJECas487om3NT
3oPDVPfQxR5KFfOO6yaDeNdz5aq7Pzsse2UEmG74baP13wMBpKPSH3Rlf90PsvV4N1bE1y9HvT6g
LdlFCCoZW/ObXbc1VtN6MOxMbFz+ty2LHU/D1Ody3QPvrgm2SwKgbabDRYz9Pw/0dneOkMPNf7YL
agOsdAYGWv/bX6ssXCzEkTmpfv67OSNa7RzCMLoe9Lo9KyaipyLzll5kU+pVcJuQ6flYBRCninJo
b65PLbdIlwy42Y/HpHt06zA76BVYogyHjjtH69yRgeBlyG9aT9rjaVBZfK9vnWq38ULIevvr0yRz
ky3CBrH+c+AwGI5kFQKaLR9bZ7jOpdqfXa8f5bjlC1MXcbp+0hAT2TgHTgggwe5DV+U72mnFuz6N
UZ6eBld/yiuF30NVL0alNQ/X42i8Eyijro7XA5kSUl8l3WBzfbVNTG+C04uqJivurg9mVtWbtObS
wiorirzOKvC6GPLGu74Mo7m44wPjXU0GM6v4sk8ezxGsK4Zaf4+TNtNIPyC3gBT6pm2N+ALEHm2K
YcxuGcEvzIGyvMOizl4XYdzfp1hqrhtcFR6murK8APXNI7VX7YWDlT23oG9cd+bwEs342dmZab/K
0ZSrTOmKd1GXP4TKIpes5YvTJ/nXWEpkg4nxLWeI7JlT/LYjFUXOTIUJR+H1asnCMau3wUhFs6qP
oFVQcnNcaISVQD8gmphyp2fvudhGzEJ+GEQcjHauvrPavrNh+H/GQ/LmyKj+UOkJqN4a901ndrtK
k2zaxGVINIqrVXeEyeOrmdksQUvg8nVbmJZIKmeF4qevqrvrC1qo2SwSQelfn15fqGPAoSTMFMod
DvVnvzIcfQuK2fr6tF0OUNi64/ejg6Pev59B1nMBfZo5mjlUReTNta1uFEPDhXjZ53p8l5ngdqzM
/s+ven1BNkG3lQ0zresu1+OPigrPv4+Y9xcVfDYU6bu5T4mLZAR6IS0o33WVmRAJWkYnLjPFb5Ux
ecDEIPZqzWzf80w562Y5hMyI72YniH6r3PyA4O2+DJbuEIHcIpsd7AxUxa0OiiyMg60Pzobmtef6
z3Xm4kb/OgT9q1lg5RKZPuoBvqA5ne+kXVpvo6UXXhgO872rxcXGtXLsdvKmv4Hd72xJbQ4uxJo2
a6NK1WcYhQmGSdFtpab3ctb1s1HmGC0Y1sBogllgl0bVmROHQVFYpOeU1mlr4LVwSlORbbsKl5RM
MuDK02E6pabRbg0Jq0AKhv+d0PKT1k36Fmeb8KS5urXlQrGPaYoQoGDB5Sq7kZBOtiXS/p1hJtEd
1QglnWZbX2F2g6+E9d3Sh6+aNpzur7vG5qyAyvxv17Fv/rOrgcz5XiXje9u3Jqtvlz7AnkqOZJ9t
hwBvU9yWgTOu2wA8t31VDpE/EBe6LmuVqV8w3OV6Q7JyEsy+Hs/D3fWBeFnbM7CT2Fyfast+Wo8S
NzRKc1uytBHcnYBl4+oT7vW4Gv+8L0oAlR09qG8Ygn/PpPlhVAXSD9f/ti1dbG/QKdENOruCFBU4
lgNiYHQJdwauwmtIO6N/3TYUTnBHdQ9HH8dNZkLsd91mD8Z6mLBnuj4boiA/Y1G2uz67Hgh9mrtL
SM+Dzswxrg+mMAOCm7mG/m6Dz1kzyrX0fffvfsw/1jrWdpfrptJ1JJZu9a6oiVAfs6xdq/oAuwIA
pd0oieC7Iw4y8lEjosdU5hQsS28uNrcFiADLRrDJ1PvzvKlqDPjAcf/seX2KcT5Q0/Lw9xDXFwoz
bC8WI3U8px1sYIbmogWTursC91LJ+CU4Mf8/G0PTUneKBsR/feN1x+vD9QV0qIyDlzfPcwl9PHWt
fbg0oFVUG+ce/OcS5hW0FlwD30ENG4Y8ZnGrlxhVmDN6nKJj4GjY8kfqhXsXhwhv3Ao8/bo9t90H
7D7UB3cpd6sKWYwSdewvi0NR4gplTqRNB5Os/Ov2LqIjGrryhSmOjTnRSLxqwugyN4mc1aJBOTQ2
Z9Pq+mM7kVwqxx4rc1M5XDfVScqr1+d/frxu/ft67yJcy3Ll9z/br0//s83UHW2fV6k/OGCo5F5N
h0if/nlQ1eYu7vhbZwFfPI9s81VLEB+oZVq+M7T7NkVpfSi2fG41rd0LyxBbR0si380NXD/wgH8W
hcb4DIWH1B3W01DDl6nO4hcSLwk1ZsGElaH4jTEdHFy2gikx1rDCWf/keJ6qKv+ZSkw9u0Z/Dc1G
hUFaOHTsg3IzvOx0rcdWVGV0v1IHI9wFuaS1bpF2OXr+UbraG/nkyj2G2cVB6tgMxvYMIWHsNlVe
Zi+9yhBtUjJtoyDhercCjwPkfvfS12F5o1V1tlERiO2LLsyfnWnaA0bKD20wClRPQXDIoz65D0T4
e/24WXf4BquxuNhF3p+DkCnDuLxh+T1gUDLTSuAGSisUW+wkPxMsSU/XB0OO3akSHfRa08HiQKFL
ryBIngw9FuPqug9azuVHaNpo4MThn6f/HuK6e16WL3meFbu/h84MaMFC6Vu/q5AGjOO8x7fFPV+f
yRQBmt1je399mtSwWKCn7genOdsMBNt9AwICO0yNvaJS6pepZ66aSFG92TNz63jMmo8iy1+geQxf
RDSfOurRn6a3kGTJkAT7Yl4VDjKBlUIjv8DRboi+JR9hyDihWOT2OTrxFp3yYi5X2BUOc7pWrmKi
pbfXp39fSDMlJwcZnmUP3H2Jn5WeGHEDQ+qjY0WVu2lKKL7DaDX7yOhurs+uD9ddzGW/69NqUReJ
IQQva+27eFSVvXTQdeWo1OnSe0wUdMRX63h5+bpPrQSql2VgorVpsg+31S9aeuXmz1t0LfNqPTQv
f3bmezprJEuYtWnfIRjiIP9+xp/3D0Fec2bxGQ2UgsNYtsPGa+Fh34dpLu+DpeWI1Rquzr/bnKZr
1ykQGNQdLOFQrui3teo4x0pP6iNalhd6YvNRRVaF35h1WzY2lrIJfHKbE/F4fdHE1X4ND6TcqSU8
wbY3yq204btmrRE+xUFh+2WPOYKejOiokHcSntMjdRtz63HOYNm4Raj8bJivBT+ypyQ16tZ8zDmW
D0E2PY6mEa3LJENABFPgATTTHznWrWEa5sNcBwCntk6HiciO3hxTd0O0yer6qm0w6ZxaOzgynsdg
NI6zc9lY9dmGscYIvY4/Kzu/qWViPtdGaaOpCLEDmfP4pVQAEJYd7P/3ncxSG0B1J/qEL/LnnRYr
lldOjX7LbAnE3a6yxyFDoYSBZ3yXBAG+UVpbMCLJ7O0wWfoh4R4BHSbvmGgnxZH1rd1OuWqfBf8f
305T467IiL+LVcV+HBfLIvx4V1UlnG3TBfO0ypcMhs6etBOjzgzgEtetZZOEwX8ql4c/+7W1KMi2
UP55x/WVdppISB5EQAQh4nZm3D6MxO7eMrroobTwrIgxevOvT68P7CBsq7unsl9UQBgP/d3huo0d
NAEcCAIy7AO3EyTT9uHBkll9GqIh99M8a5/1OPm6ftWa8RubQ/SdcK4Cpk8EXSzvcbAqOojlPZkN
plAnonmejWV8MAQ/Qv55j3QzbaU7+T/vqSx4KWkmD0iq3IPWTu6BkSfzrUFnIFElMtyk3Btq0rB5
SV5f+u+PFMHGWuniTTZWeUdIgUDHR6ruquGvx+WZHPUpxIRhZaoOj3LZ8PehzWICgGG9Ps4Iaf1u
JHG9iUfjWEg99WMzUV4QyV+G/+PuPJbjxrot/SoVGjfqHnig49Y/SG+YyaSnOEFQlARvD/zT9wdQ
KqpM3Oie9qBYCZtGmTgHe6/1Lb6FX82wvRiy05/wLWS0xeU/dvXS5nqeuhpBfync8MeufzurMQoy
1vMypoz4qlWZ/iC8qrj3218WwvZVbS3tfYvq/rLl78cUbtFtZeUhQhnLlmRxKXrGWBz/NESFsZ4f
xipAgHD6U7gRhEnnWsDtOlbxdL82P8xg0Cpkqv517bwMGb46jDola3dQDpnpH7GMGNuEVvGBrrxy
mNdjfKd4Oq9U096BizztTdPPzRbzXo2lNuZu3kHOa+eH85/SMemV2U20KCBn/Nh/3jKo/kvjVsFx
4Dp/8flp7JKewpyaltnFy9TsMj9iFvpY00w9fKzvPV/dOTqN+/nQv+6L2vTHvjXs3gWMgwbssOOf
5j8moE++R6mxtssUdknd4P2eH37sIwfaHX/fZ95sCRNYS0uwTIjM0L9XgL8fs6wW1Kenh5qC4mt+
NP+RPmMX8qRg8bGu1ZyhPH0sx9YYb6IUjtl8MBZHSE1/Ow/lSpo0Ulpcrhx6ZL+cg4mTvcyGXqCv
KfBqgetr3fACyCC7+CLILmUy2HjEPX3lDlr664Zd3QLw+1hb6Lq9otOqr+YD5z+glbOL3FXTnvMK
2aEPs5hybPFppCTNPI20G0+EIZSLeRErU76VOqSleVEzsIwqeDWv5sXQClcMkNp94WraJU6N+3l1
F8JurQ0y5KIhG56kSquXWwh7P29VTHFNkuZ4Q1C2cSez8f3UbmI0xy5qCnhKHETHY1jDFeJ+dHpZ
agJNMDcV/dyRq/SkeSST/PPVGtOrZRoWbOgk9U8fr3Y+ZcyrTSWA5hKX/nYmoacMF5s699FFT7D0
dzr6xFP/WCxlgBPNRUIzb503jH3ClX1eTkT2OVGTbDcvDWl55FKJxSdR127EXBdbYBheYLv1K0k9
e91Le0DKFKRLD1DBOWcqRHSSZ9J+qMBnzXu/H2jrAdrp0plyPcKLqcjwgt7M59aiu4nJv7gCIH9s
lN55EhpPP7g9riPXvZRt/CCn1ZmLz6aKaafXTew89bUeLSnEh1fz1tqKyMQY4kdfRT1dG0Ts9J3i
PFWYxjZZFfWb+ShN6yhHNlF0dpXEfRyjq/kpHaUVV5Be6QBOT+VFEY3cKlO28+IQD59HcmdhWMni
Xvreen5Kt6Y3po4kXzdtoj0auMbi0DnViU7HQwjMxQRZnUjKtk9dadJ7iVTLQxdq3A1DYoAb+nNz
r6Bh+DhkHMeBiyiIfZOhVTdxnQTtnR807R1BS5QOE8Shns8iyBsCZLrh9WMPtfEeukhPTvP+pJ7I
rd5itJwXq+mEUxd3Otd8TFel5hKmiLt1dXNbN0N13Wf47ZkAILWvFH6tAkhmo1v+1+CmCdr8KxlO
KTpBf8oaMHDbjrWD0b+LHkxLfnF1JfsaexryF6t81jWzXNeQCa+oRlqnYlRLMpBc+yVSytW8a+nQ
59M64dyOCdlwgwgZScyqux0Lt13Mz2dhUkxaq3z1CqSKStkzGVNi8ygxVa7z0HKeEA6c5l3rSPvc
OgIPomapvCgqOvN7yL2uXNrcR/18DzH3UO/vIU+ZU83vocI19BBm5Rfku+3GK2Njk4h43CEOSFca
YI+HebGt4mylBUJ7MGr5Y+vo+voviyLWyh1No3SD25k+ia5Ej4Kc9JUYRHVGDN/tSzWWO7DJcESV
MFnZcPOeh6F9QgJtfHfkUSbK+K0uuUwAIY8wlHP06HrVWVLPzBuAC52evXZpGWzhZaXg75KuuKIy
R2TU9Ohviw2QZ2KGjXrJfQB7l2U34I4gBtqrU+ucqPra65XwiraRs0you67n9aWjoQXC6Jxd6Wa+
zuuOyAi/4QjdDQl+cXvn/QTdXrcNUrXUKV7PtsWVYaAFnZbKyEfFk1fD+8a2CtR1VbUQCaYN8y7z
VrfV8iMNBCj6EQ0qSGCbpPLNk0F982RNf+bFIOms40i45Lw0r5/3UFP6RzR9bMjUWYT1fTq2y8k4
Csx0E5B6s5wB7DhdHwpA/3ehj2BSqugsZhC6PcoHy3XiO9rpwfv6IrGXjarJF2gbuM3br9DGGcOQ
v9z4heHtfNBBWydIsru4o8lRK6L9qndiCQC6eRVQm1ZgHNUz6FQS0Jok3PSlIh8roT74VdyB1CEo
a8jcJzMiQyVS7fiqKcqODBB9gNo/+BfuMTBjZ/4NtvLuStdq68ac/hgaukUzvxmi0JqIYs0JCeYR
/x9ay8qIq702Mq342L+RMtyImlu2ed18WBugwh/CJt3Oi/MGEVbfwNabh4/dbJRUtszTa8yb1k1S
evLaaZXlxw6QZZiaRcPbx2mkbpfbesTUNx80b2iasF/FSeBhueBE8zq1znrCrsN0Py+2uWdtsrBA
DSHIxnF988nhlu7YuYgA5kU5DMEaUo3YzYt2nD/UtLsumKm8OxzqG1k35lMx+BjY3Fu1j4wTrQsQ
/L74jgxLbKOq4JZmXjf/CcNMXuG5wrbMvmLM9Y03VsW+brPPaIGxnruetlKFE912Q2ZeDO1LQ20B
4wxxFXswZlhep415lce3wgjFStAdWs/r3jd4xWd90NTjvARK0by42Zd593lNaKpiz6T11/NESS5Q
RdTKurLbFiNpLT/7eKjez8HNBXLtcvyM+cVZVi6d6YjWvzpdgEJ4r3cfS573vjRfq3ooFx/b2r8s
/XncfJH7c8/5OHpO3Z3W0aueLoB/7vn+fNO2CbjzL8e5vY/60e/2fjfEJ5yN8cmMvdsmHdodOJb4
9LF+fvS+ruxpmHUoG9j9Y3VWcaVfzMtybN8SH2E++QwnLzXz0/xo/iPLAaaKljQEiP3c4Kki7H9Z
Nuxwlws/PUQdOZTvp/k4QyuVYa1GE7tvOv/8Zz4Xk4J28em3//rPf7/1/9v/ll/yZPDz7Dfcipcc
npb845OlfvqteF+9//rHJxt1o2u5hqPpQmAiNVWL7W+vt2Hms7f6vzJRB17UF+6biDTTeum9Hr/C
dOvVrqqyFg8muu6HAQMaj+ebNepibn+tWTFOcaQXn71pyhxM0+h0mlBjM7t3Kf0d4nmunWltywCD
vHbeZf7jpKWzzCr0vuVCCTuXiQohAcnGj2LjXI2m/v4nHdWzwaX1QG+YzxpaknFGlV9sFdVvFh/7
zRvouRGgmYcgk4uQoqiZ7crM6U5mlvan+ZH+56NpD8gpGdM4dKcBtyYnT1P3ddjkN0WIlNYzhl+W
3EzszcAdNv/zJ2+6f//kbUO3LMNxTd2xNd1x/vrJh+aAjs8P7a8VMa4nS0vzc9eI5Ey6xfQY97ak
vzGtKdfmQDIZso0edMj058fqqHLBBpbSOyk0N1epIUyAN728cUO7AqHAut6zTOSkog1w9f1cLprq
rUyqhvSZ4LFErn8d0g1/FNpjEtfNg45p6jZGyz2vdZo6OqkeFsN5MVFpqvS6Ajx/OsbEe7D2E1lh
3m/MR7QWyXK0s+Q4b83y+Jfz98Uv51d0se+aCqOlp5J66nk1sA7Znqg+/88ftKv/44O2VMH33DYc
FcuXYfz1g26czGHC6mffqIh08GL4/OZP2E9dPlQTlAXGPmh582f8sbnLwaLKLDu87xfIBqcwHNFD
YIzVFWUd/LAxX7jUGhpCM6eVrTPph+eHnmdMD23tx16FaX1rS+ZdpV+4e5hV+rp16vG1rheDpB4+
EhCzEanW7JvUcO5NT73M21PucqiYawVOTs86V+CNl7J1xldPxvc9NeZ7rgF/O2GC/OBWuDpCw2Wf
wC0dzf7S2nZw1XTFaV4CEjhcfqxvL+Q8Q+Bri8xbtDrkR2Qu+sozPnbh0NrI3g/VFKNajcxPdnmE
yiMAHQLCPuxvhVfeD72qEvDWUkty6um9+Mqzba+HxhSfBfT/HWIh633RGsJzhof1TncICQpzMyUw
laP/7azT4ZUOC2H+avzXXy5/cr4cvuXFUIV+UP9t8T/bb/n5Nf0m/3s66s+9/vPXRQ76cdLVa/36
l4V1Vof1cNN8q4bbb7JJ6p9X32nP/9uNv32bz3I/FN/++PQK9orqKJmq4Vv96cem6Wrtqrr45bs/
PcGPrdM7+OPTz2N+y7//RpJFk34JX/95/LdXWf/xSbGt3yGqMZkEYqjTztLMT79139432b+rqu24
ttB1y1Vh9Hz6LQNhFvzxSXd+d11YRg6ICwdDncUmidvmfZPDl0pjo2Xamsamnx/Fj4Ho/aP/94Fp
evpfBibTIOHVFIaumoQn65Y+vfNfB6ZBzYisoWizU1xAgsUi9ck7ODa+vxEoj1Vk9cKIVpHjENj+
zYTwgLitIaFLjF81Bb+XYJLX42pKo13XXTrq+4Dly2cV3VkdXn75mP9lFKVp9S+vlqu5qut8POSP
/e1ijq/UorTk82p7FCcBWnqZYlGwtZGIsOfB5VaojdckmS5MepupuLVhzBbjeXAYHpX6i8YcuzW0
3ZiKtd/FePU9fhLOptOt/WAgOutQEubBxFJauNe2/k0WwyKGfBcg6x7PJfADSF1LPCOX6XSDRSlk
WscecdVtjDJ/m/ZpYwfwXERnG7gOdboO14QYFU7tbGpG1UK/crDvTaumXaZTlgX2VV6BU3STMmiD
2Q4UbYNc9c3g7D9fVGlkq+k1TS9wfsFlt8kZjiw7XU77hJzOL9FY0uH0CvbNoUm7lPFCjUBbQh94
LNEdwbDkqeON9Kk/O+J62idIoSqYBN5wKJsNUBncDaPLZVefdRFAFwIOnPraiPu9hkOlbPmvatbT
0Ubo7kTqvViSKL3pHCF+kjKAXIoeu+RY8kkWyDZKXlVHLsd0Oi06Nq3cGfjapj3isLsp2TuviUKY
nrarxXfNqRZ+3Cx1A4vIkU4FpahdnHECnmN+XTx5qdqbn291ej5KNhgD1G0tAIm1u2mToQfz//ud
Kb7IqFlqZbOe3wDnoaWy4NZ8O30803ufnnx6D4ZC4CyUx+nx9BF602O2cZNER4p0t3vBSxv07NHA
nEHgEuWNxMCA6mPvwRnaYB7xtX5B9weqK1FY9x7EIxHydagPIbRbi5L0tDjtLFX8HdKhLFJhTktg
gqQI5NtNE6XLBjvYtJ47lkXbeqtofAl5jum8Mm43IUWaGZ7LKTQeuzWIigZZL6/K0ojI/nGoo00C
QWNBZCpAHQO6Kc4ttpXTadeFwTvjbBCKmIWo9R33wRt6osvpFUyHdbD33M8qXOSY4lZbDhtse5hn
2vw1jVRSIQFI4sVMS5evPxYMfyloy722pBNXTXzbK949CmrybElJxtiAlcBauIN+QW/52BUWzh3C
jDLH3PrSPkpcuGUFg9JvljWqHTvQTk0fkvRJ8gFcPmx7YCs0zLNx9qxJ7AlE05fLOHKAkonuDZHQ
Kg0yTPo+PxhFDag462vwwnzPmrXe1TeJQPKOorVBYRvGOiqMyF/+fz30aRi5uXX589bmH2PfeRqf
flu+goYNs7+Mej8O/Tnsmb/DYLKYC74PUiYD2I9hzzF+1zXVMoRQDeblhs5F/OewZ/1uOo6qw9cW
ujaPbX8Oe/rv7Kri49NJKVWZzf+/DHu6qml/H0pUQ2MYsU2LUVno9jSd/eWOjI5tmVaJjHaEQhlb
qy8eTGfwtiJqoYVpzU2k28GNH3WHLFWTraBBSPSS0G+5C8THBXXmYMIUJlXdusV37a7HCewXjkp2
1Q3FlNVgmBfcT45ftBergVTgZ9EdPAOcAiGJwbJBMKFXJzI2+T6K8cVrsItlbleeIR4WxxhRNnIL
UFJ1qNo3pTu6y8H00js7blaxD0ETHLN+62hAu2pN1cCyhe4Rz1ezQaDrUbMsMfFjmcA9L/u32lVO
gaMSQ5laCQ1UK9mN5DFuW3XonkVVrTz6kZ9Dp0DnXZu4CJKafBcrfxoGLl9lYLd7PQFpnZKj2A/A
qgJasqemHusHbOvgEYsaFJZTYIEQavCQ+ckKNOaW1OD0iJr1PIw3gxcY+9YpKV/TuImwqKtUdze4
4R3cHmOwrRpl03XrIqeOpushxpkAL7kVIOFM2ys3Zd4fD0dJkcbjw3oUdbVKCkvfR+4IqZCZvmK2
FaRf45vSOes85+mEJOYghjk0mfG7BQyWLCiCXTZ2t/g93bWt3XW2tgx9qreZUCViHPyYUHUj2biP
4hjdCGgoF7/pn70u7TZpn7TrIY265VA1+c7dxp1PO6yTCBTUjLzmVr0gzLzNqlY9pw1FBxpUwdbl
LWgWSA2UBpAmuYMGNFJXghJ4zT28tEOXoaKKHj1otwaA2oviVPi2YefsoJHxOwJdH6XGzh4srCCu
R1Uo1+9lrHjV2pbr3gko1WnIN23TK/aUMnBqmFq/LbS63+DsqTdYhLClDy0XcFHt6WITcxXFuPNT
WMSYsppdTSz3QinM4Kh2ynfk8F8KRQw72tr6jVAOfuvpe1XL3CuzcYt9z0mXiQdRtRaWTxGxAfkT
lsmq1UNlo3iRu60tIIpR6+oXHVjewm3RN3t68lLpIr4qpj/2WB+9uA13QdYURxEnfO9JXnKlfgBL
mx8o7I2JrZ0cHAAnHVfESiZ4nkMjuovDYhPyzToQkOng2RsODmKFS4j/xiod66bXcZqoQcbihLqv
Um7DeRnJ2mW4xWotu0VhDP0lQmGxShWbmN0W4a5BzKGSh/YqGJVmVefDY4bFbdXykS/tcCy3kTf9
m3bNIsLXstVI+FvoJDxubPADahE1i/uuz5pjXwVfdK9O9lUJss+EFZY5ET4yUTlLp4RTbVcVTYPb
LqzR7BX2xRbox1J1evsD9lbAYNWuV0r4qIZTb+vpy1p4dYgTDbauVAvyQphlHsMufhKBUV3cXLuz
/PgQerp+0vyJF+3lx6QLVlKO9GktP39OkcPZxBkvM67ApBlbT2bth1y5mD2pyXiDhHPYkyTOlzuk
iu3h9aFtFayDLCcOr/GsLZzWYhVFgb1oRIuxYki4L0hifmgGl4kKveGqS3pkvmFYniI9oAibvdAd
KFe5AztXgNzqHxQ3WYNQb065xqRhqCpn7zbRWhF6fQiccCB5b3zM+qy4Ju8WwkAulpJgnYMY3WfH
rcPtmNmwqM30s+p5K1jD3oZkmvwzNSUGfnuDoKw4+Sl0TMvt+9siBMeS2EDqbSLEF6UT1NidVLCW
2eRJh0ByXROxc2PE4lor6+wagfTNOMYKlGc87Y5vTYYNb5E6pf2la4MJDLX3i+jR70ghRmXirCHe
tFG0J5rMBKEQh3uqABKdve2ukyoMt2EQ0NrRMG1HhfIFNCjVWU+7Rr6zMdCLnSxhucsoqfI141CO
cU+/yYbmSQxc+dVvgpkP5D8TSqQIxVm6Jqx+B16q35PohF1aW/r0L1dha3iHSmoYyuxXP/TcR9z3
3tmo1EMV6x1mf6/bNRHzry7CwGSlirYZkBHg0IwgWYj+MgZO/hKZncGtj/IwCP2YVlbzgDhLap6h
L7ibXWkqU1L6C9+j0G02itCg/ck8uDIzDFYKWZG7NDaGY+nEz0lIUEYImwIl+opgg/i+Gt4KHLJN
oDkP0LqeQQ4di8KOVmNsBYcY1e1CCxpuDEw+2jS1GWlHUp61ID342O/ikfTcUWQvg8WeLb4IfEAl
KikTJ4HvD4iuwjrcuXzj4QoTZesqe93Qv/p54D6CkjEBi/mXcBJg0VUO7qIhBpUxhLe9iMttVvFf
FiknIsFXaa+jjqYteTSkFuzCMnv2AnSUXZySTBEH7ZLqULqlAxBtW68AEVRFlBQDbSdHM79vYP2C
tU/7raXmLuF07U6otr2xK5uuXGtOCt4CoA+BBVtntLq13afj3s9Et3ICA6b4kPnnTnGNU5xbL5oq
gAhQLe7UvD+EkXoZwxTrpGGZtwbfIb/rNlauTiJ8FbuWqZlbRupipSWKu+pK7Tui2te0idXHgXS1
NnMfibu+ZWL0CgsdHsIg3bURywefHIDJJdfIqxHwSxE7rwHNg0OudM+FPCiq7q4scnSW0i3ik2ao
x/eBBIHaPsBftRwiW10bZSV2lWRMbJoa8GJaq6u4KgsQVTK9uAnts1F71Uph3sSdUPdk8elXOJfD
TVQyUgdGCcZIZnjEa5RWlRrk93lIj95F+ILjutIXaT5Uu0QHrF5pOhrZ1Cf2PR4OwiOmkJ87llk0
oclt4o3esewRsdUqzraqjNXbOPFXdt26R70EzNtV7kGaXXWwmf43hrit63MvCzRmaniohjzHElbr
iyZXjm3vjQikgaCYspA30vWAaHreVe4R6BPEaYw+SlpXBHkcrFLUy6iAt2knyTdAVcwKlAyfD/e3
Kd/swpf9rS+au1oq5n1F2kBSW2JJeqTYOLW/VXC+XKXRS6KLbO/Uw9dK0JDFUVQDcwC9gbTu1I8h
wcayQi5uxj7hNSJvFlRGvS3/zlQg/PQFTKKz0cS4xBHiLLHmkTSbTOLDosp2U9Fnw7+0vnb8z47r
Sy6NeSPXeo29oBsjbrwcd9XmTnPdWg2Tx6i78oZS3Xmdx01nZRorwymdRdVqwZVl5t+aasJ79gBo
wZQvpGEQv9U5+H4V5anLAxhP5V1tK/ldtJ2nEbHILQIGbsnsAfZflvGqi5vsuS3Rx3FpU8aLasZv
NoyBvaHJFREn9slhXrgq/KLaIkODdOd+zsxbJTBwsXnGq2kEzTYdd6SZSNAkkbxRqQv3dW0fnSTZ
lNz8XAlsmQZawKQdviP/pODq+dwr+yODgh3qSzeEsBJlKZhwtVg1oTesMxVOQl1F9SVlqtUj3137
UXNhzpoCQevJybF71PuGD6heB5EplGCgwOurm8S2HvF6yIUSj2KX5ua41Gy8ln0r6mMMTq7Vc27S
k9zfDc5AiF0Tbsk5u7eVKtzVpQi3ZtRdB8zdgMOOJJk03nKs+c3XvCJLU8BdHDTPqZ7tsuAMq6KN
yusChaHudzcuHpF9jJa8ifKdiA1vBdVYHEyNABRm2GVkqfCgGiI5qgKCjtX2t6lRPAaGu6AbWuyd
NmXsLMbbGBo4OQ3DKQ/hTvl9f8l9tO5YSfeyB/ej9O4ajRHJdQqT8Io+/LqVsdjQLP+aZQy5nqLD
/M6GZBEOMFGC2jbONQUwRjtr3HLXlUKL1NEBBAplHLxgqG4ZUShFPKUoPPfzZIjXuyjyHgNWXdzJ
kFBw7gK069EvJhKDe2XHHcw5oDJbqvh3NsK8ZaiGEaWb5AZ1V3Ri+yGxHHVlxXlC1pBGxcwcqzUJ
IxQdYIPTUGFS1tkdUUiBT/SLRecMbJ57JLzyhbzWdFEpWXJVNlG5byc+va2E8ZXZgVninggG7ICx
1SqHtau5+q4hNmthUY6MSuQn6NXNu0qfvGM5GGXBaEm7yVuTCpB3t7o7qOfK5u5p2hi2TsDLgt+a
FsM28xTklWZ667sKv10ux4El6n0Otmw5tBSu8DS5m8bMRqYYZcKs0t0rWPSXDQnUQqkA9IZpvutT
vpWlYoRAZLSdXTunzKUtxJklTe92in/J1nnz0mrMsEzuA6hNiXVk9N9tp3BW0mVMxeP+ZmiCH6Re
tAu7KPipxMAzMqJolr4kv7Ubq3BL6bqi/x8DTVfSQ+K2e80fMEbIWjvnhYofHD+rt9MVja9AoJUA
BqLnKHb8NeDzhCGWywD/dAjRHiOrHK/lqJkrHEzVvsaQPwZ4bOHMdDurUnEPEZvsdll2rxbZs1sx
A86JsfOZMK60nmu9N/TB0ej7u1QQ+ZHXwtkmng7rZ/KD99ywYD23d2kT3o8yHpbwafKNiZxpQf+V
3AbEztAAtAKPcxHjP7YrRJGt5VVbCB/tNoEO5UalevZqcmwS6XUrd/paTtBWzBrtIY3jUzGQMBC4
Fl8/4DxOpofQw4fPkp7esjWG/BhNaghHQq/sJjEH8R3PDR2FRetOIsVmlJvWsU4mBfcDnDJ+KOjl
N4kV+Qejj3GXGOVeLc2vqlO1a1TD3jInGgO2ZKLsekywjKv0OIcWvpoPiHa64Q4dSqyoflCnEdja
ter3nPkLsKsgWgd++zaYqMjAiS0IkXGuam4+l4E0eHM0lXeNFbpXouOnFqaiWXQYjDZVaUOkiSm3
xXHrrPIgneAgDjEhlbOTsoAXqGIBIOnc3pFPwcROtU4xFsKTYpB1RlAmN76Y31TU9TQZzLdQ75ee
KPO11iG3H7y62llbV5X+NogZ7muu2xvPKF8tc3iTIyoOPYQc1bunoqV3l2dUiEtvymSJEY1CblrB
SeiB7/cW/4aEgAyF5La85iJcEE+WoaI5gbR54c6VHZLWO4wOVBG7tfYFiodLlV+ysNsyitfXHuPR
1qCUsyoLPheKVgg3V/pICs04iWBri98ibg0sPFUMwtzvMfvL8ZuDtHzVlzgBcc4u0dE4V4mmqPeW
b+n8i4zJNiTjGJ8JdngyqOF5V3sdEdB1gkVy0cKU3lpOvHJxteyr7NznmnGl4ebch5mHbM/GpsYU
XaLbHEa5ngyR1JPTEDRmFG4VA6AdRVd4dWamnkVdbBS3X9Vp4D0Gqtw2+KrQBrjNStWZ7eRkMtHR
vBrdFMxyEZ+5I6i3jZvQJUp8sXbCsVjWg1MtaXuB65uGQPqn4gqI3oNV1f1VoTLODTG09OoypPVw
TBEJjZEn7+HkpxITtR24JoHSUBLrzLnUvbgtEmWq5zzGCD4hyDnWvvE9aBp1ykU1UJOVG8XlE3FE
BamuS4ZLEK2e2axzCfs/rLR2Z3ObmWZBt1dG50bF6XzJnReAHtywdvmlUIFnSMwh+ZiaK4XhYE+v
ieK0cTSg9O5Q73bLVLP6TVxQpLINxeVnHO7xUDTcDp/CuHtOaoRdKBkpGGRfapgFd0YSPkO7SI+A
iV7mEStKYNtJGOiqWmaA2pSHlkLMqFrVXRBzfdEr/RRrI3yypm63XOS0PZcVpuw3ul8nj4FO2Ryx
dKe7vLdqgBzlp9s0bLXrThjdMif+dpvzJa83nQhKAEVy57iqej9iaOBGROxgmkzwvP6sTe+2RwXA
XbMREgXS4aEN7HIfgrHpme/5nTrsOq+GAOEznaMPQ61J9b9boz1cksTaCV2Rtz1TQG24JbW9+BxB
f3HqiNqRHsO46xNqU0Z+NLPoe2RU4mTiGkbcXi4MSrz7SKVD4BLEta2lCM7W2nAbB5fOZJ2IIHCX
mHY7ZS/DkXzdHjob/sh64/elDS82J3zDae5yt+P1VzGxI2m1MzUdx3vg0gWJo3xlgMA+JZ2pYZIl
PM8fQLW6vWF8afAtl8a+MGEhqpKkMJWqJt3A8Rp5N6nnkccUX9or4svck8i/On297fsSFY6snVUg
QH8ofFoO9Zklkz06OYxuF5mqt2KMyYdvuJthZtNdyhfHGHOaiIQLVARhGp6XX+FhM2+DYMrPFk9I
yPQXevRABJpjqJtkFVre3tJs/4gd6MCb6a4taewp5FZbg2TTHZhGMuozKFIKzCS8JOJGiYiXKkIb
UJ/a7iGtUs3VETFmTbl1xyznqln069bjO5tPxVq9k7dmWFHMdAi8jLLAXo+Rli1zI+NiIbJHGd/0
1oBU2bTeND3oDi1uymvDyKlGdvchbN1rxKs+NfQrl3FZUzsP4wfNHGlN0X0uaXyjBXuFtJBonToO
RmutoYqVweTNo6Q59EAGQQtA1lZ8dHqhwtw6awZ/k8WElhWgcRdaTbafWRCjNVcs2hE+ewqEd6uE
OYTjZKgheCnppqyqeFOEOaBcfupEOKwoAgUXMiluc527cZLrz03ftI8Dcbh7xudzZzhvrZm7d3Gk
uneFQYUAgFzsGJeOpAv0qsBDKTlHKIetvdIIAoQcr7wLIE0pTO5OnR8/ER0hD1wuw2VKneGG+sgy
73P8qmOf7nvmepT16Vfmg77D0LhSaBAcSCIEQKWDDAphLzmdBlmZnm/UWGtkDeGTZRONHFePpfk2
JZdOFQ5nBQ/wuxXDl1Gn8ofjM3MOendvWzF5hUV5tqyOiS0ZCTdRn99ZY21vmX31+2Qwzkx1iOEW
cbBzgyAinQF+n5eggU1yjYprqVn7ViFco2nUg+nnFbVgUjE8HIw7pV0Aw8uYHzFWRBq9CPj+X9oi
tJZdoTDmDOoFDQ3YFSV7dRQN90/sb0MtPzDiDEyHuSRrUwZm3dvDLqno4SaMR5ZFUcG3u23k22db
lJLcjWXfCH0hI8rGcXKrjPpCR1F8UKc/4msfUhpM42Gn2W1xqEPzTlBC2dSe94IGXFkbOZfJRs0X
TO5JmKmouCrspEwRik4T7IbUEajnyAWWrSB40dE3nVE1B1siTXYapVpKqeQ7synXVs3wZUtQa2TA
aoswcpn5W8114zOr7gMIPBGgZ9JM172edwekEN2hn4D2fGzUbqt4YVcQDYIE5Z6pbPXUOBNMTPRH
ZJ1lY8XbbixvDE/jhjfJSTyBbADVldcZt/+HuzPbbhtJs/UToRYQCCCAW4IzRZGiZt1g2ZKNeZ7x
9P1BWd1VmVWn+pzbc8NlZ1q2RAKBiP3v/W2bMt/E4oydtjDITN5/t3hWXXGOJbCZsbLXae+Me7bU
LK4UMXhGZBVkYMzQ+2xZtI/20vhJZ/ewyybaMaq5OX6/BGzXk0Lphwk+BC6GpNlQctGXVPNaffJa
1OlXWRQRaxHc7sZuj3nE0dG00t+q6Eg/BDDJEZopaalpZw5b2rCSiRziWH0SrOcpSvG3BpSrdt9n
/y1c6mVp85X7QsJf1VRzVMtLkEAro4gEnlOel0dd+/Zn0GEol0vk+wXJl+Jo5i9r2I39UVpFsvO7
noaAGLTaKPD4h+AxQ7feBiJ5VOyDPLZ7NCBNy1xCFgeJEzbIs4FDA20gpWHwSefJLZ9qpukRLZRN
RP1iZx9RBwtsaEuqLMvuJmc0abn1zJF62SWewyGLeshk2MBvpYQjd38GVfpVyHnXluppjtNfvq5t
dSqPGd4wyOApaXOtHCYtbI4G6OktltkXX1f9kawOHKJ++rBCRMoS7/7Qp7tm1K7NSMB9KofV7AgD
4SbTjhMct5UfjJCxJj6IKn/WzVmuYR43EMFld3TGK1cuj8CCMoSlKdmWcbaVjX8qhi4E5gOeEn2C
iycIXnrZi2cCDcYqTBTOhiQ8KGzx26Ckp2wup2c3NU1Aa4gDc1PUJ6Dv/Fv3dwagtXsoo8m7U7Tr
WGP3YalGO5aG9RRqo9gSKjWPIFdeBKlmLArE3EfHAvQLLz/RBtbsLsBxY4uQ0+MxAGy3NhNUbhQr
SGsl4xPOMrbjydAlrpCVwcawRvLtBR7TCp0+wnE6LC9TU9Zbjpq3P65LMbasoKYLPNR+lkQ96kk9
ZYT92xfoUdDcQ5/+guoH7g76P2u6ZvLcvjgZRUxzl/we9WktXeoSbW3BALr0ookltrJ8/03T0gKa
+C1zHWnuy1zRecAXh4IuNdnwGdt5q5aHMbzbgk0RFyXtu2iIW/yxa/uTbQoWh43bQO+INHk3pPKG
4ggvOq2OmnR/OKL80KOemzen14gNsP04Ntc5GD+ka7AUqJIDztC/aXn52nw6ISW5drfR/Du9iTGI
dMuhWjwTHn7EEnbUBmSZqb+VDp5TMWKhDTkSoQXZXbfWDcy+4KufE4yEvuY800zcHxV5i4HK8r21
9GiPfjnsBwhG2XgfVJV5YLrRHSFz8RZTnYhI1zER6tjxzihkVQWCB0WbIbNntxElBXcDzNdNZVCb
hjP2gc5JwxNMkrK1JTJ3zYGVkirIsHMQoN2BKimi4EYaBjUiNzova5J7icOJyst+ih6DpVSL7ni6
u3jsBCZNlqHZMzqeXX2RNPSjItdd4qnaNN34FS/9yvm+DNu1U9dIBlrOT09fUTmZ2QGQ0D6sLXcX
cCCiJmnYQwb0upDybGNZe9KAZxRdsceuKkdUNEFKQDO9QOBgISu67wee2yW0jA3X2heF1s1GBPQB
rDIxcMhH+kIf8DQoRfvZdc+Rrd7YEAf4fKuLw4Jx7EqHuprRMvZBjREnMszmmPrTO5MJjhgxvc4W
QPS14evxiRlKsGkKnQ6AbJBHF1otHBj9rvflamQ/iYbX6TsYmfRTh/4RIAa1JArrkD2Or5nh9lvT
mV7K5cv8oOGBV/HpNNoDO4QOhdm/6Kw/34+77xfM1d1RLj3QseVc4UOeRhHy8/lFs6olbdGNmT5W
lsUS65tsiPE8r/ul2qHoK84qgnNh2h8LJtTLdwtDfQRHSLIJa/cF1wIsUZ9NH2CKe53uCvhaxxKk
adnOyc5OuNGTYvrh0BmM6Zq627zm0Lw8pZfv/PtXQ/oDFi3k1mYUIPO1NwaYhafn2cv4YObU9/LG
lmVTbSc2viXbGeRZwM4ib3YQfbxyqRnI1I3nFQTftrq5RSy3HErno6V3DAEM2qnmTJ3d0YBzH/ev
QmU/usAGqwql2tNStr+ZEJITsvnTXXYn1gYfpuGZOUM1R7prje3pMSHAf/RVnx/qwfWkMEyIdcOL
BQhtw3IO/dtP0OPdpF7V1HJA+a3khtqDGLhsDBbZ9Xl0pTQ6hFrvHlND/MYBd5AWOuY4m7vv5zYC
VnfQmh+mrj1Rn34JlyvFMf1TENj7ypC3Bh/OTsE+9soWQprNGkC0bbp0DeUCfrwddZvhZGnvpFm9
gMgAfxXX9wl4dBNFiFoFWO1mLW9mDQE4pqSHze54xycJuNMdSIMPF3a2D5zWnLVj1ZQ1uYSkZJT/
tgwWCM7Ka1eX9CdQc+hwJ1UdXiq/n86DLPfta6J34jDj1PIoROKTC3AkS/1XM1Tsnoqo8Vjp/F3U
I+YNvv9YcwSEe9/UWK1AV0ccWfC7+QKnoZuW43Hoxl2aVqyCizBnqoJk/lMV0xqSh+ED64SPrIiM
AVIldVC2S4OV0QiaAwZ3cpoJVrRWOXilC5IaGS0Cmk3LtVn5O9D36T4A1AYIZZKe0LRtl1n6gbT+
Fj88ckHmvEepkxx0g02MAvjLSORURw5qAo6bLhou0GBplwRuU3c/KC39qfMRr2yHMjjL6Jo1/g1z
NfTVR05jlBZ7qQl1Xy+pZdLjn7mBhQU+EW4Bh8aPkfwwjhGjgdlg89OlxAb6W0G5Oyce6mwppHD1
fisjk0oepjVrN6Fv0Z/ocWfn/OIOctob3ZdOe1djCBo8SrwwlCbmrmFd45g3rwXivzMyBX+rip8U
A9t9M3X7pPeN42D98gtfY9IWHCzOkl5tU0fuFr9rOsTeXOzpZZMdRBMmHy6WyJS2XnaQ+0Hmcjub
1i+3pIMtbqgUo2YX9d4/RSS7gJ8CjOyj8mA2RrHhB8BDbCOQSStZIS6TraIYwmupsFzJhWXtS/uF
i8CTM4JQ2JSC8xHGAAqorGUy77sE0YY02Iv2pvdYd7Q69yZKkJuITpRFdaaY22TDuoxTPm2X5k6d
3ww0LswRRtO0dVhw/Q6pUafJS6NghOv+4Fr2wITI8Hk7hwCl6bGu4wDmyTx5OBma+y7ur4FqtrS2
QUA3vpDvravTYbD1q3M7G/T/YIulqRe5rmsQ3dP0YnDAtjLbXjdBsGOBivdOQQkbR+k3+B1lqn9B
vUCbMMd4F7kuniS9KHc+nZg+whCrFbsUPV6n89kBqO+7dHarGToLDB/6a3Ev1jUAfIlry5TYxoQs
1iCy8rXlABFvLdXuhal+9ed5M0bof3XmU7AhYQ0XdsywfF6PG50B2taP5Yeon0xl1oduwKMAoRBS
nfrmAoyClgAb0zciVwEPCLDvA+YKZ6uStGagjIUhc/aJ1HgcJRvER05Q1gwqt8B02uLJ7NtpYN5I
3Qbp+NNIyQbob+Bj0S5WhL9tvXhTI2gyu3NXrIKq6hmQRCCgE8a4aBYsGtpSPdsk2U93qOnjW74x
0DFUb07Tnch9uY8aWkKjUHw56MGVftIIcm+CMHlKy8o4TYXlmRXAP9UnsFA0Nsk85hSWGexglL7C
Fo3jGgtpUN045fGQ1ml0LSktNCQV21E3HSjWo5KgoW5JG7BEU+dIDu4hQyhYkzz+qWp4Mm1NrYPf
rcsSjvAF+BCMf5OxEbqjl7rdQa+h5MLABS9KenPSk33b5S5OGbGN/YHpId18qTSb7Zjw3hFiv2k1
eJiQqwMC6ZHBaAo3t9wBKTV25HYO1ohVlTAAyW4FdCRojE9Gv6Znl8pcN3GGECPGK7W+2Xq8ccKp
j1Y0e3hMoq105o8q6vtV4Vctotf4ZhfnAEgX8xv5M6UQcO0MMAu7iPs8oxEB8w9+d3g41BzAco4N
qhrqbON8c72c8VZDjGKnN2JDWv6WwdbltipKpDZcTm2RKqSgQ2wCP7Sz/EpVgntkfoOX2p9+F3o4
7s3cPpsOAA6OEA0bR2CBIuTBm9BXKoLwkgyUaeLC3nfY87K0v6O/Dvy+7Kl94WotAeqtda1g0Mzc
Avosz1+EFIrU6GTQgvdaPORtPj8v2GiuKDmwtR6EMLZRDOK6UTyLrIxW30kN+mrUXRChTAeYiY+b
bBarPrffcmJuHtgjjC7jI65gDvd0EcC0pipKz5aroVFM4VNwiT5Ou6GdN7oeP3W28Qr3ckvyGn0F
m6hjFCH3HFHyZt5i0eCYzvWBicxsHswQGDtjqvOA8RCvt01XJNlRx/ZfQ7fw112rtnEwRidb1sck
s8L9ouJDZcIY0y1Ecfb/MyXfs8HEiMhkwfoQJnTi9NeqTC++GputYXDZOLL2MfdV2rbKoiNcwPC+
Lqf3+H7s5KeZcrtOZf5c0jm10nv3I5Ku2IYuDI0wnbDBUfzEsnlKZ44Wed9yT+AG6+EgRzScmPGm
rE4to/hI8Fx2GYWxn49efMuO2XiIwEsDdE7dao8D3TxbNbKHZu0LGQUvO/RK73o6fe1nR6n2oC87
d7Xsrr9f/vit4uBkT9JeW1FZHLWpShA50tWQkfenVgZh4fsF/Ojff/V/+98yVIxVy8FzBt+xDh2E
W78goNbH0Gb1kXPmZHfG1qmdR3DxXlL4E26jdueT5z7GcTscv38V/s+vvn/77/7b9x/5x1f8uz8i
5chhgXbtNbD9hJWmErR71uEldGNnQ5fz6Om0+HjT5M9rrUGeCWea1MP6WQ7yK+iC+hLFEWV6NjRk
gOInijJQR2w930rsyJ7Nn5J0qK5gxK7YK+EhKo+O6BEEJ8auHQV06dDHd1x5O5ZYsR0n9iSdG46X
YSnuCzO5pktIp0UW1neDzAFnm2dTF50C/j8wtW6Lj8Xr5j1im//xYSSGe5bpb9bM0St0ljnQ3uRU
qnZnSXdYCWopYxriJ78J1vmAimTErJLQ+gfOhIjvBt2P4p1iDIvy53U+mh/Avq5T4Cuq0tCoGGJr
3fBTlLZx8qN2bbQMQW2FLjRBO0jCS+3GJpohpa19j6NI2A5AanaUtq+9dNlvvXGzx8F4b43pF+Iq
dDLdfw6q1kZUn3Zm05Y0sycxNTL4auZaSK92dkkJg8ofONkPY/E1T/GZvQuPQb15wQ+NLj2zFExO
ChaBFZMTEbxLRcLG6G4ZPUm9dsNFZK75oZ6H2t5xSgdJZ+i1J0T02SBQUEQWjdvR7bO9qJ2nXAtp
WR6GaW10UetxXr6Yc/budMPjSJPviuJMdjxA6PH0SMSWIDg5YWfuonkm2G9W1rHvHItmWucp1YyO
PS8nujEbiUwmCvbYODnbsYZS0XXasXIVBeGdPTAY/qogrTFu5y8sGhMCE62fh+khQIGtVFufCrLJ
zKppTQGdQn+OiNZRlpBJKiidCsfsYZ66RxiXDeN1Qca5VxSAGqM60glfrBxYM5sGvNMhZtySRMip
g5vuElZBvju09Cybdm6ts6C44uCEbnqaXFAwSTbs5XLGo5KMrrCeuoeATouNS+U9DayZOEk1v3JQ
BOXlghpzh3BfQkYtS/oH59HYf//8Rn0xbdAR+qjfMy1HyZxsTt7ZK0y1qzWa13jA9xa+SB8XkKOX
OrYEhGVE6VsXs98RyE/ff5Fr3Zk0VyLUIDmHNiUTaAZ9WNt7fBvTKp3RYl1lBLj5HP/YamKXje6w
r0LC2nTG7kxLnxhaCabqxSmhkspM7+OcLp+s49/t0fSBMAfK9jTLP6pK48JhP4zHldN/AjLX79/r
kLOgVBRzOQPdgSXbtzSBkxidHct4bYE3e6br/2hK446uuF2bqvc5T9/GusfTOBZ7iireTT+k1MeI
u8eejLg+UyjRhRmnGkZmEqhm7KcVUpH/ZtDMtlVmjLgfTe9JSal6maBH9bGWbPzY54PVQ/0R3OQv
PVNUrSXxrcPIsNJhTcdDuhtIFt1yeiSoJklflKPcs5ayX+f4sFFMpBhNOzHlNvFe18jpaoUMz3Fr
u4cxj/Sdm6G6DPKuGF1t30U1E8faXUodLDze4cXoDI4zP2yRJnf5/CPHXzRV6jYi5QRMHEtMHdtm
Ch+gUPXrQRUFyhS+BYfJA3NHMo7p8OSk6BzUvymvWaYOFN/9jEkf4Oai49lw6MgVy+XXWkj1bsPb
HuRz4zFehltasr9PULd0dqSezz5jRzTwPgxs5lZl/BqXJSSDIV5CcSj5s6J6k+d2MLP6UfAJMoDO
nwAfMDDwASl8kxJe8WaoSBxpLJJUeGaY7QzvQLXGo9mNwx8vbjmj+At0gzKiYtPo+53BJMIxMQWl
1SFPZ4DRrdAZI4CjNqxDuww0vl+6EoOKpYOX6R3/ZUxGe0XugOYqawlI9eNXpsMkptDwJaBN4sSW
qUiWJ0jSrqUInvKMjSLJiYFIJaMWu9ORnZaXueiRCFsmi10T5UdDRC9zyZ8FE81TzRbdSQADmbP6
S0RJjrjK1+AA4GC1rGk2NWbA+ltviOSLrMdVxKWxdyuTmWdfnx38Te8laA/OHZQR+ONrvUywC4cW
bH1IvrBLwUl3Sv3SN7jfVScRAyPtBb9iNvvRFZNx642aJNiqgP4MQPN5ao7MAXS63UqHbnjkuPA0
a78n9HpOEpLiu8i+uC0j7Rxu4C+n3FA6ChbbkwOQGGG+DR2DYl3HjGUNTnRJZHWHfp7ucGTk7Mu6
c8Z3Dyy5uPnK+jk25mMgw/ldK4qTq4bxV2ZGZ/c6WHP4XmfMtGeNvmHsALiTnbhZM7V7EeEEvIYS
zD5GwZ+IDMwhQ1RXgFkQnftuDlb9NTWvKiy8NNevQSttTkuDtZa5+dtXmFFjGJqruHbijd8LzoY5
hi2TLMraCIMQzdv/lcwSHzXAnXDCBhjQ8HmeFBbR2pjdR7VYwGnFcD6M4dCWzbXVrZtdkciz6iA5
NI6zhTnxjEbF4Cpd0gLZvMUZ98OKr3KMwqe8hghlR9Y6YqjPncHKpqr4hwDfc7J83JQQ7Lstu+zy
YAWYSpKieCzwyIHrg6vqNNB27Oo2YBuVrtl/Oi2NDg7z3qcyLI8xO1vaaW4LJuDON+ZNRbaZhgED
UHeIsWuqyoAEjEEois/RDlV5CBw0WDH9cs0Ucn+8+8YxiSo8ODWWbw7v9jYaeKPczrQunWPQHeCn
3U7isHgk88U5l0zTLyvYUytV7md2uGsVzN0pCC0SM51xrS2s2mPNWJGE953oit1UDNUZNvh87ewu
3CWCBtMRue3s2PpDi10a+3KTn4MqYboaI6b2kFZZ0zvjvRFzRExRqKNaxhTfLxlnwmPyOoRtec6T
uDxnNWhOp0Rd/eO3CPm7ppWTZ7JXmeQ8XJ02fAsnMl6Zw4SnK8Utdnx6td0eP1UVUYanVUtMxNU8
6nc8X7MU692YbOj7qD2I6e2hVQ20gTm5C6zlPS9RbmRiyLsq0Z6tTrgbdIB804a/DWUvj8jphXFQ
zxmVesFe4pa2GAd3PuMmtqwlpXhUS4TpfGxCy6cxLtia6XCMwim5Oo+DnWAhsvIc7GyHQcIdAd7m
xqYZsGMS3mBLLCRaUklopmAxJvWdOxvHpzz1n3KO/yZ8bi1J+H8gXNiUGtIizyiIDVJcIsVfsudd
6KdR2Ubx3hYNIZ65EWfAQKDCW/eBt2vboU0dE2nm7QrdZmPLqeEpzuR/zgmlsJXCzJ5OUYqjJX7p
G4cNbpaKY5RE2h77SpZ5jp0lq6E0/x6FMtNQeEWt0nVQNnt7jOLjxBYex0BqP7Wp25D96IyTmeDD
LwyhIyToFGm2eFsEfc5pbg7nxq3ig+jMS+lT/faPFyfLm30adE+BUTHXkuyTehxw+gSknflaU25K
3bh1iuD6f34b5b9E+A3pmMbybirH5K38CyZkCAlEzKIN9u2gvuh+MN67Ou69xIxhCVJgg8LRR2/z
G6xcPD8qpTTKGM0bbkdKQ9K0OHQyNW/MX8G+y3mLZ4EAi8yIvyB2P3LjEsbp1JM+UT+ZEOfGXxJc
xyS217z3zaaw7c/UqBs4pVH4IIghYrkIP1Jg2TvaPrIXIxrztSzoqWCJplfWbvx7ZXQHZ5yqE5bQ
ayvI6cmmOrTMndmfNQaVyMzP//P7ZP6ZGPR9ubmmwxYQzqUtlVryq/+UT81N+oRCfAH7TvgQorJ+
Y/vNrhzoSrBjMbGVtGIPx1F76nWsrGEPP1jou8HsogPy8L2fu/pdyIRCTWm9/w6wxVZb7a3Acjdg
sQPvyyqz4OJsqnGenrMxuh91sJd+gpdR87N3LY77R22QJzw8//ln49/913uJH47aI8fGLgz64i8/
3ESKNe9nbO92mh6wlyKfbiHBRB9h2RCBDIqKW4kPgumV3JpVM65KLdJ+OtSg+z3gSUYu5V7GVrpZ
+Nkn5qf0xUyd/ly71rBWdYbUzWVFH3GBeYWJ7SUwVfpPv0qs8B5cUHs/dTE9SyJpP+myJok15a/U
yNVbKMrLSIJUrnE/F02+DgJdvftldgAcQyxw1F/0Nn6PaB99ZnfTLaXhzl6qTtxSjOArvEgYMSE5
Y1HXXlF97EeiEsmKbmG5qTlzLOg4gwZIE8t2ah9sc82dY5xEeK0deBZVYDiPPPSOWMs7b6jS8K6k
G+mewywLgk+WEs6lf2qq/JWOiv5Xz7DLl+1H0U0THnesoMK6tT0+hkRZ1GhZrXws0fJ3ZTbmR4cD
9VoDN7Smz6Zgl9Tbbws+3gD49IuldY/66Z9sm8ZBGyrYqu2c4Cn2ZUofrGXfE7MjcaFle0KXEc8J
NMhwy3O73kJEo29021Bj8E7sDeN4c+DeJb8L2u1O0CdPlwmPo6Eu33IFTszFpIAXSx5j2H371qyn
ndVixexjoXBWteYmZZsR+oXx/p+vQvNfVyJLKcNSpit0XRl/vcMY8ETAGp107yKY7nWsy+YCw1f9
a9qLa6Toa5VBbYO0nMUpNZICyS8J9ljoOfE7Q7upl5ljpIufmYXOC0Qr2CmdOblOWUSfTRMMR+Id
oiEp0C2uetiZK9U2mZdNaJBN7WzMwkW/98N3jG2YNlBHPcoOznrLn0ydwdpnzCr/lx97eU79+TmG
m4LUG30IVGLqxl8WFs2qtLkTKtzPCpJ9MomLmKLAs1MtuqfK8ZTlItvnQf5UCKCcste7J040F23o
OGDWTXdtJBnLXgmmP1Zw1vzUXsRKagNmMstlj/s7yKirGRYj5Dz+MEj/rUyNBGAQx8/cRCX1mSs9
qZt72wyPorD2yNEJZG2f+bSqrHUqqIapLHonI468jLP+l7fAsP/1o7ctW0K+Je+B+vhXHBu9AyWJ
4Crc96LsL1MaOOeuNpmXiTdbte3DHNjhsQqiTyXxbsiofB0if12rYNzaSkeQy9zyPU0ubW88plQ8
nFUmzKdMBWBDaK12eIicrKruX93o3cemcO2H/mc16vpeVBM5N03qL2as1jhSuNOamLwKfbyt6WPf
Z4wdFulLzuDtMkf1qxa0kRf5SXxstLoD5Hr0KQB66lCE1lU2lvuuK65pqQ+XmhHy3RhMH47e9NhM
sy2oGNzhlv3STLF1aYWUF9bLt3ShF9qC1o8e6tIN/5B5B2vgXlSdxdEwIx4yaKDjkTPmQIJyH+by
0jCqWbeTOH97S1izD03Kkb/XRziZUzXfSsu4OV1ZnLqqvplm60DlD/EMcxgs3RnHMX5JyB4DJcwl
mZM2j3awzEhTzM6um91Tq1eMCgY9YslzHizIyzvNbnUvbKlrGDQMqcQUg1LiQFelcyesRsO0hP1l
xFq2Rf/4UuCyIdMpiuudKveGLvWvaWZcUBzSXdyn9QYaqL5r8qDeRBzfNzok7/XoKMx3hpZsIzrH
rwuUFssp9r2Ic7k/I3ZbBvVVczjEJzzd9PdqiOZW6PgbozLEjhpBloIXNlfs/1IUPS0k+Nz8tIwS
5WumlCaY+3ddmc1uDjGhkIxk79cRcCwp5EA94dxQz3Q1peKKb/NsYNm6DBniqCRh6mDMWVUcu651
2lHTrixzM04ILtFkJIzWc7yACrfFFOlP5MyLhzQcI2+w+crQt9mrz84LTrGVqTj34TC177JuYsBT
+trzf15ZDPFn1t6yZ7GVUNI2HGnIhXf458d6aGgIQ73SdkxTR28JEV5SBdwIR7dYgcj96jlE3/Iy
9teT0aSbUsn8OITGR5+rAHoCwp0GPPxcuO54bTQRHjqXxxrQ3ieqEalDA1mw7dVg7CFqvba57o3l
lIG+tppLO2lY96q+WZlh2t67vua5llNwwLuOYRJel3HfAxtSshWGUJsox/XrM5x3dBHvnB5AXNb2
fF2AnALAO+UpZCZnm7JOr7eGjgok3TpbtLxTfU3RcOYWPxibo1Q7BTjisMTdz/UI41Pdi7StPNOO
mm040ME6GUS3s6l9zQahrsDsNiZpsyWnt83CY6Z1zaeamkPk4r41tKsQP5Ev+r1WMC0v4u3MJoJa
CPAAohmGPfAQ/CewcgYW5M3Q868EwqaKJvPnPeDma5vHWG44gjGamw5wL6z1dw7eUifTRtZL/XLe
Zyg2q5QWsBditOdkqqBTyId8xnPFxtukBtAlDtiqak98PiSZ4NL2SgybRsbcvCQ5W3OMSXf4MD0D
Qv9icz3WKc6YgWgSpQ6BvsXGvpjaFicE5mr8LtZTTPIG5cvJ1r2PF5NmqnkPhre6j/CDzGArNjIg
jIdLMg7ol3MTjAEAxVdGDWNaKLKK31fs/69gOqVc7qj/M5xnSTX9+myjz+5PPLs/vuy/wTzG30DO
6cuNyg4A9A2P///m0Zl/U8JSOjAc7l8FtO5/wDxS/E23LMNUbBqEUuYCd/w7j07qfwNTZ1scVSxl
CGIm/y9gHkf99dGM6rBsyHBlGsrS9e+jwz+deywx2a5dRP2+Bv0bkvLyuqC6k1QseuFMzN9q27dW
+53UwG90DATUo7abvBuZ0MV2AxghpWSewnjy+flrWciL3jpPTu8kR6ht/qmvfo9dCkpGNtSK2PcR
femkWwmhQ7NT0Eq8qUNPcAPm06oH9pEWcpdP+PlyQgXof89gD5Z7Gpx1qD2ULt17pal+NGPyrFzx
AGNKX+nBcCYflq3UVd9Y/tCuKcdcGZVahv18kzC874js+6bxg3hM6aGrrvXx2Xfm2BORfHCnW5+6
TzXinTbnT8vDganCvW3FP7vB5Ukcnofavxvb/Ii35T4x5h5/GC1ZXUeMvOzrtzksn9gz33q/em9w
b+A63jSYgNaZr15AoV07lfzuIb57tlW+Ufb9uwhaczUWvM3KFg92aZ1qC2RnzvsEbgilW9VvskBk
DrdmJna+32ziIafWvuYpSvOWJe97N34jObdbqPwelc5ozvmXWcUgwB0MNrxtflOwy14I2D4WCA6l
m6DNTDyMyQaZ6CwSuG22zacqE44WcMpCbGs4V5pV2iOf63G61yHgBTyYx9B2ECmcgxztD1+1n37N
10X9jLUips99yE6s8ZYX+oIn9veVssxN7fnDwA8T02a5TcIUO9oYHOzKjrw+kQ/oDeQ8GS0uf3GM
94Uyv+9vW/vCdxNMvA8lvi6OzM5r3C31LzEh0aBIH5qAdtaK/qCMIJo9QCeH1Y27qloP/UgaHpgi
Yuw9NhDm6TPczqrG91DafPBz8Jw0LhqWgv7jFvlvgrSAQ+J8j5/2nkhggFUj2LVOA11ENQYmC/Va
E6A+cZz7ZMdAGrJ2l8UVESQ44yOFDz+SrqMssMETgu08pnWqpZPDINOl9canqD/BlGg30QC5SBnh
BF2prwmdVS5NZEyb5Exze60AKBPPIMVPWqPhex0sdeh9dQj73Pu+WXye1LSp9xsYB9Kb9d8le+u1
MZkPWc89U+vuUzUGr9Gc3icRny9mM6zaD31EVEQYwQOO5GibTJxDJeTCuMr5MQGwxzL0Jp+uXpF+
jj3mxzLv13Yubm5LQWFw04eODlaXR23BE8hhktKl7q8FjxARWhfmxsgxgEkyNUj7eGOWGw/jAFuj
YJVZ1v04YRV3E3Ml4MfhUiperWEfpmS+ZcKdoL8adnHkGh1XvaEhB9V3cuASUcwdvSzjswoAK6/m
IXgzIPbhJ7d7LtPGJTpWvw0k61d0LQXU0/ScqjyNm85z9B1p0Tuix0w0zCflsjPomUsy2z/Oyc+k
wuvoZFAJea87vgudDJ6sjTUsXTlHT9E8bpmpXx22Gp6juGnqvoSontUEP7JDJfEHhjjxWpN5c0r6
dmU78U+TOCgTbEZwQ+W/0b4z7Ts+QiXVk6hBJSFcbfg/2K5dvAFRNRL6JVy0MXOO9UGIEccaQCYt
em/Cv2srrPustbuQViKH1TOxVUxS6JqXrEAZmiYeEzo3SgxcGguZFzOUz0oWFsJarkc9aioa6GJB
pa/QhValHtrbOkVodHCPxgEUKpSpkrg181YMYLisxHLPdvQHTZG6p8OABHxd/xCF+5t0d+IRc1w3
YYVsBfSySDCbFhLeDPzHHfXrV1wSxxqrwAYPaOS54UvTsBwlqgBlOZC5ZRzHz1NAl/jOA7VySw9d
zsMgOZu8EXj6nHPgn4g/RCuKlh41ap/GVpPIvwAykQTWepz8NguG+yFtqts+tKC28An20sLbGdgg
OfIcpslERzi9RAX2Po9jV3XWl3EFZQHFSsdNtHZVwfKWDRaCYoefTc8pE22lNyb9pjdyHXyOU1B+
6V6XejdpXrSMj0Lz8zuk3k+GAl5g4BsJy/iry9NHc+DTSqy3oQVoOqtk3uJvwss5lT9LimlWhHuf
iJwJjxM4t14KMlHDrINiQA6ItSRoxMNUJ/E6cNub+i/uzmM5cmXLsl+EMih3B6ahJYNaTWBkCmgN
h/r6Wsisqn7vmnW39bQntGRmkgwCCPfj5+y9dhY9mY3+OerxhZLXxgnVsVhQaqr055+nfPQRGEUR
syWEQXI/uAN5xe0Uc1CjxQDYxcsHltvCJVHd8bAhLxsWUvd4PRu80NJoA4aoCJAC5jrrRMTfpJjc
xqn7Urr4Hbn5nrn7R1nzGFhW9tM0eC+SBo2jz8YW69qcUHv3GLRmz7TSEGTDRGdCSevz2CL9HWGa
stpPAVLrMEa+bMu7eSCnhfiGIDFZgRmHrSESbHUstss5iVOf+cuU3Sup9gg0sulhdvKJRn79EetZ
rSCQcPEtXFLOaBFPxkBoNffAI0w3uzNan9+rwPukkvyLkeRbUwGrJcMOzdzeQ/hbmeYvWCXJ2gvG
zy4gQ560Wzow4ReBsYCFKpgSHxFSOgwuoiVZmnDQZuQkPEgWG6rio6/5ahoVBW7m4hDmHOebAbU1
k861Ci0SFxlkrgZlPLc9TrvGw3UDluCh18261uNiRWaBBL/B8B7X6Mp0TOgF/RlWDo1HAA0BU2bO
zxivkmgIIdOqVQaVT3FfM7ODFpU5OG3ZDnnzIN2k4siW6iuJaXyiWexjFkQjNDAkd+9jOqcnVDSY
h6AfAo5hOAbEzTKjna/ZKSPnKrpyqd8oGwxR0XTmd4n8KzrigNUtMzdRbRbkdJD7akRoa9LfcWVf
FZY+/DIWcEHz/c+T4ztlyROATc+YTrDf5FaNuBg1W9wO5mG6Zb6JWtAgaq0P3uIkP2QuvVEAEspJ
eZDcYi1G1W0Qf93bM9PjLiHZOzKRQsKAIRGFoVxc/PIGqz7RVal2tRl8dVqIbQ8XLNJBsqJnWavX
vKRUSg3KLKb/Apm4KokblPBZdt2i6hfwECA7d+fOHv/rQz2V3bkZenA+U1NQMm3liG/AwZrvdZV1
oAL/iGrJLhF2NFXzP8XxcMICheWnzN4yE4eQ0S7f7VFEAMCUSHYeszmc6M1sncKWD38/R42YbYoe
CS5myuBEt+mWAPrYaMd88jzdcgTEzWIVeXuCM9F58DYIYu3/WkzEMq3/YzH5X44T2IX6FOymsEUG
4H4PVtr9dQQi9yrXcnFd6NiOzmnu3VxyMXbp4kGEEoJ4MrHQtzjt2UfvtDOwJeCYpTWJf6B17ywy
0vZmLAV6JRhikOTgEiWp9vc5aY6t2zmgGxa7S8F1RDqUvYjGh/Tz5x/qlEeui0n9suqwO82dFZ6I
L4hrsJyJhWfJT4P5GOMM93STnqPibko7c1vYoY3i0AovSnaXSkd63WRBTdGOeRKk38UombM4kSNP
XobP0HedbSTd8SAhqzVF8RSIX3Isgqd2ptnQ+v0Pku36S6TM/jLTnZF3VY0oDZmiwOkWMi//rIDM
nRzgcXHYZ8esSyAoNzwwjLzHU4ej20KNyh9TZVPiyIzMID6L8btT8aOssubkCVonssQlfO/PnzLF
MBx7uZKqgi8SM1e31UdB63dT87BilpPvypTtrsTYQg8mdU7SdHx8Pf/zuT2GqJeL6CfwBvtEtAbU
vb9/dFN3zQiH2jHg5xhNZZ8sA7LxKov8cz608YYyJ2W98+Z9mduXuuyNMySf6gSpbf3nM5uGasMx
C6cwcRvVBnIViK3lQ7v857+fDtUrqgTsd2WnthxUiFHLu+Hc+Z0FFgTBjalkf87NnrOhoghIQXRc
ZACekCwqyMZNeJfPpjhD6BDnOi/k3z8FbqM2bmfgRFz+7s9/0XVwKlr8uTJx0QHzRc7yRbLADaGa
alzr1rxajrgGQ9L/glNxrkaz+UgXFb4ncOHgb0En5Ov+PNSDvJJBdElogqnZHZ5iOF93XS7OSH2g
qTpDdq6Vtp6NFlW4XUq6I8unyD/u8I1XWzVQm1WDaT9nCDUv7YwMHkspvB8rr3aZ74WbLnaGz2pm
4jCq9CEVdrpu0vEjR3j4WmlfbHE5Oau0EJTnqN6ZJgL4VvL5X/oL93+nBv+aa2L9c5DHaZ3gUQ8m
Ow8LtPp/DBMy37Bnt2z0gQz4Yk8a63JWZajgYQH2nnVDVYMjFDQhphoXa8LfBs6/BQv833++a9Gk
kx4dVPMfg0R/cu3J7yrMLWp8EXMNRIlikoOgE6c/KfbtlgBgTTMfRcj+//y7/3OO8udXV9KSNuQa
0/f+8aMp/pkEzYU+ZBPnxOXA2Gr/ecS/w+R4Ws+ueTCj9v9zoDQINUmv6H/fs3qNmzAu/j1A4b++
6L87VuI/bECGjuQt63n/1rHynP+QisMKoSNCeIJx8v90rBwfALVwLZN2lmSUYdLM+u8EBSjT9L54
XqTyQJD8PyYo/Pkp/zZRwxKoHLpi0uFlmKbHL/yvo3qvlyUIiNA6dDj/SXqAfAIIaasuYrHRdiGC
SV8Xe4XDNsNp2w3r1O2tvcwFFjsiebHjJoM+IWNzjra6WyzncIqGgzU2iJCrJj30qb31TazmeWW8
tE0M/NV4mRcLsNB643OAzxyO/Br3cyZ7ohrGR4W7LtQeEvv2Sdovs9cyDS9yegnlFe663qroLv09
z81bFUA3VliTHR+t/YRbeWjv41dKTziUw3leDM0KZzPwgG/46zUOYirvSj7GNvHXLWZooi+2vXGc
fsdts8G6HOzIKoTFolQ/HWhHQtVCtjSYYUnFjtk6wHVdLvbrdjFie2hxUxHQTHcjTrFMwY+z68JC
Uwxaw2qeyAtF9F4Uv9Vi82bJvtWL8ZsrPWwmxLjJmJGogti0MV8z/6cj/OclJBBA6cu4WMkxT3en
bCk5uH2PcdDjfHVsSrjlQw7fwMC5h2yTPOHFqI6zlciezoD1sdjY7T+OdnsxtxsmNvfRp8ZREbV5
4b4nixV+XowZc+CiZOb128wmtg2P/QvS1PdSbBCsAO9XLR0HVV1ga5yzml87XzTXVJm4Gd343tZt
Q+OlKM+9MMiGipBjFX6IrTmMb7nZ/azQxe9xCOGaXtCukztZBAVax4ppPyzNaIVx2TpMQ8D5dsai
7aaSZNrkwaFoYFox7ADfurceTMIR53KLdATGQOrfT0PUnzQV2GpeOASLFWThEvgLoUBGFi/FDc89
AGa0CmiPmoVo0IA2mBbGQelv3IV5wMP/qQNsi3+8DXlrvyJMj3aSnsgpHhsEvGgRFbffy0yo/DAE
JoQJYvCfmf7shxAtvWd8R1g/dsPCZDABFuBV3iYZno+WBmkhnD2Ty0tjweq0LY7aceRhYDBX8dyK
Tb7QH3owEIxmHCpkyBBGDiPCARZhLtSIEXxE2tBH7Gk3ICPMn5DNUvxY0/e4UCeShT/B5n0JIfYx
xeetJiA9bsgn7P7FZdLk0CzmhWthL14VI4R1EULppk1EydstH1xtALBJxMG38uI0Zh8x0AzXpPPT
CGPVoanOux+p5+3DhbIBH5lqfiFv5M1I97pBwWWD5ciXovbPIxtTdbK8xFzo8mem8rcmN4NdkG1D
jXt9XHgfyUL+GCgf5ULh+PMB/RuEJzghYiGGtIviOCX8FpDImAfoPQwmRkkEZiRdgCN+pTbOcmHo
KlwRUr6kSXdIGqR25oIrSRZwSbCYuIMFZjIUuBJpTbbn0mwfmgV5Mi+KYwk5rUvFHZMeYy99sOJV
cq8WYEoronY90EP5IzseFqyKDV8FCgrgNgRNEFm6IzKXW7TAWCokeLTGqHmmgZyWbGi2zQJvUQvG
RS5Al345byQL5KWB9kK8JY1fCSlEQYL5+zphw5BShFgWvAlGURffLQSZYBF1R0P0BS9do1cRT9aC
m2kW8MyADnz+aS44Gnv5EHBu9obHdOhQImuaVbhbigW4QoPgrlrgNoLaNS0TQEAZQ90RAM4fE1K9
QHHyBY+jdXXCx0iNBjlHQdBhqJujE7TuQ2KGV3rB7DTwdiaFT68q1bRptc1M3qqZfrPSGMgnkdqn
iD0d1Ce2nUyPGMwvUs/RRuTLvBMMpGyIKvScO8+k/s7UfLYSauXRhczVqNNchc9NNBb7zC97YmFg
Wzupt0mGyTrVLsEHUcvNEOlPGzfsVsoQU+kAkrBrM+QFEoonoJk/G9HYuNc2TKrNFBbDZRwBTxFc
sycgi0hfPCR0QsrHxgfJYDXN69SUrFt1+/HnM9R6Cc6BeNEbvw2FbV1ti+PdDJ5qXWcGMDN6mwgZ
SAwpgpCrHoD9D33T2NAydi9Wbf/qemalTdk8pHApkGQw3yHXy47Ku6hJyS3KmbtwsVs6gb7zxqXl
VDd1hKZU+DJzJN9IvBjUxg658zbBdn5F2lHmEBgoA4sTHz7Beh36YC0mu9p7Sc/0Ie146iCJbgrX
GHZmZgSH1smh1pZSnXjw251Pg30RmYX3YfSN3EWcy9rNdlNTWdhg9H0zzx5LPj7EaMASInhPXcsx
/K6CBLvOmA6w1ryjEKU62b4hTzKKL43rewhwhxLXEwiqziWtOCjFzpAFifEdqjaIkOnG81yyvkvD
3QaIrUlf7mA8tMmrRM6ywmE40q0PNKSxrCYHJfNOfh29SZEXl1BzUq1i2uVpNcgDagv71JVIjmg4
dE9iwqqZtTdEJrjPICBrSv992tmINLEDrgMLtEie/SwcdpHO557WgOgR6+ujlfvP8WCZh4GKjHVC
l+fZs5Y4diAOFqEQV5PvtfnzD1zCYqsqvWdRGvAPpvdRbN/T5+ufChyi+7INH7UREESTdBMk96K4
Vg2fIdN/ZKAc78hwfw5D8LOG8xp0afDZCpsUUrgr18Za932S4mfhQKfcHqYO515rtLqTp+LuC40Z
vkfjFM2E0DjIWHDaelAjc9TdyDwDuI3JuetdI2YdkuPj4LRHpQyMQaX/4A4enqy+bs40LZwwWWsk
y6sRecehnLirM0oiQG6kPnndM/jkfNvnEAS8KfsytP/oGDK/pRIBtOjrS+ip6VJUF3QODuKBwD5p
NV5V15OY2Pjurgzd26zaAeH3TY9OePTcPtxipxpxnlGXgXT/0LMX3iOn2RegV7aiI/Wx4pENeueJ
W3SaIwl5IOxg51TzTlrGex+TeWD5Rf6Sh+41S5J9mCbNJYDhsmYXms8mmMK5MdaRPWR3hBeamym3
yrPduk8cdUN84I1xi8wpuhqSpdX7hFYe3lNEoNlPg/GgXQQwSQLuJYWjWxlKv/RuTIpRk5QnC3jv
i/ZSwZpJw2+e6W66vNsmr6xfcut91lYDv5XbAwAujxp1tUohcKZM3A7UJ+OG8HF5SMT81MWxBZw0
TvedWdpvsb33HC3PfjfDa1KjuKDXPhNsxuaru/xC0Pc1KHooR629GLX8eafnlH0fFseiUKv2FYqz
y0AX/xCMIE5HE6oROpCXmudr7ftiovsSfjUcRrBbonH3m0ockrAEceQMtOzLuDzCAvEexr65+cn0
0M/YE+bIHre1AvSfKoNgw13SGNm5SqZkZ1eJemkc+5Olj3yKuHuJx27nhCh08ognjios385juNhx
4+yi6vxHkpRk8hoVculEi3f6i2n4iXCpv0WUiFtk0zRpGxdHJDvkbdLOoz/RD2DBV1ujbJMNER9y
h5sW2mEWIBVpFdMVdF6ncBTdmhFHc6A7lsLkdxjStZP1hLmwo7nSBg9j2b11bcTUIlTVi2mPvLDe
jX6KvuKtV3kvzQzFOGcwM6rmpaAfBXxoZFWv5+qD0Q6jB8sIz2TD2Gvkn0S59OW3ypsevj9QXlkW
Yle09UuRrr3Kir6TobmJMt/EEwu9W9rEkE1VhlMWwbX2pGL3qACPIk89JVK/RjmMyACIzEaIqjxA
3d5LVjuWqcZe4SKZr7H+BQLFZPyjKJ5AeTldSkHcS54OrqthRCTI5xTJQfM2BRaDv5D2J6VHv+sN
wmZEPrkH1DUbO4nkmUheLPk50BpfK+99GcDFmRQPhHvna8drLinjwVXi55gbaVDdlX7yxXcJzkUN
G0upUnwhQ7VvEAzbLdL+cM+5bzsHo/UOpZxYrvAxHOndz0yRDoSXMwww8cJYFtc9QRVXdQx0swL/
rFHQavDniHQxXF27LFLWXmTdbxh20VOaju7aUcMbuTTDJncoDk1sqC5v/+M8Owt0gp4+XVMqNX81
05q777OAAHgheOcYv4sKyr40joj7jmGCCu0Pf6ztyM3iQevX0LXsdR4O7sGbKhyXrXEll+iSsH22
LPY3IO4VIbbRtClKnnyGtPWm5YrGpjSuVF+3kOnipbIBuDRee2STgKely/hYCPEdDTNhz4lUK9On
5QczQCF7Gxir6ry8jpl8iHX3PJBIcKD89bZjD4Etk+EFUACjWdsu+c4zb4nQJ5uB78wQ87dg2L6v
bbPZQLFMbiw31BuV1T4iqq6wM0OUzBPIqayS3arD23gqHISrCmXr2qDC2MggvBtJProLPmhB4Mnw
2+aQ08RYQcXCJ5YDRu8m9RC3Rrco29Qq7PHqKlmB1yEL42Jn11nUMSwgDeNFl9GRvuX7RGZK3qjs
pQjMm+H2PItRfgF2r7k/6d5FnBb53LWkSvjdBJDrcijqLWnLC5bQtE9FXZ6NsOetPrDlD3l68Wc3
Out05iIHNGvpnj8YigczsRDBmYxGq+7XrN36jDqdV1/IL9xcObPGvt5gMgLaNOMXHrzBP1p9QmoQ
42KCDvRDOlYfVmSjKIPqRdXnINQq3WxvJOGw7Sccpjl5RzBancMUCCh0VT+CqPNiaB75fRz16DfK
0t5Z0utO1ez96DD5nsUE7kcX9jkQFqbbOh0uKhhubtGRlzr7D36W6Cso62cjfxSOjp6kF8bX2rXu
TQM5NlHOwDQgmP6NNGgM9zqC3skTCr3IVZcykv4tEpiQi34HzTreT52Lx0H9xF8/nW2mK8ztau4l
TDezfBo0ari055+Y0221zMJjbmTx0bMHjt12eG5DQ+6QzAXPLjlYkcKnPM7VJ/1QniDrvmhU9IHt
kS5OvRsj+65dREVWCb/ZLk0cHGaT73yRNhtv2XFVwDgkx6F96Ah0gJ6gH0bV8vQOQH1DDzOXC2o9
kgoOVqMJLnDtMxkN3TlBKm2VFgWi1z5PsBVR1hjgibAJbUgltrc2XvFtkdI/ZmhCuxQESyeST7Zq
e5szDcS/CVYjCvUxal0yfvLmiMbzJSSaaQ/X0VhJME2bxjTsk3zJjPU4llQuNbkKI2M3yNK4+fw0
epVNRlmzBA/hbVM7toBV9T2k4fgw4rFez33/0xr754h54D5JxcEZaoF41f1Vm/4vQXjQPrfyH0KS
bB/N3c6vEnnlMFysanrxq7qR9qvjHiPL919sv/hKh8AD0TZTvFoVNGICEWYJp6dwiKSkJ33WCKwY
curqK7LaJ67EO1ocOEvxmVIwQvJ4KFu2H1oJ2XvU3dV2Mb0F4SyOvOeAptdu/pg73tEvw+loqOTS
9/oVhl8GMcZnO4jKGzrk7mwYg71qGjKWUfl7D8wpGf3YJNO03Q8+bGYM6ynS5KcI2Ah88Z0xRNS/
quGJ7xl3YlzajJRLtzhu7Q0WiXgXAlKURrtnOFxfJkb560A2H1LlqHdTeG2R46LKSubHwoifxp7S
c2oM4j/eJ9wwHN/1bmjIsODvQOmX7h8YF1xHwPHxsAtTQX+wI4Om68DfGGl5iOy+A4xmFZsgx54C
pBMKcknMJ2Nif91bXzihy+09Ypq3fihZb8aSrVDbzUHP5ppbPt3pwXPvWfoFsmvZr6xsITHq6gHd
lwf/B76AbXhUZGLcMJKPP+yIXDkS6T4xQm9dhZJJx3V0zX0nplJvEcSOdbieaygITUMnpoVYfbNM
+i8ev9ZGRsFPMIFEYTe4p11A2afJyJNjn3QPhTc7aIihe9eeARbHoe1Bspg+zCBowQ4Z5mYUEySm
wooODY9cXRK7qQi5dKpfecip3wrrjeW2PaIoP7rHRD7sh6zp2P2Z65l+LK6+tBjWTFptiXH7ymbG
mXV4zQrYbBMbuhasyt6SQLkkjdtpcIkzE9q/x+jS0Tnznp73P+AXrd2neIDxXnc2zDG97X3xXNZz
sMlPY8r1r6PHfvkQyeIT/kL+IHIeUE59IGV22TB2sCV89sbWuvkGbp5Tm5C+MNYBrCC4jP0UXpF6
YTdPBwQaSBbaEtK2gXHHlj4otqZSqDB4wsoq/jb6Ae9//WZp967W09cY259NqPdNgBhhbIpbg8ls
U82sWD4gjqx3XrjKWDoHfRN29TEG7oF0xX2Wxw8z+yB1ThEjzGTMPwM0cNJvoVbsnS+LMaLyomdp
D84K7QfdZ5SGv91YMugroy3uSY7oVDxYu+zbKBEV2mKvB32mbd2svEXWVZjdhvfxSzhM1yKrX6KM
2M8yNl6KDC1nUUNMtVOEUnMET2DQH87khJteXFVM0VTGA3Z/R4odcod0NSb522BTWENPfRP0Rgzq
DTHk6Gb6C4m76OdGvgrF6Ycd30cRlUKVvfNMfro5PLO+cMJdJduPLnLjvW0Fr36Q/EjH1IWYap6r
SQ8H9niS2OFlkfFktFjWZ3siXjexHgXBHjk9CvSP4wDmDsD28vDC9HlIjUdl4fETg6PONN9eUV6U
zFqLig6BqzcNekwoLxi2veTFLVtUc1m7NLQ5ZJbGvHG5kBvLANXRGjUJIjbwMG4fjqcPTX8Q9YkE
qto7a0gj+R4d6e/M8C4paALwXRTs49arLqgtrVRwY1ymbQpN6Yr+5TeJ5t/KqGgb0z5A8kjtNBH+
BPv8bGHStcgNxvHkr2u6yc1Y/8JM9jnLltCZMeU+AUpJPLUNRxcU0tb2GyL/6gNG3LPtIqR08Rhr
OMBIItD655a6L1O6NH3DyB0U0QGHFNyWsv0MUu9BWWkPvYLTu+W354lxCOiVg+uf6oEQFmCO9Mpo
G/kJ4q82PjdV9SNUFHJzHO+aui+uljr7wwzWLzfguHU+RGd9FkP8HbpDe0yJt6J/d5+QykbahqeI
6Ug2rmaNYlJImppz70iLvJGodNZp1f4KajHcZpRBEAp/DLbbv1OpJCwxxVXEsJWD4VVRc5NAF0Y0
vKnsSodLy6xZrIZK159pYKLoNRQ2o4mWA7YtXC78bisfjHon6HhPPu8AbhxRJ1VzHOfSXomE5G3i
npw1kXx3INyBYTDvMBz9innyJPujqnX+aTrwzHLjt5HY+qRnnrhs6S4IB4ShkcQbs8snFioSneYC
qN6kkH+IXr9EJOqhY2zvfXLuV7GdXTosdCc76wGM9VRm2WJdY7xRPwtKWlw17BwFp1ksP/duX4LE
bHsNwI3TZ+HWbxzJmo9EVpxbx944BGJ2NhiigN0FNVeOlheOslEfCFAiRSDvSIACRl9UD36IEFbf
G3PABN0Y6j1KR2KpTLDrtY+cTUb1sY04eI59cVdU06McOyYDdk2KKsSVonUf5BCyzOTP5oxSO8df
wh7m4qQdPGNrY2vb1qVx75R3VsvCaxNchNHqBoHlcSY8A/EzUU/JXQ5Yc0UiAQQpCdALH+QtrEN5
RHf1Gdjmt0bLyJPPIYlzzDfLjdUFJIyaqM6d9jscrAzR4DXu9bKp99NOhYJ4tRZDT9bW4bYOnGaH
7VPtW56/JAshFZhZcSyoD1DqIGsa3qKJ1JmshRWg5+ToDGDtoK7yuBf9ym6C30E8/55S130QJuMc
PxkfUs1JEi/j1V66VihyIF7GrAEmGREb0RjPqv4cwe6txRy+R8BHZIuuqx4frMkD3GPbX7IJxTmP
jfsibY/dSOhGZkJGdAvmd0Ht3Pl29c0TkSMgIx2vQg0PRcUzrZTUISoKBkskARAeO/TAXic9dxcn
q45DR1xd56F9iEm+zMvmNfE7EBMQHzz886hPiHYTMGuVzL6KDN4QnfnXqUSpOSJA3uh4snd9M8mL
qrrN3KmXtgaulgZlt4U+SBBMbJ8dE9KDQbvMMfxvH/3we2Z+ljB58BlH7YGIc72rJ8M6zDOiLhow
waE+aqhIGdHsdqrenDp/VvSciT1vx7eBOIKRcN44wOCZ259DGYh1NUcvVg+wBXpeemgUOMk4tsNP
C8+nHPP8pvLwwFhyxY3wNlNDJG383lNWXhM/WU8GPdiZnF568FAnaSPMuXmsLCo83LKrnMC5be0w
JRy8RclkPxqskZwPLRy6AftRVZzCQJ6mqLaY6Y7NrhrpJbj8pEpPcl2N5a9CuHpXyp9DBaYur9xo
U6b4gC2ofkkN5rfmiqF2c0IABegwcazOZEeWaEQF9D+yP0deRmUwvdGPnW1+Try4XdCrBVc5/Mxl
1JyM3JweZKce+pZ1qx7rndsgNRRSL8OQAegUGZzedDYjWz9MdkmrqjkFCf+vSY+S0evBLbwjLfV5
Iwd7HzJ7Ww9hPh1FW+0q4lZO1qDfkFF7K9dG2NsTlTyq534uX6BRPskEkxfchDCVCCSH/Bj2Znpf
9UZ6n1AWwr3xn8KqN89ooK/Qm/o7wlBZgqVxY/YlK1AaHe4xspg3poqPKlowZzZHafQIxXuBW6RC
8e6mrUdCQn1PqY3UP3KOnhFad0Zq4s2r2Kvy+DUVjo3pzt82IjABIoYUwPXCGyPfvXUrqgtiAgBJ
LQf6CZ5+s9hFchxnJr1yUd15xXCDtQWe79BMaOJlVj/0xOcClqnf9Q8ymHroVvJT+CLeFyYWL7IT
niYys+QAC9/lnL41Fluupg3plbQoLICY47xNB7QC9eRz+plBSOYJelgx2Q+NhUW1iBHIoTrGkNzv
iVe9TTAoAv8ZW76+YjxYkahr7lA90XfIYMmlBtxa+FEw8iMSjRn7JwR7VYxH6sh9CRc5aaVZM1Ln
nChKL3O6zAYT0TopmaYCI2MIme07i6UuEsuhw0+b64TStA0fOiAOqzaO5r051tcZqSAWA+CLAFEY
08EPRbOHTfQ7IQ5goyISd0bYjrPFCl1auC4G/7snc3GbzNOzLHlQQmeAWsSh0k3tXxkKIkKiGU9G
hnwVyW+dOL+IerlUSrrbEerHlkAOiM4VTT0vbjjEJqi4BsJZoXMdJziE+UyH1q9f6a/lp87pXlVl
9adRiFvMqZRZS+7c/HzeOkPwM0XEt3ILYRxrGEGbcUihiaXlthaPlsU62g7Bizd7j2MAAXUKTftS
eRghIPhxMu7pfTblj1knHB3I4jj0yrPWBek61UAQAuCidesDfY71+NVbcmP1Fe5b9TUqTb89+4LB
fhi9GqZUNOdrVSIa7bVTI8/EN4MGzVmTsCg2pZHc9Xm0yO9npg03zwweuIKw84J7Edn1vk+7Q6+x
RA9zR5qBBTt/hMROXMs9oF0mV8KbKKrJWfVTUmab4WjNzt00lWqvPP3LSN/A8dABxuzRSOduTsd4
q+dyg+aDmYvzQO8X3BjxQIrDJQAib4yNjZ9Jfqq4BxUVvY9zM2xlD3KpA95BtdPieAUJvM7FuOvi
6i4Z559GicDfnIaf/EIClbM29lHzWJrFI2Euczi8MPDaCelVV9mJO8EIcUoFInKXA60Igsc0V6T7
cupdRnurKKlp+pAUy+NzlXVzY1pbbwIsrRa+G6822pXljNXaWZA5EUqYPEm2duxnRx23b4HnbZlz
DFCDuUEzNQmTVn/f9TSwo4L5fAQfpwzmfU4a2s7DduxPKuTgD5YryVldS/Allqy9LT2gVaKkR3es
GQ4GEmpS2utbX0bvjPzkNo4/AXXBiy7ULQvEAyblC+nKj7qGZ0iH7ipCZAyWTS9I5+GzP/4ApomN
bbLRZcC4tjJOgFimOqhAsthUFu83EuPPMLd051TvaTSJ86JtonbFM6Pbod+WPeJnY2p2KLq7fWOa
euMAC99EarD2o0fwkoyIpVdqwCIQkQkJ131H08TbcNpLL0E0vbdedy2LRRuZEx0UdtmKVNRTGFsH
THLDyh1HJChZebZk14KrxT9hWYT+5FAKMJyG6zEhETEq2k+NAJRsMeIaM4YrmKAhCxBIOLGzeJpd
c/RXZlV8Lf8aA2BFDXqrDX+hXWxp7WHRe0145RIEcoWTRw9y57qIc6LhYezaV5PR5hwZz2XXD5es
sp/NA8BidvIGfSijCtB8xVEnLSGW8tGP8/EZi9bWAoaHb60gkLKOdqGXE4EQljVhpogVZU8GqdFZ
xqZIeIHgQ64zgLftUgLbEFOZ5ZH8XcVQySXAqDz8qjlcw3QixIaEwEwLb9eN/dNoUSSFvmsCYYfZ
Z5ky22etaNZWmpAf7iJpatMQDnLeLrfNBIE/xMaWpsp8n4b6qgaaokEcxRvbfhLIPrDbs62VQXEN
ojZiXmRbx5iyK1+wZ0g1YLiQ85GWN1OB34Yjw9Ejmy92MJ5T7slaeMPOC+lgO8XwRU5gtxIwmzat
N5bH3iuP9L43qeNtsYRWO9eo7bVjFYcWI/GGtpLhpWoT+zNRAh9BOr5posa3DlBkaiLMH7I5ZZGW
7HJnCMHXaMKXRVZ2sF/etWtXdUiCRpMUhCS4dYX4Mltug4gNOFQcGibo0+tG7MoehehkkvPXbNO0
0XeExEaNmYMraL5GKzXBpY7ZNnXT5myb4U0ndHa9IPvlTsRmu+b4E8EulAwmiLhH91nIGdmpev0g
jUOFSOpQ2iDMEis7JAxherSy+PeASpPbsE4Nh+RnaaI6mtZMJtUjrP19TMW1iXSc8L8hCMAqx08i
uhtixvhoBzHFtzdtuuZWIEKnJvlP7s6kuW0szdp/paP2yMA8RHT1ggDBQSQ1WpK9QUi2jHme8ev7
uVBWynZmV361/RZGACApc8Bw7/ue85z6Ho4NpZuo2Gtdd9VrNugamgrDFHGeqBXw6yJLtknJO7NU
KUXFs5A/3tY7s/7UL8XsgX3acOdNKPS2Z7klNSY3PhEVhmkm6XYICrzBomhEZi4gSOuFrPloP7x2
s/kM6KvexDrynTFW7rI8MUk1pS7ixOZrZGfkpMREOPYlrttMUPdo3gryTGYwZK+ZjVhl/qmduMkm
Z9Xe1rZCry5s5X3vLIcMlFlBe5mRVrEYL2kyzVuJm8QxoeMFZWbSKX8VZ9L+mF5yPgVaVjynaeVW
RfKtMDCkj6HwvNN1wjOzn7hdtdRBsX+lh5Lh4uNcn1tMZsT2GCNKJxmZ5YGxmMM6yZyTUZ5rOT3p
1OSpMN8XTnmr9Wp7UrsS9C8fAExR6jqhxuTTmYgosix7X/YcTgy7mo02VyACpLjelI0KPW1SDlIs
kiK/Y4zXr+SvBfNTT+4lbKIVwk0zBzEdI0HgIoCWi3hAP4yM5hTVsCcU5Xs8BbFofD4oMgzc0bSe
e70ngdNUbhQBm6M6B4I9pDCs0Ramtbe4AS25HfX1ZjuNEP6nwXgmngZa90YGTLado4Kb1Gh8zhXi
DTL1dnIucVeoT9wn+NyJKZyK8EaBvFNTsdVtiAUfkWM5bvWuxmU17+CXE6CZUotVcNBBXOVChu5s
wYOrPXbDF/D7aEDkJtvNU3/LUZTvQI54VhucMgnAq46fFJMgO6obvLuw65puADErgnqa+MmqwAt0
+admyq876sR+MQZ+wW1mGwlgemh2YDASLK91fY8y6mYmodp1sojRaXY3m/Z5qIvPnWUTTYErCJU8
ipUUYDwh5ltJNWlHzShiuyrDyUtOUlAhuMKsmXpW87VNMrrTs8sw/Gi0mEZNvHvDvEi3wwSdL6wc
mt1R6k2l5hsdNlTw/NB+yKnZVHoL+zF1GGDl+K6D2uKeSkADXR6GQo4LKuS85Mg18YtFnHlEBksy
173ZgEpODjyZnAxWVYPics81dUBw6HZW+TpwwyeXFDaQ5MSQpCjv6mrxlHJdpLYdXKNGIQhGxuVJ
1aBtsDdFdbE3BVE7NalnmI7NwD45KCXaF6e7lqG6kltKKC25YbTWgtxHefWaR0MNmhAWc5MPXJf5
urWGcpPKRJ2QZKn1qsiMEBAn1sVhAAULDyA1eipvtisKLBGn4Ozo5yKpDqXlGF44kDUdG9K5rfO3
AK4YMHR1kj830UJ3bpnQ0t4Z/TxcNRawRClT9k2JJc/IF9Pl2raNNWzZIYm4+wxhzEwBNxlIQDDA
vxN77A5mYlyibkDESB2NWyoTOJIe8GcwhJg4LPMu29ICYjYGsuhqoW82T8ldVeTMu9rgk9q+KI30
ux44y4B3LdBhvDamAxrpDFbmyiATA1alVwnNXxHHh1jP+q2cKG/LnKfbUBNSZRGLBuWE9qZJoEjV
GYe8iS7o20wfATeMs0ZuHjKHDCI82yrmaI6XtaE2ICAMpyA9ysLEgmefO0gX+0ShRAfD6dxaryDG
9kPpSjXFuQk2cXxvKcpCRz6404if8leJJ6HS4D1adW/YU830UKUmL8SW3AmuSag0fGAbR6gQw26F
yHKGnSk9U1zpqoeWqLTjMHfKPpJb5BPjNd6HFp8/BfBN243ysTGwQEZBiNmYtxOYFjVJNr00uR8b
GU3YHMJYteaOfAKh/l6EfD0eujuK3bUvVViqJRW8rDwE+FmHBVcYPFG6qXQyUk8y+lsyVqF/MQiY
IfDWNY5X2RGnJmgTzyTm0zWJ7HF1kW0VFqpBKmF9TV4wOl45/lrZ5X4cOTlM4KluFsUEzc1tvXWc
b0NLstEMV9xUzP2YxBQmW2DdKQdim+d3PffhbNMJUWkpdLekYL6Ucq5uAzsyMry8JLrhKdmG5DsJ
JQZtGhLi5N5GdYia01WaUN9ZRrkHm0x41SJ9UahA0F4pbjsFtubYkwTLaXtGh57QFlW/FCLzin4R
i3osDzG09yrChqyHjGEcdVGEEZ2Bl2F7pnqXypW9hVhAS4xgpnVRp9GRE27aLQJKDFPm2SyQvCry
xezSq3Gmrt2HWMFixYcBTa9OZAqxa4vg8Rpk9qfFetHscEDVgWQ4c/SdJoKJKt04pCQVhRLWw0SE
F6UixkgXgUZolkG5VIQc1SLuKGR+TvgLgEHkg5h7RCxSp4yPmkpQEjhvlxCT4pCsIUoiTgkTh6eu
AUsaUUvUpISWNprN10wliikQoUyRMAp2IUFNale9MMV9skWE05xbZ26A8UaX+/kI/G852iLyqSb7
Cek05N7cunOYDhjMSPKx2+FJDmDgUtWc5+yKynON3ImzDyaoct9O5eMiAqdGkqfMlgiqXoRRDdnL
qhyG54jMWWidZxFdpSfOLRMHBk9gbEW4VSlirkryriSH4KtF9gtysFBrF4gyof6AtLkORVhWJWKz
aDTrR9ClgQjUQnbqywZnQs8tmvaWQgSiiN8yyEVotOx+PasUEdI1qsR14Y2/kvTgRhNBXuthuaqe
18UCfMAk94tgaaa/0q0lAsGoiMsiKzT3VfiEmYgNY9DxNIogMW49oT+LcDGJ1AUSIwBFiuCxPkB3
N8snLtsIk8W7bUrUK7U4UuSA6DJdhJjJIs5sEsFmKWdApGAOlWpCz0bSz7o1B80St5iRbDRDhKTV
JawBTToHIj5N45pkDvldhj/BV9aMtUzErYH+fHOKkfsc8TubGYEzqtHcH0yKaiKuDZY6R3eiH9OQ
t7xmQXQi3k0l5002af6MOilHUOp39UIQ5UwonMN4isIcjregXzYOKQHOPhYxcg15chTIue+TMBea
3NDXEzDUuCRIcOw9W6JYLaLpwkFc5Eie7JV+Cx0qI8OuV4zebecJYRj5doMIunMGkuXV2ifCDNWx
SBJHB4n2yhIReT/Yof7KYicsdD/x+mQNuA76T6pyCr6XX6BaQOx7JuZTg0I9eVsMndhjw043oMOY
t0TYHJOB41e1Dcj+S6VSQqFrNpsvDmW8v7G88aI/vRldU2xD1TWLqYhq/Or3i4YZumBb7mUZ+bRl
6MRhzdDrKXie1aq+Z0biEVsO7B/1FaUgQneUTiu8VrEXdMtl+AjTOeXUOlmgv4HVvVaUmu+qKE0v
JpWyYmhhs8wR1acp2I6RTQg34TDXOsPJxEopi8exduyyvPMwFpBzq1uIKDs6nUrcNW5nJ/PRLhg4
jSm55Yqe3nUd0Q3OcqmCIP5O5/5VHmR7r6j4uQfYWy63HLzLBf1YOS8Ct5N6/RMOZSwBoYsmWL6V
qpir+zgYhyyla2CUjO11g/FPmHHbDHU87WOi+ByO0ucSDa9WH4BWZ+5YSxd1olmYA2RD/CTHT4vD
0NLMyEhzNBwqUXhITHuAaNsdArkyrwENPqvNmJ/CSCoB+DGxmYPiTqoa+0gZAltBMygXoj1IQWxi
LpPG1G4HIuKpBdratSz6i8UUnJxECh8pomQhPXNm3ZpvG8lltCyqMC1dCSS3GkFrAYK2MrEPslES
n8PEZ6dyKd1S+Ol2iB8Uv5Tk58xY8jvJsAlEJJ6qpBjtdZWubuu4Gm64LrXEcYyiFt28pkERXk2o
ffFIEOmmqJl0onL4jVuFckxn3iaI6tAfldy+0gNSKiwyk6yCiyDJaBNBOCg1c924lse6fAXaFm7s
W+4SJA8vDHeNKNrTtTReHESPnq1Wj3EwpSeJLiWqNp3jPkhPEUjgmUqli+1YfVAlfE4A8D+DvN9b
VWZvUbVB8Bj05QmAW+Niof6uVaq6k3MOJvwoM/rptHl0rO6LkinkCw6UwsY5k89Qv/MDkRA3vdhK
zIGUkfWBggPqrKkddNmqlDeBXWc1x4u1UBGk2y9PPYa80CLAc33l+pq4oJPVz0X0/kSZ+FzPHOZ5
HwA/cpGfpUe9w+7c42UT4SMMSWHy09UxtEMk0GwtqR17fKkbeyLbPrQf9QT9QEEjOrIt3S1Da0Ez
m4FPL2tweqbsyWkic1ZSS10YSaECAUTBOVncA2REO5TfENkQ7itTc2nJzycHXiuAOMRjUQecVqkb
X5Wat1qCSe1AXjjCri+wHJNRqpaNfsd4E1V1cJ3VHPo9bmOofapOiC05czlf7HU3BhkGjdQ+k9KW
MBIHKWFQLLxDf14SX+EQpaUTp9YHuPaGQnWVKqmuU+N7HQ7jJxsljaF0xGimVOlQZhpXcSL7WYDx
JbWJvzUJn6YtmFALnK1XWxBdibfRT0HY37dSWJ2nwaSPqUx+XGmj31Wgdex+oZRHtJ3Hd9b4gb7Q
yqWQI6GpwEq0bIPJJJiQcXFUaJfElIlcKMttlpb9VaI1a42pY44IuSgsI1gD0zheWQ6iUprTjY9g
lOxGc3mlxNuQgZNkO3ku93Zmx54RUpb5mxuF9adrs2WYum7bXOplbLG/3CjShiRAs5XLPYoCl6Fv
4xKmlhxlNU8AiqgBE5T0reE4xjGTIRmw4xL9O8gfx5DjkzpI10rNRKkoMJHQa/lONfFv3qIqnLA/
38t4i46p4+KFAo5nm8d/gLvZjUmRDw3UflISbduGGDVGmwYeWi/1Ss5ajvg8TwA58d5T0F8dvKBj
ZmjSzZCMniLfrlDziPKhCzW02w3NZJ1NxGpxaRsuuiSFQjf9KmqGcOUZ0FPqLNW/uQsqf8JcyraM
+98xbV12NMcwf/4UlYSUXp5JT0HuV5914gEx4G1MJh+eoRjFuc2PVTkQW4YhKzbrHURxnY4mgjyu
PiP69uqT3sSx50wvtJNQzZW1hF43xxP27w8JXfvT920j85BtksME5vjX7xsbokTSY4MSPgECoILB
8NpKNveqPYoMPBwy7fh1Chs4XHbz3Jlfp5lWvGW2za4rMHbYQX5lEuZN7u0g7crceSpqC0LwPJ1s
RNzbJuVWbzQk/hqxqm6mIGfCUlTGcdDxkBk0QDdVbmm7YWxEyk2+U5lTPMHkehuWa4lM7tuqCtFA
Z/o+jB0TtyxSf7mjvJNC6x6o7MdUk/aNTCdv/Wr+f0U/aqajcr7/3z76p7nM4yL8x3+9FSB758O3
f/7j99f8bqNXZB2GI4M3nc62asFt+AP8qCgKDwGXpMxuM7Jj0FeUTRf98x+68ZusaDqnLLcIneQ3
xns/cB8d0ovwu4NdoMuo/kfcx58PVE4oxCc655ICg5jRjxh3/nBhUBa1TRunHi9ajQrXtYwevRPh
IfQLuDH9zWmhiRP0h8vQn/63X07gOtRwBYLpuATn+fvELeOxnBCjbYJb5gfInYynMr0Kz9qufOCc
1J+rbfwW7uKD7uc4B3Exu9FpfFROJGgdyBBkLsmYStp25ba8+uFHvPkLwIYpQAU/v1mFCzpMWk3T
HYMf7xfOBKBcJTMyXTlbrSwyq5k2rz5UZ9SQdehi/j6EIqmgU20I5g/IxSfibGciSXtKv7iSsUyv
awk0rw0zCbRKqqF4tV4sG7WP06t1MUCR4R4of6mrYsLaPJIypCyEgydV6a77imA00Q7MlQdcy/HS
uI3JRK0Hf7FRkXQiq35d2G3E7bpYKJkwo8HXJLL54vfUPzEdW7cH7CNAlARwlsjCwq5HfNvM9EyR
XFkqFe0tUZP7WPTc04+zhck4XMpLStHruC4w6yi7ihSWj13MfFBuLigCN3xJDrIWKlFyRo2qZxTI
99JX6RaxCE428V8aFsghUTtbp7G6hD2DIpJYrjvWuedCep4bZQr1YLsJdhpyIZSQ9ZGOLj7wJPp9
zRFr62bb4NVUVNQqGLBzLSJbfK3RrYs1AkqZEE6OcHU2jiQjfZGF/LHQe4ZJf2zTrQUFOQVPDCqZ
EsvqbhAmc7QpAI0M+QyZLvDXXd2CqAxNLPCBwI4/2zLWeyzm3ylc1Yif2Fp3rYuPTaVOno2R0qQE
qen94xpiLp904bS46ydffxW7AYfU5vFu/bzrp1zXMBnCO19XZTut/BwS0ccnhOcJmnHdtrqRaiwd
+G+VmP0HdUs5a6o4SD8+7Lqm6Bkpt4q6xQfCKFOm2LCu0UeibKkvBHGASgQI8rg+lsUUJFtwbIPa
0g+SWpwJglERIQbmbxM0gk6ufHzf1ETI48xNiCMBD1+FbpG19ehQCeKgpNC66/51F7+47XYOxzwT
GL6iGjUscegZRXD8UpCj28Fyp1Ci2e/UBnPCjipmVMf5Zk3nGkeL1bCgegQmBoeoE8NsEoCmUbcw
juM8sMR7WA/bQbzn97Wlv82NoPN/OF4xCXLUrm+qLUvbb4PmvL6bcn1LfyzWiEzSwHmbYl/QUtaM
y8XYD5CtjgGjrGNecuSsm+sCEOaPm788BTlkitdnlghE4feSyVo6hnlKZ57oNWtnOiWdLw7d9VGq
mc3xl80imFVC/ABC6clgeG2mFRtNC+igry8xlcXaVlkPWPZff35d64gN2/cZOGixv4lazrpppl2r
832NLWf+LBbr2roPWRSX76IBOZkOJHeuO+GjhBsDjP72/eEfntnJb9Ig5YdEXLPSeSEoSqxNelI1
MD1YxeROhtS6ui5q23iBhzkyaKUtvfl4YH11/bHz46+tz5HsXNlkhY3aVnzz6R9fv0l2GKedetdH
9Xiouc9S+xy5ToWGuEQBpsdBTDNhXD8aVMjfP+/6oVXwWjsnlK/eH9XNhetdNIur3vvjEd3UuNGe
yll0uxLtRHb41hB/5P2567PW7VIBgvKxua6t+97/3A+vKTDc7Wb0GUqjWjsi6/0pESfZX/2Zj33q
qNmLqzbdN6stKxQlxFiKJFe02+NWyayXdQtwIEU+cbxm0YL3WWyOCsfwuvax+HVfPhElCzwo3kl8
G7kkIcZan1PAoZrFh//L164v+3ikXF/3sb2u/fpf/fyWQoxTssPXMOOLx3j3veRqth3EDVcjKdea
qmwvFfIz+SjGNhG3uXUxirteDfTFyiR1qnaDKnOI4jlLlxJ5DXkPaNg7bCmj6EasC+hidxp2LJ9x
eHX8WMAo+XFzfaCI6zdiWEgDEP+PXJWJy2xuAq3Kba4YO3AaHVmB6Dr7xuvFcb4uVHGD/tj8YZ+4
6+Fcm7heZeKwtwIAeTpfMpVb9LYzio3WWPbJKMrOjn6AiFf6aUMMjT0NB0mRT0w8CEo3hVWDOy2T
M67pw71+radp+v5/DiIk0FrPoFqHhD2h36CugZEuNvh6mibdzkZtIZGNu61KkNYmEPdHpt0jQzax
ihvs9wWjWnRaJtYFey79aZyDfTV8Xb8bZpFFuS9B1R5a9ZKJb2T9lt7bo1Z7nTgLTvgWQC0cViEC
rK8IxaZVaL/UtOr9kfqIk7bz3iHPRSnDox5+EpKwQytGWGvqNgmquQzAM7iLS1pO6z5xOBCDle2b
KeENt9LiHEb1NCrcQtraaqmXprc0th47xrrzHKbHeLwqGyU9DjiVd0YYHQhjFYQ9TXlfLLQfmJWC
hermvZ6W9kXQPiN1eajJBPWTOT8OY3UXKwxwSsVqUNQD7kENdiuw1zRXJsUD954f14W42B4dPIfv
m+8PEOPgphku7Eg0NdfF+xGwrsYmOBI7JXE0juiyqZZ0sSJLdYWa32si/YS5gea3iiGjW1qUPmN4
TRapgoMlZbwMuXdj9ta1uWCUqmQDsYWSK9+ppedbVQzV1oWy3qVFr2/dLDSQWYtp74pS/1ZNOCsz
0itTKvfHda1OcnyVEbK7qOQkzPkEaAgWfpkfth2Zi13yvpvkUhpQ4rk2l47BQKPwsWt94fvfyPuB
IRn0KAfGRomKUtyEarHIMltbaM6y2utJvwlodnqWDoB3I494vqlA8BDA3d+fv65N4s61rn08sD7v
/SXLFH/LErVF5Mdrrbp2dnaj+2ZV9NA7WQiNPl+fWOVgV2A/YstkzNYd132WpPNw1ZwGYicO6671
wSiEMLaulVIaukPN28v6BhyYLW8bTJSHojdupsAEgRwU3NLV6JA1AZY3M0xl931f17yFNtkpasXI
fN1l5IjWZM3BqSte9fHAx+Z4jf3K0TEDokjaDOPWljwOAAUr2E6xh0u2C6GialcK7AoKtE/wVZX8
PHpky0jqrvXMh+zCtONOQm9PyJ9HLwk/SQTgmYjxfKMGVzXxvTrKirt2PDXxRcySiHMNSct77NWX
AfZIlO4o/gJRi1IqpddKshP2XOmqTK6tZNepnDM7i/B16KswXpziVCSXejr10wlbDmIxAdaWDoDM
8PaHKMIcL4wPaX7AGOs2k4+ha/DNY3GiJLhwx3a7rwttsG3+vYao0e1Q5VrSF5p2wH3G+846GFDZ
5fl6bkAlPKlohUib86JPoDXqV0Xa6Ei/1AeECzQAdGwuONM2sBg6yTfJpNLgU/lmTu9/GwJP7za1
fm3nm+RTk9y08mt2lv1qczKO1QvogQsiRk5RFwnZEdG7m3yZT7RYvs++9oIIEOGmJ90gw26LzfTF
2U2ufVC/KbfFdjykz7JXPdae7UGIQqN6re2HfYccK76Bxokh+IZJJ57Jg+3lZ2VfvcZMLLsLzg7s
MVj5M9TZ0qEdN+YJh1KFhogRdudhJQ68V2JarouD4S8P5uKiybqVLuHb/C16rL6Xpxq80IZ63jZ/
LqBaMc3+1MEluqgP7bPuvXX75erQfwkOvCtMF7vY5Q0zDjmWN0dt2ls7TBKzvpVFm5Vblod0F3pY
jurnuUv2cXQH6UitEZ34Zr0PfAcxYwZHeoJHarnmPXBcHbr8N728jcDQfw4Rqspb8tkg0U35BiHR
2O9hS2oYPwhVpTgApBXkTutSTq6UbiM3X5qrk3Xr8LGKg+kW9+Z0tIets40PIOuk4EnDdRzulnnL
FXLh4PjU+0twivbOLdakc+iDhXbc9ptKKtMmx6PqUB7zqsmb71H6mACz8Ic7ZK0cknZTmndCJPci
YiMX/3OXe4l6W6T7qrzALPpaSdtq2W4j7qTiHwyC+dX6ZoGmRzJoXKVIZeWrgKHw6GrXNBTSRyK5
r8CDSxvpirRUDyvkN9gjGxQT5JM7p+AulD3rMwkAM132L2jnAanyoH6l6/vhy/zgVCdV38snxl63
2RflTe5cKhPyq0No7nF4kTkq65NC1u5uQCTlVUjoDrj1EtONaPbbm1hhyrhRn8gCGIAybKxH83W4
zW/s5/ownXMy6PFgFidOf2k42IE33oN7y4NN/y10mzd0z7qyLUwXv++k+FmJeHfHO+TPZygUcAWe
taN2W8w42LdOjhxkE7/J5/FF+prd6NvSZZL2oD6H39IH6AxI5freNTcEoV7QrD+VV/ItdYHQj7Z4
A6uNeSn3SIaX5+ygXx7nO+Ne2ms3yRuqSAueOv0ET/4eFx655j4Sf5Hvvms+Ubi+VfdoAA9pvGmI
9vUG1MgbMnS9aaNvpWes/5YfeN2m93qIShuuhYrLrCBBDJZ5OJ26yE25ZDOBuB2+5AfcsCqGfhPG
6gY1qcc19Umn57YJ70v6xaZbboHTYgdj9jtu6Bb79r64dT5T+3+ctqa37NMv+c7YSlBc7GtYgHK7
Bci9I2kQKq470t52g0154nRLfIp0uGooknEcnnBN4GTdUpJAjg1vNdktlyRy7ck3dtPt12Afnph5
7ov9wokKsJ/8zD2wOq48ja+L3hYATFQ+G9Wr7/lOD90VePgUKK6LzmYO99hyw8EDAZ5wWt84zzXo
lmlThm6t+fifIQ8U6qa+WFgHXUySCJYo7+zCberWu+TzeC6bT8y9CAQBPlhQpn4igQJIeAWe5URy
x6E+BX5+NB8JnLB3mNf2+K1xZ7nWVY3LaK9xT3GB38DXpxwZ0Bvbvs3XQDVe9Jv0U3gOd9Frobgk
SmQoAD9uf3ZRU/BZb5Eal418yLo9xaOjrFvNLtKCi2IzsOnEDCcoma/rYm7Uj/igY9Aa21i1n03s
Xq2BOw+wgFZV6OmpgB0H8ZJ1LRQTknVtxBKH9lc8PDpyLINNHK5SvU2QEvOcbJ3d/N+v1tKaUUxL
pooFEcIre9MFfEZ4rfU9gtLJhCpyMIn+sUgaCOAopobjurY+0LbVF6mUaWrXNk6YsYEmtCw+bX31
0FK5skcY1suic6VcV9FlL8BmKpSfpt7q2xaKJB3zAECoPUzHCC8QnsyCXHhTowaRrNuBxUPEantz
CrDPbByG07KglDtYIZGIsNaBs6Ps88d2U4rZRyRfmQNykSrDUqMKLqMsFlbM2HZd+9iHbIZAtaa/
CeTBixUOfnPmB2Z6wky3LuApzIki7YLwetWRIMZiDGIWRENHTbvrxVh6XXQChIiL0B9FdeFjEYqp
4Memig/Hj4AYrlW2Scza1rVmldV87NRNemNWTNjdCp40VUx4OrqXtRy8cifXtVXNBWxV3gtGq2Iq
95msBb7tUJqqpiF1Z5EujCi3vmpkRfF1jetx/zjV84iAe/QlY3J2HwUk2S56d05NcTLGOFTjuluO
sCHAlnQNV3WybMgoZuTZ40+YjF5735THGA8NQyVnCB5WQVWUT6gIo0V5QMpQ+/QApiN9gAk63aTt
tNjeh0TvYNjQjad8Ru02ZFO5uImo1+kpYCgrsCvPLgdmKuKX+1h87BsGeUYefyrQFxyVoSEFUO/L
2Zv1+kFu24vFrEezAnO/ah/XEp3ogrjGINhVopysow3jpF2Lxx/FZFVFIW5YXFglgGRSOWnHArAg
c9+IK2v9OnepwznSd5FfttoTbkeFmRsLOUeNIY/9tm1MZbuWVdcfeF18bNpdGfMhmRjKjMnXn3el
UkqYrpkY1Q520nm00WnZlHdWldj7IgLqaVQNO8NQ8XLUTxut7gJXWhQqdGuFdcWavm/bMnzb/7yH
9oBBusz/W/TdvpbV3EDV7P7nv3/aOsdfm7Itv3f/9lm7t/Lykr+1vz7pp7/c/s/6cPhWei/dy08b
27Xvddu/NfPdW9tn7+/i92f+vz74e/fsYa7e/vmPl2901Ly47Zr4a/djY01Fofhvm3GXt/G/jm9N
+zb/xcv+hbXWfmO2aVqOrmuoONau27+C2IzfDIP9ImtcsX9sxym/aaaCjUA13lt49PD+BbW2f6O/
a8kyj8g6sa7mf9KOI/Hwz616Q6b+jK4fjoYOYf3njhw5RAURlEazb6fJbaJZOi8dkwQEqpGbNM3o
tmGsU3IVaVh59CA1uLukOM+PLdqsPg3qB5EdQ3Ybt+4OO0GBp92Nx45SVwOdYrKhQiQZ+Yb4lRVY
nSYQDfKMg1i+NOVk+Mq8aMfAMA+K3KYHcqmqnfacjHlz5bQlWT+5zoAkJwNV6Ybc13sn9zR1TnCe
aPN9/RIoyWuDTPS21dV0q7fWpciX8VQ26aNa1nTs8OBeZcCY8IRgUyQyTPKjUdJ3fVbd2EXXXewh
e7Cr5TwbQ7trprA9hGTfSLL86BgqGNkUS2s0wbzGRDGQUldTbVYrWHempB87HUl8Tcb9LsS6QGp7
8NAX+ldpTL7UGmXzUraHmzrhqkzf5dBlZEUDv1nIkD9aaQGNWsX+AxqtJI9BS84AA2OvlaGb2i1a
rXQi1XouQ+nQ6MVDsiiWX6OX2BpAjwId67wTJvmuwd+Ip5ow33FnB+AJ1ZG/XJmgB0iMKbxZFHnK
Uj4OUvgMZxuZN9E/AJZUMFbgZxhs5mN8gjoXHOsawlwU70winvOe/kUdK/gYRPYe8sMHUi+ZOY+4
KqgiuImistXIZFWgjh4ch918iV4zwN/IQqK8GG180WPIODIYmn5O9t1I9kpfk3nRdkinbdCiZTJu
OmvKfavij2dBegWp5XMnSOpwUcqxKzFyxnxvOeQSEE7ddmBUqucy8AfxChwyEjlzEiBY0lvgHrAv
nxBZd0Z701E5k1W+DjiwzLQmUroGwDFL8yhLEz9KdECjOHiaVjL7dfT90i+PRcSl1liyrZ0gfV9m
q7nvsFRByzvTxwCFnnak+ilMOGbgYLMRcD1WgNCkKYTdFG8hsaJwgfh6h/wTjmc0y41J5YHmVZwe
Z5u7CDWubruMnBoVB10MzoviKHmhASjDGgM3U9xoeVQnDrVGkNacevLVTA0YnMvdYh87oHXbcKkP
WgQtgtyvXYjt2F8wZRR0G3RLwdoHkhB5EyjlUZOu5zh9LpbrEgQ1WHI0hVaXXTSD5AqjtbBKAnBI
HXyItTAKRsP4aprPVaIM9730ZNAxFj/qctR7iR/VlHaIeYn97fiS0iV67ttEOmojdqBmhomha2Wy
zdVyFyVq+VhbKbSL1txN8Vjsp1JkEdZk5pVKc0+jojvZaCJdubN9JUiaWzWAANMoA9j87hYtDRGE
ajBsJoa5GyvvlnOWpTalX5KQGqnaBcS+OBqzvThFrx2U2s6pTSzoHDw5dr1hciVVQVmSVydJRGMM
ke1m9IpRm4PX77AVVqWz16gFmLb6RemMWyidhO42OOvHJTzxVpgT3MxCQkr1tb23cUpZc8OoywIO
FvSUn21+Ug+PzZtZUkNKbJmDxeBpnToSgSOZzg7svgt85QGuB875iRlakIHKJoyNy2JLsJIyFLtK
r24niykT8CFoKnn2Gg8RlLg5+VYCbnX1sH5IW+Y9gYHJa5H5eZMG/zu/Ajq2NjWQNEySb8BokpR+
r38P7ZLSDGhXRE7Lfp4UMlkbirM4lU9z12puZUWpb1vDfZYxp8s0CgiCueNlJVnCJsnni60stylF
olF6A3XwKVxI/FCYjmv50G2itqVLYO3CunyzywIgZAHQR5a2dgRdagI1QE9g36WVejBb4Olqmb42
mDNjWPoAQTSAC+ix5Y6pmlFxAjVqel12dQwMiciwYcpLz+htH9r+VdZY1HXEkyY8tXxDpGEtOeTu
GjVrisjBLvD/0eGGJb+nuld8UTVMYGHUE3Y51xSpwvzB7ovFHzVEjxqHQlFupUMRCNtNrEOhh5dz
ThXnYud0Hkb4+jRDq8DH0wEMiQQ5Nytb+jVx+JZIIoxbXFTjb2E0nMOqhhZJu8OTlHLb2jNBpQgz
PKIEe1BmOvUNXdpivOWyJTG5LMrwksrawnzCMHwztr/HkMNPZolhZynMz0K6daqVVvWznLoISDP5
MsX1TgN0R3QBoUKzmSkneC+R22tD5ud0S25UeDBtkUn7sKluU0uvrq1Bik9Fxty1FdRstUUov1i3
Uy8Ph5EHTzZhlrnSpLdNW1Hh4q4CZ7re6aEEBgAas6Ml9RVD4hRFvP1tgqYRSipamo6qbN2r3xc1
ARxK0KJfqFmyUeO6Pdct9eEl5dLUcXoWqo7MBi03ns+eyJ/psxw6s58uhjgMmL2QdjYlEMuA+rtE
yZOJaBe+Q0a5Pk/dVgp43lxzrbOOIFs570vzEplEdWoTuLCASXkOXC0Rfw784/3UvAwylJ+BaITN
/3J3XstxK2uWfiKcQAKJBHBbvliGXoY3CFl4mwn79POBu2f6nI7oF5gbhsS9JRXJQuZv1voWDSZw
CLvND32HXN+v05dwMeTD9rd+jrsjpRlfMEwx3XbJAeZMv41ti2nZ+jAuWK4HpDaQDwhrr5Np5wXx
vskluBJ8gRuoA1s1ie+FE4dH6It3P5rmQ8iQR1ugv0Ibnyhhx3XHUWPz1/Iuxt6ZTiSD2stJqOgX
uacr8AzLhbvyXVi0IaWW/glPLlEVPhxId0hfjIXSzu0JjvePGA8ZDo+pwRrl/Vic4I1raNhVqN2h
Ko/pru+ZdQUSOZXJh2GXtxYpUGQR7QMt/nIxSyHme9bPFjCG/g628gTQEukA2nkW0d13wtx5Y3Da
5lFDDFs+H2TQDdtlFj/LKP9aIxzDwb/9vMrcpDIPDqIWq6FA8sbWZ9qvt74oip2PfqVyVfQgMOBs
Rma60Rw2myC1Dmn2Xad2u68yhnamT95Cqe/uTNrsGM58YXxzt7hPCN1kTwqKQ35tLJzzo1WTmhV4
3nkKHrvFdLdaeIc5Ia+K2a3mkKM2IQKOg2GfhE6/hzIk8EjIztols33hLkyZPOJabZBNXK2ZYTOq
5DU0qSXxOghZzRNgQQpwWj92CJw3xTKHL3NgfhEB+aqaaHgSBK11OgteyuoVhuhKykz1JcdTy3o+
2YS9d625m0vuxpdqcUlEyk2IprFwyYCAgZuRUEK88VMjWyTe+cKJivWATR1wvmh86zCHXPPW/Q14
dXnN6+s8afu1x9yl4+Ht88PYZO8zAgkk/np4kxPTTy7c4RTFbYH2Z3USL5F9bMBvr+itHckFy6uR
TfVsWVz0tYQIpzxmFW7KN4KE73PUGG8zM9A5Sy9640qEvhxF9iEeknafEJL3ZseOf86lX2yDDFws
MCf/jLLDu5l2+a4mD3ZuNVt73Y/ihVoZo1/pvdne7L1FeX6wK6Gf//lUmNAmjzYRKTMq98TIN2Ch
1GTofU542u2dHlvnSJ7WvHextR96nN/vwuLxFUWUHchBmKjD5S9vxoybjPxwHTarTftLN1hPncmp
bpXdoH5uVHoPSwcf4yYb/OWak02yYF1QE+j3kRzIPvaAWGO3rthp+DVUTH5um2sbJAFoFpb2Ug3v
BRkLYIK6ees2glA1+UwS2qPfj2vjDVp87Ni5xyI+aQ9T/zKaN1SP27DV+ouaUp9t+llVIcntCN0p
+JtoF1XplyKe0fM7Y74prTY5ccWlh3EsBPId8XW0cZwgPjkWzppv0NffFJbfveVylSSDczLOsUPU
v427aZP1Laksl6psjxO31hmA8Tt06OmYs1yKm+Tk9QrCCN8hnInFqeqc/k7D8VzFEIaFz6UXEuDb
c9nBVdnYkrVF1vT+IUkDecgkizt8tm/lVBWHMe387WLq9uiV8aFLwxnZkfhZcFDsSokmv3TZMBVK
XnqeG1Ph04irpTkAnpSQrFrhbXGKZ9/SnsDJru5ZojWmZadlW5sJPDaOcbMGVeQbexp+Zx9aLeUz
tYgPUswmSLO7eu6b8oD9+T5zS7NWKIPVXFGnvFVl2D62C3adxPtJcW72En0SP+r+IQ/Hnzpv3GeO
m0vXoovO0ahsgRBXm1DE3ZVuahIK3IHrsPGyHOhXir6S1MkygdQKDRVBHdppO3OOjjefA2oTcMOr
tcwN/niKZ8OmmyzxFu5025wCi2DDcnyeUrs8TQ6P7sQOLXExb3+LPXlz41QfB6XqndFAd2PCjjqq
OKzN2auXiG8BlKpdmecKw5K/wbUpieeMb9WCcjUaitcIrbnVRR+BollJJ/06VFG307P5HXPvknSK
iq0kOHfwnW9wuGLohCreLxNbMp0k+Skd/I+5GehiJ4cB/BAve0/GT8QZEi21jrUDk6ttqugi7CKw
rw6FBF9drFHEZf01XdjSjJZ/BvNVEMjw0lKbcA06xLfgWw/j9G/DCg2S0HBsU0DgMFwwkP/2/dE7
moJhfBE4E8gtOZx8XvFOKK7uKE9GeG+VvdkSr0K3k9De1r6/H8OxhLYevedkJ2wHMMFwhYEO5GN4
QWHBf0oaKkprhgQWHCObcXGAjPmETWM3NmFzCWNglqI0j2Mtv6OXhKACllnWtX/K6/hxLgqWltrc
Irsftgo3yU5K4gJM6JdguNRjO9H0haL+QXnwC5hTvhH0D6EiKaRG0rewhvP1W5ynMHRgiKDksaCY
5gRWxx77tUVaXzzoT8eRh2sztRwXRGNy45eElMiO3NSsFfssFxySGlKhFYPBrRoyDkRe9nsgBOU2
8w2WWMe56QV2jtf9VH5vLjLpb24bPKRZT9ngqOReOf24pzpszyEAffrrJTiDT2Wf6soR1jQlddBa
EEqo8khHUVZ7S7iPzrwjI96h4hathCpfqHMvyLirANRtZpx9+7gP35Fzt6xWrT/Y/H8u1gQ7I+F9
4vDE7phosyU3KebaDBlGGdpvXvsLIcMardtXp7Jtd2rxSooEXhwyU+I+VHcc1l0bjYxcgCjEi/3d
qUT4gBKIzflI7nGOLY5QM6pGGUn3Qjb9U+z0UIG64nudsvZlUg38uz4o3JnBy9xrdZK2j2UH8A8O
axDgdkJmZh2hF13YZhpJnb3EqHeGPc5m1sb6Anwm2lKFCZsxYcwisiO+kL11i5LZL3R4XJi0Uqcg
6ay1uOVtIZ7v2EOPNK5fuLn+Drj/NmEePreuYmVn96yGebhxIjGiQheymwJYD3XoosVCLWTZ8hUN
c7z1CQE+LnYits70tUhs+9ib6SgEE7SO/Q7RUH+gPVg8ielHRAGO1RXezDL/GNjWbD2Xi/05q6MP
DzgX2OEYHWpBM+HpgFNjkb8G+vA+64E5qEYT2v5TorrZOMFkIQWjRAtgeexdnR4WNGJ7Wr99XcY4
cvtHz+9fDaRqVUzZSVAK4dHUZl8K72mZDE87OOpt0mIb0vQyPaXBpicc6MHLy3xT+x+Lv0ZlPlaS
+Lao7hLw/ISPLdavxDCW0nARXf6CkDr/WK0UwhGjdeguT34FtW5w2a8OdK/KUTQHpBNDE4SnnzHO
2nczYQSTh0Am4SsQC0WTqwlKniwLf2b2c0lomR2bUcxcZ5cKEc+27AnqZL7GGK2J3oCbkGWall8/
u7is7QPW2feIy+y4xHO/88yukHyfP1uJQEf8rVSMSftuOns6TOAt9iNG+2R5Hh3GNlaNh1EXTOvH
lM39wmyeUPst1QRecoPBfq37m2zhXdRGF9oz7xAZHt+WqnCdocEidaEr8cj4VXOqIURsYq7+vQY3
t1Ewtc/ayJ+ZNdDeg2SQCT1y5dSwNcuzX7xawvvWEZWxRRy40o+BJ5CxEa+jynnoCP+y4/i0lOqV
hZC1Q8DlbOKiFaeYHckcEBcL3egJhspKF2bfVeuy2aUNrj4aJ6D7c3WMI2C2RU+gpi5eJY7Gi5Nl
z0aN1x62+rXTMXwjGu89U5IFMypDF6jw80vppl/7duCrpNUodHPR6RRcaoU0BovieMBv/RBFTbFN
SpFsZDO9pgtqIN4jOkOPE88YM4gS+sde8f+rC8gRIsSr8r+7gFi1JGn8o/qPtcM/f+i/1g6B8y8p
HC48GSovcGxX/D8bUGj/SwKTwmSCeND2cP38tw8o+JcIWFfgA3IVfnS2C/938SDFvxQGQVLPpPCx
xLGu+Nz/sHn5L38LSxv2Qf/9+/8IdF3/kX+3u5BUJnC6uKx9sa5J+9O7829OIBLaJtMWWlysSHDo
tPUt4ul/qF1QXXAcAUIgRCcuA4g+Yc01z/Fj15LuFy7i/vk7pJk0W0X4PBedfCY+41tbLyNAaH7n
TZTUFlfoASzjL2bFfypHA+u35BUWkouAh3CZvIrSB2dU+35Oygv8UA+dZs0AvGRoNKN4g2lQtS/T
NHwngVldfDW8aN74j05Xue9RtpANP9n6wfGD6VyP5SPf6ydtrOmFxJv0oNTKeEAsn2y6fhWWZdPJ
Sxz9KB2j7lS2pRPHzzAHht08g+ZJiRCg6yS1Tpn2VE7DeHC5X3fM7apXSE3E5EWwmT5NhiaBx0lY
qXxe7J4o+Eg9AQewXkts066nbXKJZHeBxMOLbn+pOh5f/VKOcBYYFWbrtqF15o8Ycz91FIMJP/MG
RuoKrYYzkSyeQEQotNrPGRpeZlCnuA3Ca9CT1Vck6OFwCS7YVFCqGNf178GMIFJE2sOJmiVXsqse
IYyQeYeBDfnrcKfoPzQyrv7MovevPYPv1wDmT+8wJB4GtEka1/Jjja91N3YUPqR7AdtJ9XBVRr0q
G9ibs4LCGyWqx4oggNwvFfPnmVCHlJw4PT1UiettydoKgMQk0R05GOuO7il1/laLYOYcZpIu0XL1
lq/ujIVePdFnRJfEi58DusJb6Q8vdM/+iwdaZKa5vMs2ZpqPi2lnjR5b7kIcBxR9N0whHwVUuL3B
EHIhwjIHvPElLg3MQi7fbWI3LyMhmluPOPjNDFz1MuW+x3XvO4hkY41lWbBdIMtZzrZ40uGE+Rxz
9tGvMFTN7mMvmvHh3w6I/3oC/+OJ+x8eUQcT67pqDH2btSKk6v9hhgvo0ImBWrrL58JkQI6C3HG4
ulCdN6JPb9ruoRC56Sv4DXGuUv1dRhmqZcl+RsRl9M9S+X89ARzhrP/iv9nzeEUS8YEvye8NVMhJ
8J+rRytl4kz8T0ypnoxQF0q6fI/cHADMsHpKebYHgIu6pTBe94alsK3nqPEu3SCAf7vd1zrj2oko
owFFBE+MghfAalH8MUriwQn0LmU5fvf5uUH9yuK38BeTAlLvrHC+DNyAW+EFEhVZro5VFgDv096m
N4O1HWhqMeAkN1UoKCcMLE3PH4wZQO+IDuw2saPHs9vgXvwMszBevzz6AMrAewMDnP1zO1DREKwn
CqkuCaXN3mZZz0I1nu7SPhs3KslfWFCNUXoTQJDcOjJ/3uLeXGfQuBc/opsLIDTAKhTuWQp1A7wb
35SAB+w0q/e+SQzs4urVma2PMYznl6Bz915nfwFBJa81firlWPJpwcWWRCDNvGwMDmE47EzWALPc
JnVegWCZbFrR8WVqnOyUGBKG46yQZ5lMZ2H55WkY/8KhNsc2699Fp3i4U6ERZbEH0mFyh9fPY+yT
dkF81lVl4Cfd8jstTsx4t/L22NrMzpTiR0iA8AYvFAmDff/VVxOINJPnyBFhY5agUy0a0o3fmBXw
m+wsaqr9vJQXqamEP23+HfqQ58pHZuFUZH+ROZXMdbcP8hnyI6oZr4Uy8ZmyFK05FA2L2lPmU/iK
4bcfjkzEMoK/TILWQhCp5UCw2tqWf028jDDeriCfWOtLQmimHrz8zLSPIDvTfccSax8tZaOjjpU6
0n21O4MLb+tZ4Csbkhe22fqMdJ51goDHH4/mr0OCmm8g+G0d/UNhmEk8auXaEzBb3M7ssgoWknuj
FSHSCcFEzjK/8TURAhi9Mn4K4UARbayFuhfrRrDoJ3EvPrP1auyKpJSfTGIYaYYyPThRlx6F82Vo
Z29reDrQHEf+we8YhHQmg1UXmgt9xqleR4xEYj0nKssP2cgmISiYNbRRGFwBWj52AlmlCd5bjKjn
ImTNHrjRDy+cUxaMqC7B9R5BiSoGxK8WqY3gt3yc8Q3Z62WYv3gVkUUGKnBYIy+aBnIrXKz/PUnt
x0m2exBNb9oQWh34LPMsbgAixObbTPJaxTTzbEmFBrrxXt1JkIfYHxpowmftOr+sltYcFHB6zNPo
zZX+l9rDdm+51bEjnh2Cas3AtINhyypQt9NTIZlJzHl1b9ip7yLHDvfr/M0RFesx1fA4JE5O/NE8
wbdbUOXMAztzBh6YOcM9CxOIQQR5HSWDAwQ51daApjiUFdGJmluqnTrvNe6K7gQN2NrWxTM1id5X
uLN3YQrQH09SyNi9fo+H+adseqZ+bvyUdSEFfWunxxR5y0Rg+pEY0Y+QBDDea5w87dJ9JHZQ74eE
qDXP674MVfiue5Tbgs39caosuYNZnR7rzrvYGUtsHIanrFicIwNcv//WhZBFPPFkbCukBJoIJOvx
HU2uCXYh87FMOaceNyoJWTDPksLyjmMjfzVpIe/ur3JxamqGctdTq0tP/B3TkveijlgTJ79TDaoz
xJ97qgBEJ6o7AZ4AgzqM6bFPk+3nGceOhIdBUmRoMCWo0QhnNempmFqoL8JDfjV2HzU4/ZNFQECj
0yMKgo+mBJLbBawLlrZCOTw4QEqRc4YzKJTPyD5Hzg+zo5Z9MwKSQufASPjFi1z/0NussJfJu9Nl
+ofPJ5I2BMwYWYIkLz00moKq0353GuC+1kvdPA9dtIWc2V2bmfFYazBvcnGojl/+KZ1A30ntPgji
AE+R09yjTgRPIZurpyCYSeSKR73B1oe41e2vNI8tr42BR+k+qFZ9ILcAqRC5+YuarYts1llDTAlb
w6MzYTNvSXYivcKCfChUCDXYVaeqKQ8QbPxrW+/aNnV2fkZwRwX97hbNmSR6NrEYAlukWwfZuQwW
+1LlbJfn3v87shbYJCZfdjJIcbhU7h/FaUw2T9BizIZGq8LYP+DJIcI1ZOgBdrSCGQRJA7Ho7zyE
X9fmqLGjuv5O8nn20Ln9c+3nhhAaOERd4TmXtF8QijdGXOkeyL6cvLOxvY3Q6NOr2DSE7qCRrthr
ptlZ29g/y+KBuRZwpxURYVABHpRLNCral4NUKKb7xY+f/Di8zQyCzzYMmuu66GEMbLiMHis0N7tE
O8Qm2KS3tb30NosLBbIqZ/z3orkDwGxvUFIkEqXxR2/YbrSGh3BgnYUHUs6XNDBXxZl2CAbk3/Dx
wL8O84iv1mjSyRMuCMmOsHV9vjaLhxFqiXf2OzjjVkarXkUTI9dsfLbq1IfOzO/GHNaQXIkvXDXV
znDFvhZgcr1lsU+tN0DmR609lDFT7g7coT1wlot4OmcMx59j5jfMe1yAG1/Lpnfp1jHUmcl+/AwX
XDIn3C9e8KPAvk60HuxWQi4wk2jD1x0DrOo+GjbW+3o9YNP1qO1Jat4zYrO34MmwHfTzN7dckqsT
4BCTbC5GYjy40wkSVm3PFY/Ea5skL8YEf/I1pSp3LAEUEkYccxnQSCakbul+i6zZBoEv7o0r3ng5
2anK0z9TbJunQXlnN0/4CU6qPMZx+64boY6pJPxETpGBREvwzycZJB2d9L6M05d8hLTNUWSn4z4u
vfBuWgt8FlhHN/+b2m5zSpIZ6j9QOIx+z1MCGUznXAaL+BWDJPfygP03EXYWDxkP4Y4XOu3n9Zs7
Z9mh8CvrZXUEqFncq85+sjl2T3LRoLQmi61DUmDGCcvvfkGeb5uq5wVi6gthfdyAU48doIQaWjQN
XRjUpdTGmCUyDgs2UVglLLIU8EPhfIzdd+07eyiEAKtr84SZpNvAJU0PSd1Wl88PbHh/11m2gpQS
GrAuni+JYTgzlJesZ0c08zdsnQUemGk7AlRJYUaXMoSniZHzEfHdsDXKq6//NJBd6pP8VpArsnK1
eu7lJkXC1S4kHcOB5B1WReyaOxe4YkKeYLJE6SYLHCIDIvNYdKQkNKjxdn6TMy9vmJyXs8JZUxZ/
okgxyRqGkf8Vg4qKE3lOfUPICskFYdo3/0RelnE8Pw1jcs1t7zFceW9Jy2pbT15zcLzpZ0KHtM2Y
Gx7qznbY41J5N+RUHRq//erQ3W0h2mmGox7xEey5CApS8gevjJdnmnEXU9PvegXILRtIe5iKOTks
7vjgr0e/CXTFGLohatMB54xLnzYU3Pw0Rtxbbn2pK3fZMUQzRxKZ1nf6cgqt8ieUBX0HS9NDN713
wXm283bv5pTmelAvrpVm+4CI0tgKf029w4StS//ItP5JiysvE35N0HH0DQMw/6xhVTh1YIJHkjQO
YeLmH+OCHmT2gm3s2D6XHI8yn1fHzsyEG0S92ABGRMXrEQcSO2cwEuI69M5PMVPlxDIEfeo4+75Z
VqcOYP8qDRnAp1G7GxLWBZZNbeUho2FfqwjRGByovknwDAYv5uYJyyM5KNHV+wg42e5jJV5cBhGW
QJNfAGc72HVwLry6/uLVSL2iisXi0vnu4zR9ADDbu8+1UcFpLvvlWE/OHauTx371JCwUETOW9EPa
UX5wV7gPv3wx2fcC9MhOhq0iIICz3emXc2pTXEcq/t6WQfdKbvirCeZj37cFU7zRv7p8s/Y0+A4R
ugj24qzq8MpkgmhL+ZefSvrQNjl65ppgj7g7y0WMh7pHAeJA7z57SfncM2mOUkKBnMGgNlTrUxCu
NjLBARCW7c8o1+7V67HXaelfgN/Pd3MC3BrcihGVeZ2E7snuLH0VnnOre6SFvLAf0YQIhgju8gjK
kyYRJMTNpuY+5C21dSyfDKkKm1QjwvdaHm+3TOUXqtxXpqzs1lhEVeZODZBfA7YV/I+Ps3CTQ+Ll
85PNIEf4bfHQ4MonpCBDd1I19P+EMZRdcxm9MEfCPV28Vno3gtZQFK3VXOVEPh5cQgUjTH9slLMD
Cw4WF9Tu+9LG9+7PmqTq3NqOWSAunx+WdN9JmT9GicDbmTnLvjf4dUn7OKmKppbJ+e/c4UkaB/4J
h9pq8hLr5TOWfez0cNTr2C0Fhk19AT7hc3gTsuyloQBiXq+gZgSDUPixAVvsQy/plBG0vf6qFSVE
tLR4CBl3o6FrrE0S1ORXAqcC6yHItyTAnflk9UjKCx0aBwGZsih6HT6386f+hxtl+RPPSv402dh5
3X7NLiDgyI+d5pE82OgaOZBVNlhhqEWtpLhQ6ueXCqP8tguw4Ql7iR46CKjb0TGa7WeQ/VpURraX
VZUvDEDFScy92KMTABRIZnxb+gdZRd8/U8JJp+DJqlS4k5DwHnqPNmIgvJnlnGO9jXn1lUoX8Ho+
s0dge1XzltwWYR3t2zWhQZRLx5JgFaotbXnJmT3E7pS/wMsjKdfNV7cTe/oqxG6aOKwU16GXNbn3
YQrJgwLreUz7OH2Lp8p7qBisI0WykzdO6eWK5Pf3dZSp/2q3PlGiLexJS1TqTCBHt+38VQiQzNlz
PecsFd3hYtcFnUrH2ThnJJmL9qNe1owej5CTRg0EkaWl89QH0etAx35Ap57BDGeFAd3MOudYzD6/
6MzND3WMf2/unJsbdGJlNVK8CYGTtXweqYWfmqbAjbmSzhpH5ZeFUcZORs5viIZ43ERQnNpoeFyi
/WxX4xPdFws+FBgiQ11D9uVMvezD12YP5JfavrFhQZS4XMn0zG+dpV6gso/bFg+5rC37gC1CXol5
NX+yJamv6cix5EuyINnXc/F2ZXbsKL12SMz8S+2BI5zDc++F8Y3kpA1TwvzqO4AR8oBg96mfml0c
GIcKni9JpLhPw5qflA70G1Lw6URaoTnpbrkrX8OvKKLxVi59tJVOm94tvWhww+54c+2sQfAZtDvC
U0sJvAxP6BC9IFMnT1HK7lRwoHPb2tMRM8wfVAosQkaUUUlKm1QMq7OI1NmKxPBLMYH2kc5MyFlh
/MvnBxLQzXEZx1dvcPzLMNrsMcupP30WIIGFwI6YLBTtSDpdYfjHF3GuHQLcNKlxCHRZklKluCi8
dssy/mnC6mXy28tYWe6WE/VHjGKD6oH1m8MNdQhN0G8JGdIMPYD8EINrecx+7Gxi874MKf4hDwdt
du91rr+ExG92jX3rxRi+V+WNDTShgSKDj1wJcfOs9GBDBz1xZaCjnzlB2zU9azEFkWdD8Nz7Icr1
lV5LjvnGC1L30nbNY5d49WVq9Tf0Njzf4XhThGdso4kYbG/VHnv1W1Tmh89Gko0VfWNffjMBAx3W
+MxoS5iL0lTbOOfL1yCrsczWP1K9/KmTgHQ9/dWals2iFAImN71FsQ0sPKDcKQvEfFmmsC7WltrO
rL1OxE+ksQ73/JCtrQvjogFDdK2t4dmgjydZp/qWpNZI5Rn+8NYWryy2xVpKT9XA8hODxIWpxmqW
wIW1PFQXDV+dDTG9umwd5k2gzpHTwGSXjLN7VjUHDhp9gAnA4yVNfJGpVwBII4SJPg4jZ1PQAZIw
01Mpv6MxIxFOEQtTu/Zb7IHU1Q0mtq6p7f3nz5+GYt5FQCi2SjZfrQGkbeAstELFkB2E6qib3S8z
AszHuSzuA1PQa0gIUhjHznUpWC/Mc0rwfKHd21yhze6JmLDCStJUMMjsco+ZidCoqqVN1mOXPCYz
MF5UEnwf3TOV4PSkKx50q1tF2srsSjX/HR1FFgcnk+6D+iCYdB6H2MISb4/eA2IjlHhldmKWlKHw
4iBco68pCYJN3+G+sLwqYEYwqO0QMahsUmRBI+3M1PgV1k+EgHHvtzgLkSE5yZE2YSRIumRSl2fd
icxAZuv4fG2C0DTobyjVTDGpdNKHvSvs+DwO7rcgt5d7J9VLVeYd87z4C8oijx8tBG7XYrpnahOf
pCbfK8Psvg6LGrvsTuhzo23otdMmqhhzkSZEdnae+dy7ivFSwGT4r1+J9moVsfXas9xRNTvtz2FK
H7XfWHu8NFM+7JehGE4lO1VQMEB9FWTP8otKmIbHfJc2bkdpJVX92+3SB+KghgNhbAYcNngqr8UU
LpIGFz+RP0xB7VMSo2Mua/E0t2GyUyVod6qZYzFBYPUVYxslme8wf+/3ZZvoXd+wbLfURz5q90HX
nDuj41fPw9geYnCPVF4SGGs2AA9GMPT56jMhEYij+NnUPxKyknCKe281J8dSsYjKops7D9WzDSih
DxCb4kINaTNFgyZnlIwyq3FfFfgVhiGmmHLeTIOcLZYmvUw95poILc4D79NvE+OslCno5+Te5X3t
y7a9uyZ90YpGO1zKp9rQ5oak1oAeisIvQxjcu3yhd4jwXgzdaF36mpD1z4lE73KG+xnVVpAteKWL
sTuN7L/i+GuGN/fkw3HdBHJi4r2Q3GX7YXoapBs9hAOFH8cXMy6VvCIBhMbXEjbMxhyf+JpUr+cV
Oz8CtvFE01z89QNRsLfCjgEur0VL4kzPfq2tQ1iwjHd465hPcHYQmfIQC53xuoP2kjXpfp0JgN0P
VU58TLq3QqcE2suHSllfFGqmjenIPxXhaN9rAJ19wlFtjHhGWZTstPs3gAt9qvzhw427gGmGpHtq
/WU/GmfeQEv3L4xJnyKMOWRQN+1VO4ootQbofaY+bCtGZ1jD2VDtFD3rMf3K/f+zbk34mnNysS9B
+CupEnCuQFVjalNAemi3liG5bsmqdXwUOkhSSfZrXF5o5w/uVxLff+XEIqOz1+LBQZi7k+Q+ImVE
yBQimyuDNXXBCM09rjBydHO7y3BDEcdQoj5EBWHWxB0z9ex/I1aseVN775RABOVpqODDEO2Xwo5u
6GCYzzgp0DXEf30YLG8atXWZhawNQn84jZ6PVz0rPzpiP5PAdt5a+VsHRDIS+mc/LTAMwjEtDi3M
7ENeuzUydaZg7mLelVdFB3eNWB7ECNjEqd9tuNmrpIWNZo+SCrjet6JVeu9639yacCI7wx3nI5nf
i5FIgpJQkWs4AKVgGfhg62abMdd0HXuniB17WdjSXpdQPsWKb3VR2NNXvNN/oxzfTcvU7YrE/UA+
Rf2tapyXOGN2k1cAz5eRi4UfkXVMm1Q/DXLlq3pXng5xy1JE4VFk8kOCePS8pCimkNtu4wr16xSH
6DgGOz4sOZF92TTPmyxLvllmjo/+0BIvjf0GArRrPQyF3zGM45QMDRWmwiJwIM23+d70RXAJowX0
7PpfuTPZi2Lnz2R1VRbgJzLkcOYvdBFyzTZ158e+pEnL+vrYevMT4YbDOQZAfRtwy2RqHp94DtMj
j/qWtZi9lYHXv0fJj9ZCMU7+tjxHAUMTeiKgQExYb9KbmVNjmtqS5q0xFevsq1f/npM4Y9dG5GkW
oYtLiKC/xGDZuPvL6TLhXMb9QMD0KlxsWQEu3YwQr1xIuFGG+PUIp1yfIU2Tvo3avSuv8yxyVjYz
B9eSUZC0nX4cy9K92uKvg8/rc62dZ1T4Yd6/RSbtXoPxq62cJ9UDDdQcI9jzgl9gA5h+o4TZJJ1r
XifVhheGOU/WvPwmVcS8xO6eAX6482SLW25xGDGK7O/EQbXrWvdH5dhvKlbhBiZsfthNElHYHFrY
wWLw9mZyHyV6L4PY7Jhm8WPm9a/SGc4ZzQdpwphhQt7mSlm/o1gDd7EAajJJzHatR09u6Zuht+V7
qQ/COtm28h8mzeOT2OJCf4M9xkIMX0u8RHjzj/546qLh2c8zgwQg45UM5W9hi5jdw3ZdpYADHA8C
nfBOlPaHsSjNWb4HGEGggpSI8DZEeGBnbPpmQ0OSFjAHmtThkaF0kaQxN9DS1dheoblHtyRR4e3z
V3FsIfYew7NReFx2qOKGE/qOb8Rkv48IrzceTpqtapOY1T4fPn/1+cFayNQYSKOopi6+x1WJNNsk
v1vXhWMFyCkhVmA8ayJFEaisn8NGntxHPZijkdwTbFszNKTYv8fab+yNSwV+//xgO4TF9+hx/vlc
hJfi0Bk2JL6cMhBGQXan9F/OcVw+kViV3f/785+/EnatqAk63I3+4f8Qdl7NkSJb1/5FRABJAnlb
3qlUMm2kG0Lt8C7x/Pr3QfNdzKjP1x0T0aGec0ZFVUFm7r3XepYZG7RTuspPThIXg6N8KrSy/slG
zhJbexhrOPauW6MwNgnulx2/H/caXKuDoCG8IWUanGmXmielnFd7QjJnWSlyXzNDAJ2CcfWLcmPP
td6SP662JlDmreGX1ta0g+EppTV56eMKQLd6dNFTricnTg42K0LQ0u+jF3/L+WTXBotg42fXmHjQ
tQjcV7SoFckD8afSrH4VQ/xZDNGByv9EPxnFpZoonmtaOe0k9lrEtN+1c7ZGRiu5QONYticSthhP
Dz+K4sV1+zeL4V8XauuAWt62NA5j70tmkakHRHKnQ/ei8IZsqe04tbkdut0ifGyYo6ZIHPE216QC
0TlbwUdrPIVQ1EWnYYChjmS0LlPzrRjJX49eO+sb/oCSSso5lcPobQvQrGurD/OtStKrsAtIUD0a
8qLLDKAoEslyYlursT84TjneO5o4Pcd9ma0MpC3GtdkC8xP53kNGThdbsb7KmShGve56aJYmvTWi
BxhHK+OISi7isEonOpLdQ0BLHIF2QL541l2Nw5iN0RchKw/dCucDSCAHo3Xo47XZhWxEvWgYXgo/
ZCsvGpbdGqMmCW4xjCS/4Xea2VIVNofUmID8ld+yXg6rRIpy088FqJ/ARX285TrkRljpiOXxNqpv
6ahAnZZoa6eyhJlvuYDdVUrbZsfUivNw7mUbuyPol3keRY74MZNyyzkPAHEvn1RFzuMc/xjROHrL
c6FN3ETkUCIE9L7PMT69MkuzfeQPj1mVXss8eGB2XIOyA2lkpmRGuxo5pfB4CkKKM8efIAmhAKhr
+ewzJlIopneoJVE9R/KnSn+kncfUtAmXhh5QUnrHQPlL95CHuCpEUOB0Ltr1NDTl1uxauMH509DX
zdroahSPEyy4okHbnTlPkR0vicpYHgmlpgVqOrTT9BdMjftRDvGaveOn9CByaJv4cGDWQwvoRyFg
9aMduAe+gcIqtvlcP9pa1iB0CbYKGCQJA4SUNzBRCL2K/i/s5j6sttSZP6Bm3DpN99EJio0oonZr
yhbhVfwTKz9fZNyhf0aP743JplNNuGkDKEyBpzEsFPcNDR7hjgCRInJl29R8ZSj5wucaV/diJMWW
dDdu9xbvh9kyoO/w2kFRlk5JG6UCs5uFA6d6g+8nQBKx7cimHm2C4KO2OVBzFkzZJEOYiqZ9isR0
LgZ2+xLHyAShzF1qUhSi66oGIk0HjQ3HLnG+iEY/uQARVk2/KxIHPzeuo9R0mk3RdOUG2eomz9gO
h1AzoMeSUY1sFaFXX0Idp9saVFtq02wys3VeEziHpm4bI2/aJv4SI5g+lH4CxkiSJTcbauvBySR6
3lhCfwpmZQX9LWWJK+PQghJ2rnGQE8GBZe9bm6VQqWqO9rALGAibWFiqH1NSinVe0bSfXWWRG/ip
VPYhy+mlaCLBSM9OnjqrRri6y0vnex5mTFemN5RNbykrGuk5GEojBDUZgBCymyFvT7R86GCs6lF8
xjgVrbDadBZS6WIXINQ+kOByR2I9fm+XRpwz4buyMMMu501yHNtj7MJ4mjnEm/6Q7vvqVSN5WQ9t
RLbm3DwhSsaTXqCkRNl9kjFfqmuSbgtggcLuS5Kk36wIo7FkMS70tFXxEO1NXz1P47kWwYvNSrRp
GUft/NF5NGnXRz7NZcen8sVHXs41qTiV/b0i56fjqUuUjdcqBTzilPNrrvKfXt9UeyIhg94/hpV+
yd0O173oGTXMwBkErdPIphmhSUvJW7nrjf5mNTmkFSOI70y+izxIFkk2c/MqKS/0S3+gDngNy344
uq3/q5/VT6gRFiFlxm7QvvkXdvyidP0gToOdzz+W8hThD/6HCIu6zIWfZFVw6sBUxZP/pXKrlkxA
pFfREIq9jQGStoQNG6MLtmk2DswJ71IK/U3n0Zl3UheaAU/YPuR09BctHxSS3y5OQqi2XUS+JKqB
6/83Rp+U6siLmCXgDfTFUS/tL1fF7c6LCDJPYvr5mbpToouXjla27v3I280x/iYGs4bFuWyYA0qU
3Lq0HUpUe3r8ywWiLv7tAl2Py1MoDW3T/CDt6/Hpdo0Kg5NDmYeBQnOaKCJ8v7Gxr7nwddQMIzkS
TBzNjDyNzF3jwiqvf76M3zTGjud5pmnxPVp43D8mpVhORyQM0sMTahqGFDMx8bG7KXP5WuKso5fL
l1mB0yFyO/uLvHG5Pf6rbfRNQhYUOmdzYbt8UFvWofIq1MHuSSwj6YZxYRLH/lYOKlvPyzsOyRFB
IYOV68/v2V6++w+vbEnWT+5c03XkR6CLBQyFHOAcLmQc1/fIvk7tQKZ60FiHNowBO+csW834XMz+
r9ID5OqDo30/7eWYIgIj/pWP0Acn1dN/I8SXGXx3zhLd30lZvmGRc2k3E5Hz58t+T374cNmCwAbf
s4XDLfNRnko+q9MqTsagzjT9FWOGioxwpGTosEmF098EYDGkGQcEes5MlH1gz9kFAa5GAdpPO1SJ
yWCXlzBl5m6An9EdCN/U1g9VW4FxMqttp9HvecLYMzdGRD7/yAe/2w9NwsCB0cSKYMvuUtkRWjnP
XdOKhoHXYP5jNH3Hwdt6/vNb/v3u9CUhamj1PM9myPiBvFMWTm3ySbunjr4x4Fmyr0xRb+u++9oI
ToKxpgFseckX7abm7s+v/fvqxmt7llTUJNJGEvzfBSQLMNUEVI8nyyR8eR6bHSLNblt5RLcvbdM/
v9rvy5VP7Ah5coQCKZatD6/mtsKuUUu6p9g2fg5l9QmNN3Y8uvuplf8aq+Dnn1/vY/6Q7dMCUI4g
vQdpMZaFDx9tWuc1nY9SntIg8Laxkaw5Eu+tBhhB2S3NjmVEEJe0/UPjsap0gcxLsNuWPk3AZeRV
a8/BHgdceRGN5pXC7CuoqgbgRyU2pJQFa25DeR828PwNOrl/eQe/L6C+K1m++MAcwU8fPrIi7gMQ
7K4DkxmeAD2LYp80+mZ1fngaPTUeLMv4KhiEuYrLRVDV4bwGVlotcsTBRyECAqUJuniVOZNinOHe
+Ub12Y6r8HkuPgWynvd/vuT/cTsrWzHa5WNnv//4mSubNOy5kvaJVgMNfsm0Q2LgOqAAPBJ3aW3g
7Eyou/wwN/+WnvI/1jzuZM8VNKA9hwyd/97OHs1bXhvP97i4B+pinlaWj3Kn1+nZEkzzA91Pd1br
k/KSwB16p+zo0YQk7XX9X+52a7m7PixlS2aUbzmmdF0pPlxNb8YktivXOmVuzXq1qIfmRfNz4/6L
9nP1iaqcB47zoeEZ5V+ebO/3R1vh0pEI6jwGNr8vK8y6fLOIzFNlmi/0BCuUI2L6Kv19LrJHEBQC
7g8Y1TxYRjhmAnoWOIqBcvfVi+1DQGbxN215h7kr5X0vAFGHa+IsKszKqBlCotd2EJ3U/ehYt5n4
+n0VAIFUnXVO+7onbwP3od2b+1YW8FQjRm4VmtprGBNKS59lhWGE2MVas/tNLqhc8gixGeaPvWgP
Xa2KM0OJZWmQk12BusFw61SoZq0pjNZuZCP9ajimv6deTlbxmpjhoz37zS5RDAoHCxJpu/a5UTax
F46AdW13P4x1hSneuFiin17HQRwMgocHI08ftcHBjUPtpemHmbmYYtjZUFElHQFxuOL9C2TMpzZM
b11DlGsfFdZfbpf/sWErEyOUrdj2KCDeF7N/OaGKmOpxgnRyCgfHP8+pxMyef0uixgfCYp5J7z3r
FBhqt+CtpkaCZk6K524M5BEbIcNlmqzg11at3WV7ZQ30CdAyMiyp9LGr5Sc5FwYRfBi1//zAy9+f
eGV6rLIcj8mU8t/vxH9deJj1yFY4A57eZaISjclsTL+6MJTf8ly/+sYEOl16d+k8B1ifMmbSRXdr
Fe5gqgfrGQlNzvmLNSs2LwEh2XSfBepBPa4ZdopjGsKQdhPMtpgBeqZ8eycAn9tWzBoaxlqW+iqS
AXm9ZeTOWWRM8l1k6idrrG7vJ6uWuv+S3xArsDCqEbOrHdNDZrZ8dnLxMBrMQjL9XQeInqGXxEwK
WTIPNR08Tbbyznj1RbWgJ2AVocPi/XG6F3zC93kwQrHEDXYoW3Re0h5e/vzhWr/bdZTJHs0qYgke
YvvDFmYSRTD3PltY5h8UzZ5r4wFNQM6Gv0jhlA9bCEOWyUgwLR3gr7VnrccIUUSqqnCv07+s7tZy
Yv/PouYKPn3HwkLE2kbY3H+XWJKHGVzqaT7x9Q5Hr0FSgUt/JCX1Ch8Q2f8DqangjAHH2aNZ7aIZ
pXrhMXiLSby+dLEV/eWkay3r6MdLwtUkTNdV7JYfD1D+bKPJpnl4sqNYIDN1V/ToGRgyb0gji/aM
jbzOc83pjn7/dHShZuVmb59x4Ip/Yub+v24m67fzPh/PojW2TLEcXj8G5ua4c6omMKeTDC18gbgT
cPASCcgYEGYoX1pg20hfmXtuWtewNl7HtRlDdR8Sv7CaavJGoyjgv+mcTU21SzEZJ+d5nF//cl/9
vju5HCiWogRzEwXCx9IsE1E8upU3nAwNSxq3pHnMQ/OCOlZRp6X+gQbswBLTBPdBoA6G2tclj7aK
8+hixI9ijvP14MlPUaj1URNoRHKHn1+yabiLdiNC38eqHnOgsfa1VW31xAqRn5lYYjgaqq3dsQyX
aQNf10k1qZzqJSjan+aM/JNw5wAEe5ujs6oKtYkKBOEycWguLsLqqA5wqfsSZaHb7EGg/nQaTx5l
LUa4cwTatnbdrCrMQmcZ0dpGmQYv0veg9QJ07C2vONAsEMiDIKvPZQEvKZmne55p6KDzACRGBsgb
DX9dOrI4j4Kx8PsfVTu1u34qnf17AVIy0EP9KtrLjFsSd0jh3kMJLDb9Nu88+5MFDphuSPgpt6uX
rKHEDWMoLpBSjjg4f2kTPUgvZh/Yrr4LI9mu3a5T9++LaELT8Awz8mmquxeznPFGGNsBpdUltozH
xm4x4oxoKQj7Bjv2hYF/gudAqZOrAR0udWUc6F9jgYI9UXDQKnYCmD2hdbWymD0uDw6NI8e/nDl+
v/mlRaWP31hJAU10OZL8ayOIoVhVqLng7KSCag1w/nKGroiAwAO8M2oGCMAi/nIj//70S6ClruMB
T+WB/XjebEPTbvsx0ic/TdsdzN67rOvVOTGK7Jj0bryZfbFvW0D4iyorx8zzj15Bdq5/+fO1LBGN
/16JHI7pwFrZCTGDSfO3Z6rA+mHVmmTuGulg7fnFhYeILVjSsEX2u8e+QTJoFNwROQvMB7/G7HEn
AjpRn5MUIimcVV34w10cF984iNA4to11hdBxNHLOTljrN3P0IBj/bUqU2WvSbHcybbblOP419tS3
fns7rPHCdQXvxRbUqMve9K/v08mYVDqItk/RWBNpbUSQA3NpnvImoa/9/ncsi9bp/ae0yNZNNcVH
yGEzgXI4oVfvP/oBkqdV5ufZbhLG53FM59P7HzGneCTuhF1kWm7e/5U0SpqHtC5W4cKetseUgULb
HgRCOIYgtdikKQaK+2466npmmJK44hTLxIA2XUFq/n8/mihTjJDGM85xcUoif9pKt/mVq8k4EZC2
wC6bbq3zBoo8jNBoJYIe2VIm8oMj0wNgP+baiROcwOv1oKh520A8yDzhxwmzEAOJU7H88f6TamIK
SrMw+RN3ModVYT4UssUso5OnNnBwSwd1eKAWzQ6j6+xtMljyeoye6o5Ni1UMxVz9DHkOoTEkFEZW
896LPkV5KPdejZ2NWQJ6ccONoZNEz+/OzH/sV+gFsdzBYJAjfqBuYixTZU59M+I3qyVjUOT1dXYi
DuA6HncCmxao/zI8gHHLIBulR5vhxiN8T+u5iLpNg5ZlOwZgXbKMAas1OeB38QTtM1ZpUJm+f/Fy
saH3HOwqh7SIZR2dhurmJCEpNGEKEshpo0OLUez9KpmB3xXM3o9drGMoFYV8alObKNyUu4Hyhck8
EiEy0o32YoiyuySInyguQAT3tjMTpkKvCTLrLQhq8zkJTbUP0Q5rRwVPeP7Xac0zZBo1uM+4qWC8
ee9qP+cuLMLsvk4QzJYpCix3cEGbLXYdti1jFQ6MrgwNqiZrC+ztE3Z53FoH7kGC+wpolThbi31E
ONEqbCinlQRp1DTf8c4ewOxZz4OTilVKDhweUFryE0m2F1Qui9pJXmS6pC/jo9i3iFz3OLcAe7XU
T2DBmD0G7jOCMXsLPy8kZBc/ZNqV2C1jg/lP+Jke0T1WK9pQlkN6dGQd7Zy8XIp9NOqzvW0DfZqg
DTH6SIva+lrk8rNT5F/9JkRY2kX4SnHFH+1O74zekwcRWlj5wvLomlj8qwhXn+7tLwhnOTsXmbOF
3h8fmmg78KJJp8cbl7lqXezx/3QozRTZoa8fS2BNA0ayx3dj6rTIcsdaPdvouxjCsOdIjn6XYuzu
S2vu1oWRFFt/QF7VZ/EXlLD1vve5jd7dxUS5tzenZ8JkwLf5rqM3M5zdvSL8dD9E6PsmE8hhkUSQ
pHjqVrgMuF9n+2FGGfM8oBFfpXEWIU7ir1nd3WHksVhtTRfdCN0FAG2IWiIx3mK9RJL2SbPLYz85
NLV5UdIgP6HH95xkmBdHDH9bx5giXNiBeEQvwMvP+mmyM29jSvIVjBSzl+tD92HnJQmLkWd5dCa3
eoLMEJKKU3cMT5xsLWYmrAXctgNUII/YjlVmYjlFQJAdnLBUiIbCZeudiLRsTSSQOrrQLImOTsIq
1Jg8EIXo4DKKFHAxMIRNzwDrzoVhOvge56fBZ8P3mFCrUqDQw1lwHvZT+rNKkYqi7asuZhwvyhQM
JxnCyosqHqhU2gut3mxLA1Ktay8RO78E6pwZZXgkBIlTpgtUlnPtuvQL54ETE5YV1dwVbWdB/zQS
PBGPGHdIHdKQt1cNpJtN3yoaKs44nHn/0cklwz02/fGWyGK6oaCKuANmYme8eiedyL9BtrLIhiLz
iHIWOFaanGJ88EsDdzj1tXFJfPzEIUOyzvxaViM9uWJ4Tm1F5Atm+k1bhfcIiP2nNP3OxsCEtREL
Apmqh0qyDm1sm4h5HSBjd7IPeoRQNwXQ+Jm2vLUz60msU3JBT2MWnvPxNKWxh7WkfcumQu/jXITr
sEq7jUaWdCZ187ExR8lH+hZ14VHhk4EkhwhuQvxOpjy2Vtir5E1q4M55+qlrxHrEbXWOUZMf+p5c
x57vxpBscVrJAA9Iha7RczhWViwpj6Ry7Spy2jyrVNBuTSB02tT7IE0enIJWX1vx4JdV4WwME08a
yNrhGOeQCsMp/8SWz0KFRpVP26TRp5oOQxL6tjVnYoUFaSRDhWHwPuzcFal0w/s0NalQETl+c67w
4BK9rvZGXfE0m/KqEvErDd3NJICrogvAJS1HuY1RTRUh826Es+V5yjku1wGJ385rUJP0CQ3B3rW+
5Nycpfeo7vkakgqCI6QHJsADzi9jH2YYBXCLzVdGkjTazJmAXtzEuwjb8hZXTL4PZjKIMmWlpFTc
2Z0prpQtaNXg09wPWtjbAFkr2iRbbH169vux1ZvSs/2FOdttS1lGO6RbJmF+fPRtNu3KOh2PUtR4
zpdfzVCYzKiF1oJ0x+fhGJ8GVqGtxxLqswY91XZIxkXYjYgnbo4U8qlmqcy9prjNU1nsB3Lc17N2
MZz0KRafoPPXdWAS/zTWyVZ6Ei/l1CyWkZiEnAFV3jwmb6b67KZXJ+68FxfeRiPrDL8WoRLJOPRP
qNTW79rfEiTsZorkW+7BM0NGFB2VAWU/MJy7vHCmre418STTD7i6B79XM4j8jcNRisJo/IGcA/dh
3jx4ngVPChzqwem8a5aGV5se973dTC+TA3YS5vTFbkx1sDUUslkgtQ2xJ667cLD2HNG2XTy7cMpk
sPJoXdKLo+qIILi7E22Gtukjqmb3mKfEEZW18/Q+lulaAd+SMACuu3gVEK9xf7qXtqjPziK2HkN0
O1l6KRNHH+0UzHYbhBit+9ZBmDeMB8GrWHk1nN2i3MdhZF1k755nP/tRt4m6BsiCBA2efTvrWz2K
lLcRTOsSqhzZusEmms8FSNkr+jIkxU5lHJk8A3kxNWFcfBwxkAZaQRAEpuSxVH50J7FPWJPlX2rt
bvxZyI0Ohrd3ZzlB64Ck82ir5wYKaOuvpIIgo1oCypdhSFsJY9X16aauLWszIm3djjE9opJG9JZ5
PppWczimSRVt/Nx6qOiOJN13U+5qxAiODtQxRlOyigISbqSJ4d4psN67Fdb3YbEw4hDFJ6wFg7ro
G9Li8VC14oaiFXZ/QpBj4HaQ+ZVCJ481em3Vvgb+3FX72JZvcSDEnZyhyOOXP9pm9jUYB2fHPNRa
RTnmBQ+vT2wW7Vl77pPKqnXqQGsPQPOh2aMCTavhqQCmdu4A4zNEndbt5BQ0i5uDhe3X5mj+SG/v
OZ9s85zN6FWGID1mcSYZb/f9dvJEdEVOsgOX3qDtww9pdS3GExDfJ/qPZAC3rL60BXMKZglvMoZs
n+rTQPPofmYzFshbj8KPWEDa9NrNUt3TOnFjBJQxE0EEloz96qZ/pftXPbgP74CTMPXG2/s5FNH0
LlMiunDeFyzjSLpJudZbgyd/Y4DYRF0YoinsuDnJD3Sctjsi8mg2ofD7BwP0r4mv+a7tyKtWoYQy
RObmvoi8+8R09N7IM0wzM8I7mAUIVZr4mwcm7TgOxORi4HnURHjG2AyezNCp9oloFMt9gvhEDpjB
Y+LrxrqCCAwowSKlgJ0zPAQVr0VQz5deNE91Pn52rYEw0YHmbVKl9n2PyZr2EICZKWkQ86V+fmhS
qha8TVjz+vkcN+Z8b3eAB3Q+GK+TyO5xInUkA/0KIO1qtFVv1MPGRtvtJdZMR2uY2FWbWkedFpxv
HO6NbDFV4QBrKpxHvUuuosAfenBr/xt0ABvn2LlumZLNAVmjaUnug0PECcYN6E7/iIAb4ASIRxmn
Yi5auQQMneD4fKolGYyqKh5QY5fHOPJBUkfdgy9y723gAVMztqAuawpo3I75WLloblhNjnHoYz8e
uwSDerDsGZRaYx6dEuerWxucB4sGSXLVVESjIVk7NVUdH6N8uoX1TCCDMwdf3Qi1zeiuhjLpb2FP
4o5MGnH1ZnZljfQb1rR9C4RDtOqIB2QQwPDxUqs4U8++wOOIvO+uqx36F5N+kE3VPPQ9isi+giC4
1A/v9+2AJnw9aBguTYfyt/PE+DgO2gKvLdRndh+1lRN6eIw+u6kCSNCjj91o8hg2apiOs0GdR4X9
2VGDczZyguAMcir2fDNfRl1IZnSstkFiriuFOrTQefiwIGXgClInpqMDoEmMT4BTWUPS/rAQGzkr
uP5T5r8EswSAYqkneOooCxeuCI+1XkMRZVtfxgWdje2Juw3zYhkwRiwAtzROtU2KVK9onKG5KsZj
bpL6BswTRE0Plhuv8bbsOA9kNXFsfpbOe5UN0A2y0rmw1UzwIYijrqviF60MtWWqQmqwBqtOBPJ0
NC1cEcEoxe4daypKsUPMk56XhIVj67UXe4zq08iQxZf6xq9D/JtMSJjTtNq3CqnGaLbGXk9TS9CD
+VQwA4AljbdqaW/NTfS96JnhKpyvK9iPyQWLNUuz7T4zgn8eiumqDVxdDie4ibBkHI/k+hlNhEJd
4/W09kZmNut2YRk1ifwcx3hwCHcjw35xNWHVb+6rmrSOIlT4rCyfGMS23+Ov9nc2za9N3DVvdtsJ
kGT9zDQB5c6qD5c1DD72JxP5ciipDNzJ3ADCvTIsG18yiQVl2uVZ5nK0JaEvGJC3h1VBvVU016EF
V2+1wSmHn3v26/Rb2NbGPgtHHB0OU7BSMA97RyS16Ge3yLYi0O+kgNKCusLE2RWy0Q8CWPSabI1v
U6Smhe3O74r7VRPkeD9t5i5uPGYbACntuQ9bQaaupGFWyu7EcTi+yPxcBXN4N9bRsMMEoFaaUQkS
cDAnLkNWGfEZFqio1vQtsJuNw7HztHuIg/EaIriEhWz/8vQkyXT0L5OPL6Jx8KTUUzIcImSZG9MQ
rw6K4y2xMwggRD+vez6/g6c/Dz5Lgy3Y1rtheHwHQXE2MnnwFUmzUEMXkQhSc+saTPGqryN9Z8ju
uUa1uG5anW8r3w0o2OOO2Bgru6OFHAzleBkkUZ3UEKcKBFiHsm6L4jeFquXqs5fY9xZM40fqc27P
xSCbx9fez09+qki0XqymXQaDOwOfTP9+0yeq3noheZmth6xyMqL6ouuqW2e6vreqbvrS7dCUryoz
1PcNQnQH15oHmfbqdfIMa51vHjzELpDl66D5P75bD+UwF5uxK+5TrEIbK0R9WeOqWKV++7nuxHOP
DRmb0QTsxFl7SQAmDAbRmpX/W25EeNAyu74beM2jGuRno1SvnFVWteNne2y1HHNpauwzXWCgyZK7
mviB9ypTE5n53mTKKlccC8/aNRajVwjA+IKWrqXqs2ttRxx4O6DU4qcFjAt7eD1xrJIHsy7tL37w
BkXxWzjimXE8EhQiO8MfaVH2j7bwt9gsrU3QtOEOZ9shxB2TzqIhrwV2TKSiO5yDP5yOg5xHY2Dl
WrVcBS2OIATTuNXs51TQErOszv1BCkPxaswivIMhT7XjW88qc1dN6L6IXvb3dpwdtell56TOH0NN
4eUIB+5LMD4Mk2OgwDLSLdxrMhjjyj/GrX1uunDaNoOQb71FqLsxka8MOv2eWvTCLV+6zXikO2xv
jBiP8fsJrmR1tWKmFzGqY96SQtAGhNEjPDXAL7ifTTIWLfpRuDIxenfIAoaJZ7VBsRp51K/lwLKj
GvG14V5fReHUHsXcjzirjGKrzGnLMhHv4nY42xMj0N6qr/+AIBcBGfCncZOAwMbgQFdiTIhA9CSd
92Di3uw7dMZFiZ0lpVmZJ0/KXeyVDcJB1L57v3aMDfq3ai2MgEzbmLRNL0jucI2RHxWAVq87LELz
PP70XOB8MzkGdATHaPEKLgt686NKYn2AJYL1vJ+/GXu4PDh+1JUE+uHkDvawHkXUb97xXVAFYCeN
yPZDu61Og02z9l00yaA4Pbk0L1cpOQuZDMe94xFvHVDW+UXV7J2BY7fKKKfYgtwePW+BsXzV9unW
Dsvi1LfpW9e68R1H+XqlXXDCJBb4x6hsH4ZWiaNoPLaUyXxvmtLJW/6dqacLdORwI2TR78Khfxkc
3e6GNivIc3LpfXqe3ip/oNAbF4tKOyC0iRrz8L7jdy0kibLsyYWYXmqBL4x7EhsqULsRovpXt7GP
Mdzh3jOvmGhNOVbHYmRkRnqEAXRlDdx0vCHx9FaeZlJq6u3Y2cQysMh2vtucZ9N8mP3Uug4aQEin
DRzbw8CzQyHqL8VO1gbf9AA1wdcdd3MNZMOX4PhNNSQE13fhevbdfbYME028eZRRA3J6WP7MT8Sx
wh4EdJk0nWDGWGUF9Sv/G+YXEjTaOLYuzVBf7WF0j8aEAZxe+k2dyvs1xBaXbhF46QGnyzFJwdg3
VuVvbLd5qjK7ecx04hxJB6CVaOQ3fXUH6TzINLwQ1vbd9Enprnqn3vuIE2hU+N2Ojq/1XLNVHQum
HqUub5mE5TbEuPkCNgQM5kckzdNjnIG3SCd/0W/Ed8ljVvvy7HaZtWH5uHnuBC5gqEMA5SzRczS5
F06i/XRPD3kjNAyPBNrpA5pVhnS1O62kOzQ8jel0L3C5YRwm/QsfpHgwfBZbx278QwBkZl2BOF9T
K0tGEcudWy8BEmXVEfXVAuiSRcggvHHWJVsuPuwh2uaj7e1Sq2NfM2za1Sp2X4bphx/hzjKqgBLT
HrMreTVvgSpeO0nTZMqem9y2P9n9jNuUrQ2sR3W2Zf+Dmj/aYJqC9o36957dauO4dnFpAJXsBK7t
FW1tmAqh86il3M4snE8li9EU+SfJoWlHdsa3qp7iz+gNvvpWtQXzq39K+p1h+skvfHHpOjO6A8B/
sNCUXeyO8YFPu+Ugi/nnEJcR1gZSflBxO5+D4IWK6DmnY/RIOJXYxFF633aZySQjnnZzFGEwHWJC
B0LwrAXtdCMJpiddQUlX7STxeNfdKggGCfKOnlTkhs0DHq/PSxTKnaguhh2be5JFiu4Ebr5jGlR/
TmXXbOpU1y/+YkUIhmq8r+vSfBis4it+uuo2lc2vooNGZg9Jtk9JK/gyT/ZCqJuNaznh/UiH2dnZ
lF6HpiPNvhRGcw3HWwcFqdx7WbARXoIomBbbGgIJa5W7gApkW6cXjXr6ROgSDcDJPs1YZPDzIJM9
ouSk0aWyJXm7eBqS8UtQGuMuAqF7CazhLJbWiDv1Padtirm81NMVHd10tVnKNsZIvoPqpk9pFzq3
fuIXrxwura4HTrtZyxAaoPZThGXz4MLbB2PBX6cq6J5MdSQTyLzPymhfeqX1KQQh7tlm/kK0orfP
wFTsdGm1n7w6P3Lw3/QubvfVNsCrzP0IoQZUpPFmVdPLAPTkM9G/29xXxLLmGzLG0ks+IyMjkOjo
tdCnqOJ9tz2XEbkDitfGAZKulpF0gt8BfF3nbveP/PPz561f9Sv87/zDfr1Fa7mHF3Im2f3mP2df
3B90g+1q1QyrgcSnApILY6NNywki3hD/hUVnq1iFoQNMB/DG+jL49/HwhI6dmPBEb1DN7p3Ndnvd
Xl+uOMtWb/7KIhxv3I5beydP9TG+xbf+s/9V/AJ7w6m3cgEL0s5Z4xHlr8nj/5F3Xs2RI212/i+6
xwS8idDqojyLruibvEGQbBJAwiVcwvx6PVnT3/bMSNrVRuhOF8NhF8uigDTve85zCJUaPFof27zc
hR8T7SryqovL+TSeiJ9/bRGt4zPBExXAflpTuI67DU4wo98NI3T0A+5VlCA4SMybdC5nEszSx3SQ
uw4gGm4pGpWDDOUBEKLax2JwseITGiec2bgIx+oG2119Ew7p61iXExeqv6Vv7XzkLARWLGdJ2u7y
4JBU9VWRq/G9lsAAhsmor2ckd6dhNJ+XpNp1oype+IU0blUnrDGz4oVK8tprkSDkXtrgLXfdF0f5
VMwEy01RXToYPirexMNLu/VXeGzm3akfNzgyj6cccFX8cAru8FU2cvQ3XjcTPqt/NK7kB7jPP/8Z
pII6osT1I2zRHgOobcffUbTn3/KOU2MoyyuLdtqRzteVkV6VVG53jT3Vx9/xw//4Z0t35LB4aiN0
LHBdBpA80qThp0W/bDcV4f35L0vsk+PjtVSIdVZwLJyrgAbh7vxHwlKqY6OIytbvYBxt4y+3yyqg
CIcH55whfP6RCDKiYx0U/fu2829gbfSwz5xd4Fq29Gt2FfN1vMQ6Tlt/Ei8jfdulp7tOLIkNZ5BQ
85N6P/dF212a0h72NXi3xfN+PXun46PPz/6P2wQpoRSsi3ZNn/RpqZp01wY2RqYuzcjIARWz6o2m
OrLzqY6E48KZEcseHaPN0EO8PNprebQL868/zrclQVtQ0qsvDeKvjucf9GOpnWZRzs/Jn8DdGEgk
HJNRX3kZlK1Wh1TrFxpp7/+pHfwvAfn/v4wUttj2/0VcouONf4UR35CK/G//7Tqrqq+u7t//jvY/
P+pfaP/oD0TtqGQ9F7k1Ci7kNr8ShaPgD7ZP+D5C3wTzhA3kN9o/+sMJ4fSA27a1PjtAxPMrU9h1
/nDxOFE5dJAcniOK/4Hy/4/Q/rzM39UwZmShuId6T1MRbop9VqD9RT7iEANW9m4FopQo7bQhODOg
un1Zu/AztnOHi/USL5XzhaeVYFFJtnpI8g+2/+CxEXaZfAeWM3o/ORNr48mNqUY+j7Ltu+9kdov6
fQkcZfxUELvblVg6YEjOAs5kkoreTROGbBdXTH/wU2vpF91D6wWzTT+3654zu2K7IDqZDtAWmdT1
qEySawQVJ/700oHUpMK3E/tSpqq4zY3QkZt4NLBPqdroy5VrAgi8GmALUBmtWCGvzDCdUfENeKvJ
AQw9sqLw8tLqEHaSbcyhqN7MMMQC1gdEDGzaAuf2msyGyCVmPnFZ5aCBsL7seaLX3IFDnpBxJqVc
pc3Ua9INJiYKNEPnXwEmylV6O1TIzlCF9UXUdbyamE0smYmHJboUhZdZ7yUI1PQitXIac4QLmRCe
xzwXF2NajrQaU/feHTGYCGchAQSEiNVrHqGk/VzH+QdscwIQDDcq0us+USWgArK+aG2brluAqlhS
uFnIhqL4Fbs/XAEz7hYmc88pAZpm1nykweOIjWLhoN3PwRydBgxr45Mzho3zMC2EG30KF69kEo3F
p4nKsdt3eQO8RbStBFTg0Ytbz57Tv/ks/uKtA4rwpowYHG07dh4rC5t2ZrHkBvyM2Y7KJ8RDeIWT
fcxd272r/MLBAkAtollLqyZbsmvi4GkIsPHvKiX76S4a4Dsy5gkhNrYNhv/YtnxUmtAOUqON1dnU
Q92l9yXZN52XbTN/Zrpvm07qdqk9QJXp4NntUF4s3bzKDFWdQGMZ4bcXjA7ByBGhc6R3Uo+DZ1Lj
zlgFJKmx9ldZkhmXwJ+wIJe2z5bdlXIJoWX7imQ2jLwj2Wf4/sK9CEdqH5KsKm8bm10JnIBykn0A
UVPaO5JyWH5IqawHvOS2oBTsjc11ge45uTamZAqeSaCK7AP0nzAkZduj+EHjzx8WIm5Nybcyriiz
jGzPBlZOM01NH2vtkfhM44d0y/lBBY5zb0FvIYszY+oD7nwygzm54gqgU9J7HgUuk5LV1BfZz4IQ
biLCu3E/VhCYkEVnH40CdTcZtndJ+Y+sm86N2VCXxFRLEj4DNNhbtqi1XC1m1W7Toncu3dZqrjM0
7ahqKLwY+YKBLTOmx6L17f2YhfVlGTTB1ZSa+T6Kx3KTWIHP+sMtL1ovGR/8Jok37CjnNQg0cUgG
x74gHMh7NucmTknxyjw8ec6XW47zO/LQ9sY1lHtXD2N8N6qFpa5lVXeyUgnHo0sp+6vuLqyT4UMV
lrwYzMx5SNn0osQZgvQ6LCbuCOhl302j9aOsuozsEEGHdOZSASeW75woA5ETipJw6rBCCpIlOdpa
1mJA75KrpI6JuEYoyX6WEZKIS9qq1eSKbTNEZLT5LTLWVsTbwAvIkoS1sl3mqYVVZ3f0fWm0RCgA
sDz07bXDqbhX0Op2LmaCk3Jj493OAJ03Qy2f4Tf0p3AQ7LgrY4ZfJqD1oeK68IVZMDb4PSzQzD1h
NLehs6VueZPjJ9ikQpjfpSmqh3YouxtrClMgHFhgfGQbpX3hdovxgrQVWIgiPms9zjMmZWK4wMU6
BQ53RekVKjqJXTSB6L2RjVgq+ieiRvBFNYT6n0PgARQFLnPM0NP94jfDzo8x/vlsxTA4wOom69IO
1zZ9h31ehugCOg80eknhYEW/HVMHBYXPwbIFZwgm5pZQiwc6/f5NO3kdgKS03sZ8PweMUN4FOLnp
wpa9AVVEGDuZOs6xyazpkBejRy/Xnq4NYRfMViQihT045riMNAjaCz7bUWf6Lk12ZTq6hN9KRA22
I/djSLKGk0UNJE6/vQlbQmTHWaZPJCnN1+mAJtG2TbFDKjDtezDf2wiv8dELyYVLjYJS7oQ+vCwy
CmCZCzWqnMNnlAwCDpzwLnHUUODIMdggn5nu4hIBPscgYEiuhGDPW9f7yNR9fKDM1DUQjkXkxuzn
lppSbZPLSA0w21Qk7e2MxKouGrvGSODH/U0wSzxbxTwcyXiJYcNDf+kZN7dTQjycWSvrsPgqBvyX
KCSdOJqYEELoCi62dJJH942UVARdwlR6CJI/qTXBtxDkdMkAukQV1uUeeVC2lrlA3lKCUwzDcbow
ckhzYhnoYAkMkE5A1Js/z+oipQN6qMoBJJLjsH0wA7TqSMBeAoRuT3kb2rdGHAwbJsxgP0aCJOQe
B2lsYNnm8mYQ7eeYEhmzBVqrede4TvidumZyaWVmviPHs72HEkdd2wMTKkbYNygiUQ6UC4LTJUw0
K5luEjy647BglRVqGG/hBsutMZTqxmLk2C9gTLdF4MckfKtkL1yn2FZZAOnBJMHAM6C6UmbIJkoh
jlpnVSKOmOO7axkVGR4WZ9BQyIL0+djZODWpMtGAbW2FBG+5TGqfZfuSwvRDBghCT2mmmL9cDIKi
ur+QdhCAVdzQ46dyaHFllG4170DHdZupIhY1zNp21wsBdKciAlUKc9inY6knkBFhD/MdjQXS2iZJ
Wu5YimRTTDF6KbHgRoU0ILZCmcyhrVlcZfMw3BsGUH6vXKrDYtX+RT/jOje8ia+9WdB+tgwznRMZ
Bwr33hYZxbTNKn/YL7mvopU759173UpYXqZy91U9OUAmpmHE4djI9E75xPYWYZji4gi79gWU/7Jz
xkXeuIUYix1oTTvYiITt3K7Luy6+njJk9RszS4phl1p+6B0IjhqXq5CDRMOwWfz+cXIXyT4qHtoe
ypgcr5nUi3rtWLpM7bszJUHgFENG7GlkNfYKIf7skV/ZJoMxm1cDiVgfyaJcm3bMeWn//3oXtP+q
9eag++/6iT9rObcIYvr/8fd/skT/9bp6T/G3f2wrFCzz3fDVzvdf7Ap56J/GFn3P/9s//tqlPM6S
Xcr7zzJD3EUDLfvs/7ZTIcwSNfl/kFz23s7Fe/Xzf/OgX9ubwPvDdLHt+z5CetNhM/Pv25uAnU9k
egTpeiZKe5uNR1W3ffpv/82J/mBwxQcQYrjHROfip/21u3GCP8IQAEDgs/cBzGU6/6Xgsn9q4xk7
/dDEqU6FK7J91/27Nr4yB0GHLl8OchnGzaCoEQ9uB92HguFMogU87XyTF0g1mgbYuwJUfizyIERh
hGxw9n9GaXnlktm9otL4n7iGrX+4hjk4JsiK0NSWbnZ7/j9cw+wIyKZa/PlgdAO5ZK5L5dOqgAKN
t3MPNMwt2+fZxUdHUcoqAzqSPivVv3yfpz/9V38NmtLfwt/MELwJRErY+F1P4yn+6RTrvc5UjZdO
hxlQzd5UzNzUkooVJUsP9t2jRPwEfodUDf/rA1aB3HqK6ZvVA81oqiwU3SNq1wEUIdG7azPEcCTN
4q3o34hYpcPf6dV1Ghb/iYeLFKz/9a0T+GtjZsTlxsH8p494GIhjV3PQHzwn2MTR8MJSBs+S4xyK
OCGPdaL6E5bZJdUvc5OYuBfMZqX85TUz9frEKE4jEr/1+VgvzNErE/6x7QNM5fUOuUezzhnLJ2WZ
j5ONdeWMM1fxKwfJOYiyvwyI8ySjKLvrI7D8kkIM0bH5PkEKiqjBntd2E2aHjH7eihR5yl0rsMD2
Vi9BdPIlETbIMmDF3tuuYzMVky7ro3lCETQi1DJ6OrvFxjEphSJmCaucAbRlY1GOACIAhViAFLrQ
Fut2JtyZLeUFa8sHuGondhOs0zVMpIAiskL7vS1yL1wHmX3IWz58EYfE3IJqCySa9slrNgFcQ9SZ
GDYXL994Eb1AYHt02vSR1PduKaD74kSBGYjlgpNYGCTV5LJln+Gi9rPy5FIGztYyaN2knR8SDP4j
qYLskJLesC5iFwS0nXzTrWZvWyqQYKGX7u14eMNK+6PGILhq9AkOU4cTKyNk2IiYgyMh3+hncOxy
BPLyszCR5jgiRI1pAIpKcfUjclylLvTsxm7GTUB9d1qojvmOXIiwf3aHpGGxTTpMBD7Lrak8AnCE
oi5Pjc+62OggF4aCXLFoKVZxJMW6e7O6DSrbW5euc9N0876nN69b7pSOCQJFx42+WtpffmCEnEqE
QuANXc8oQv68SskC/TYELxLyIlwO5Lc80rtFiROML50v3rwKTB0KeiPK31pTrR1yTdYsWB8HB4Vo
kyLZCtwODwUCmMRkT8hXM7fJ5aj8XdYJcCyOeJm8/O38F5qi5VqN447UVdxofOfRQCDWQqO4y1lU
5jSFVarAeyMDXVVj9+Sa3Yhg0X02EihN5PvuVKUOuQtSLkTl1zccu0ByWTdL+h3I5GoSxZNN2oFv
sEBLBxCXfohepm6zXR4ShGLbCAAIiRgNRG4Bg0ebGZA+0+YmtjgRK5Ado+WTxuUmDjAX88IR1YTu
y2JYphd5/gQJLnAo7/ODO04KgzFnqmgpS5gqO8GcyjdM7N+jD6+tRfwmxsdxKcHPUUIaE746mJ3r
pav2FoUDFGpdTrAfLIkJFWgaXFTjCEuT1ES0++aKWtGpa3AZBwFRS158rTKeYQ7dauMSPkGWJSeG
CpJttLjUApJSrfO2LjboPF5JvhjXNgowij/sx7IIjczE/ZPtMC8g7gJP7uIGDFZkzLdqKZ4FZbmj
PToftkV/qwGssEvK+qlFkcvI8ZUMrQTejFpDjONzNXvdWqJJX6fw3xyzRukVBxpbyNmbRRWkzqx8
6suxWGcFDyyr+dAaPSTxLuIrDYmIPQ/jNUU0qEF0m01CS9b9WF8BQuhWmeJU4msOUnSW58EPV65a
G7F9mxjPwA8/B8/lCnRDZDEQ7FpSEfpi50XD82AxsoUCMPD5uyGCnpi4qHibFxPURrivHbFvOnpF
cuAiQTGHZTVhmkg1XsyS1jWysg9duFnndOXI9IAVPUuAgBOXs7hVwdiTTcL06+Zc2udvBEEcsg36
s8tkfHlTet9OjBFzxdDu8q6nguC37ECHFP1OwqerYsJ3bHamU8GzpwC3yhIFcsV3VNviu5bn09Tn
PO41T6hGhhm0m6l+IsvzJ0veFXWgN8tBPHl+IVYpXNHT0aMosW042enTZc9wxm8dwfRyPk2YG+xt
Mib3i91p/yaXhiKc0IrexZge6yb5cT5FlpHRDKrwd0f1q4TuCYY02YUWttkguycSOVwFsnqLijbf
jVb+bVMl28iOyWMQFCYsG/+9sopb5E81tiJv2yU58EK9UoC6y/slXCy6JRuGYB8aHavS3ER6rjCw
nveW/Zk4prlaMpAb+twn05CBgAotn4EDGppEKy39QI/PfekKCwXoFF+cT0wiMznTkvzbiBH9YmbZ
zkQn7Oql++h1cnxEFjcYnIfzWeRQDtuwvXynrnyL1XgbxMwSps3Xebbzwpgr1u4CjNUmJHloUGgi
r4f0h8EaZd+4aQUjmeHXb3YBfGlK8l2r/NeKry6yGVRKPUTX7bIpS59y7kxnpvFQqOq/yVIe86T5
RAyMf0bQ/bayLqb3v4VTrvdoeNsijqnR6ydSUCbImKO6ZjIZI/Ye8tvSqd4k0+pK14SFih8VasQV
YStyVUtHMTcwJJsgcxjkud4j1ez6AuUhXcRxIxqxsYzlFsK2JL4QTVTMfZQkcYljG4eoO4MhB/Dh
8c/eTq5qpj4/BdWBS21tTuy8M+oV5xnbchnshij9Aiyxw9Ezboo6o1NYOjs39p4Un36DxO3tvA4w
Js57XPxvI9/JakGRALzwZiYPA7gghi9neukbJhWRIxKau/w7l8OrdINT6bE7rAmxrMm3txhdFpF/
V9OjXVOJnZr4zZg4ueaA2J8Blmg91VumWqZBf09kVrwaJAOZvdCtNnVMleAYcMxQNb0rNEbnD2LI
bQ75FxMTs9BispBu2vCzXk9ZhC9Wj5zLyDHNbHsfMNogFubg/rkEsWgQELhFPiHjmOw4LXrawbME
QxKIW+nEe992dmnKZZ6MzYPql+fIP05c0Hni3jh5tc1AzdMEIMw1mMDCq6g5QAHfnAMI2pYTaYiN
bU3/DrjKdevczI3xk02J4urkUhno4e8Rf14CE+QadKeXpAApL/WwaqVMsbnk6LS1fIvQKq4a6mFr
+8bvaqCJhBSej0U3kPkkS0SUtRWLtRGg0ipZXzkeEDhBQjmqs/X5krWBISTCa9Z9zrVsJDyZG8w/
kxANhu8ykJL2WULDQOnde8ZX5BK2mmOFOcNxlG50hmvgLwUJmsW0TVzjuR6L7yBkagUWMG7qzChZ
bHyz39h5yJQ3LVPwXNk/+vYQzBCIzCC561JUlayU5/2i1/GTix2vLx6lUbCzn/mQFa7UlG55ZzMq
Ezvhb3Kz3mFBOEQlx5NMcb6zOUu0o/629kmWs0tOmKorPzvqEXazsEjLuMypR11K4b0QLB9ir7+x
h9dOD+xCWATB1cHanYZ5P4zP+eD4q0Z9xwWXzuLiO3Om4ZJLELKf3d/2LPRWcZF+h/r1S5XjOAxW
vjmO28IH09AWb9RTTtL4KID+k5WDjUuc59H61MPoP6C9peuRvxVwsDdVzTxktP2xFClBoTU64HJw
qbwEa5PsOWDvnKudU4IZrlki5vXb+fSLlFtvzloRRZmneS8XCvBTeB3oQfW8nqsnEtz1MiizXwuw
N6TPcIYJK3w8r0HOg7jomFwtYd6h0ORhOTBaM2/f7CTe6q9yGLqnqKUiXVlcIk4VPsoyg5bSvQnJ
rsbeq2C6mdInB7V9srDMIEaQ8rUJXCbu8s/z2jfw0bbHBnO4Q0tDsQaXbkOlW8JuDrPi25S8K73g
Lrr8NWJ7s7IUS0jfjI/ZkH1nVv4Gmovx0i/vmhiBPbk+tXu05vYULjGw4pn5L2SnTcYrzZQcqZVe
oi56+F/yHPCND6Sz1KuNsF1NgfUag/0HSaEOaee95Tiotxg2H4oov6sEx5rMoregA8Dst2sH8Ynb
oYEZw8chix6nCqMRGsJLFEpv59lxMdi42v5wU47kVbEEZ0OhO/HeidLnW9axqoGh95MFCgFrnM1F
GT/aCR9Zf/aJzLQoUSel1w1RScZnQkQ2JvdvVolsQ5j3PDcn15sPRBQx98nrKyofLALQDxO/PenF
f5J573b1NWQMEmC8LnGZnvK9NPKv87kfaC5NFhM3c74HNUWXtfL6nJJQDd0DpKXroNLzC/GPaZX9
0OsFOsuPNF0FR4NzxvHJpNLHJhyX6wyx/sqb1EfdvxHVQACL3uIAH8gHCqWRSJZd66UnYg8Ohltc
jcReaWDJG11DqDn0oDIHUE9HOt5Odp8mJg5aggzW4ltvkTbUVBjQHgh1ICND70v0PIxG5WDOvC1N
ICzz8qRGVGPW3WxOWsTJEmm2hy+Wmm+u7w+7Tjm70iu+ewdossLAP2PB2REFgggfMTUhDJAoiGHH
rAERqr+iP5VdS5kjfuCLcOtw1/iLcTCM5tXJvKfeDN/TKLoJCjSHPtdXbSFMAtD8s/ICtRecubvb
nDQj1iSPeOUQkaajQtBEjjQLY71LyWqsBjFWwXFjw3yYdPWU3AysMfEawluOGpRFpa4BWB3b9dqb
hrWrVad604lwxy8BllQLC0IEJOjc4h9BPV8NDnnTIWSoNaq4J19nSkaBMbH/YpJcUMDVJRg7itpr
Hee+l+g1BxkNuJkhDzSWEdHddm6rIvpWcYDwfywwEnn5LvpA5ElenuKqGZJ4N2H7Q1VWXTFZXyUh
KzFsvhd2QhQIuFYudlrWuBimmSMzv5stX5I+z4NAXTQKfZTpI8anffHAxYgaJsrksQ/oWbJgruNN
XRt0oSsc55AkgxpVDwXXKCjUMXcELrBTVaS1ieQstHaR4d/4Wk3z+4fUChsT8SOrf3uxgA3UICmW
mBtHGqclRvc6Ay3qNuqJJhv+W/0mYpvFyqHVjz3fOMQ0s2h0Z1tbi5EKld0iDvJ35jyoo2Ihdgw8
mJEJvQcK/zo7aNA6m/MPE8t+VoTp4fdNf94lLGFfkxyCROb8J8wkPNC0M3bAcYPpYPrr05zv8vvO
v58MyR/RG/rH+bbzP8+//b4tOj/z7xt/3+f/eNs/nhULMZUqKjW/Pl55/pAKggbZhv/+2ue31wVQ
IHGeiD//cP5rbBaQCOeaqiHt3cvzk+eQvMq/HpToJ2yS6cKpmxmuZL0iEFEb6M2SNqbVOmS3tlqQ
5agx7sixRdx1/ncS+Hdo5ZpdrGVcgEpp8RbTvunRfpow2PEGYUOfxmM8JIRAd/EE0LoAmxm4dUXJ
oPeRPIWAsvSN5x9NU6QbJxFgzxKSKqiCJezi8mVLYlZwTAri3s6/MZwGR5yca3vqrYNndacemN2u
nhMbOpK0jykFmWM8qztY+WpnoADYdm3zmTNuyZgNx0WiIlBAiLHLoNz69CFxQ2EwGk2x57rlA5ps
RUpjLElKrA51pA5x6iyEZeQkt7mywuDgPhWGH/0cCFSYHUQIJJ0kgvDqBNa7ZUvYIH7pb12RXaua
rfxF5OFoDM043ze2Ws0AMliDGHIXOSsQHDcQzCimEPTFHG0fuVYdLvqMBQSwBuqJjyJXd1IRG2N1
1Y0R0qmtWvy2Zr0NsqfETI4EkIENj+nGxWNIyJgFvM0JjR2uluvcH68IgcaNG/ifXZyfpOP6oBat
Yd2rhS1NQbkzTypsigvr8Di5nczszhmS02LIDnTmAFbQfhhA9lyORZYw0YW6uReif3E/wypwaQRh
gldj+RNvOx6lpv9syr2aFNLOpnBZIUo8V/3JE8NNJ4GII5+8SjBho2Fj4CWwYiMHN7ygTQDFYNyo
rmZT6ozTZhx+Ftas7ruuI0yDpji7uwA2Im/Z54QIi+BQx1ZxAczdWfcCqUfh1LcTQgOGalaAcxIg
gEbxQ0BRfiBAZt/7XQXjMoCMXoN/AtFyP5W+rxMW3EvTg0EyF2VGouQwrNKOHtwYPnjI7lgLzD/s
VEH1Vo6kT5Cs4JfL9RI5Yj2iCVpN5XyjSgMHlJhhbzTWjuxesXb7gNcjcbMh99btFFgteuW1cuYL
VbSbTo7IkVCaE/PwZmE8pgKjNmP0YGeUoUfWx/aoLOq24xXyq3DbyxCuYtUcpIOsvPTZZMq4/8k7
YL9ixXTYHTS7eQK502c3ksWkp40pUYTz3jVTsAgmGOO07XkbYltm+cWSZP0jMHBcskRZK2KpYsT0
VV6/U48z18JFWWz23kVEZpCj+ng9dPKTreEhkTYGsG6gfR0+Vs1owprPMT7n1BBFy0s12ZZyKg58
mCbko4c3ito1J1C6slr6k02T7WxTHTyfLNixdnce8DVsXdZb6BUJnTz31hyRe3ZGz3lvlSvMLc9+
n54oIzz5cbgfHAYLP21OeLqvSyt4jInxWmMXZb2a3XbGOD8anfnBxpWSii8uB6N+sVD+rKNgOMlu
opZF5kDhSgViWoUXVdR8FEScWyNBZcsMnZUS6k3Qw5HNR8XV0iIwSCYgHM4HpaEPhHDXynIujcLn
ZKhu/Bs31RKNhD4JHggmY7kPu5j0MDhJ2PVW1WTcdWX+bg2SgmyXcNrGFG1IP54SBcSFclXi62BZ
/EYh6/JD2wQv8xQUt7YX7nR1rvKX7gKB1Be8dh03z/Vqz1d5RRWhXKZtTIw98rqp3aCzPbWOxII9
OLvZTh97WV5HAnzTPOjaY2Tdkrd0jZtvOC4M3E4GAYzCNxdqEWO+DS8g1GyXWNqrYYSMPkisecqF
YcUbSL0O9oVpXlWFSK9trLFiMrKLvsxPoNAkYydY4tpP28s7fAfegwEhi0wgMjPS+GT2EcUmQBPb
fvafEY09TdU6jNm94MGkRS/XvT0+z+jPWMnB6aeXn3nejBIBHFD3Hi/XXinwCrp7hrpH/LBrtVD7
q+OXgObeOvDsl570ibTxDj28qUjVRzQha+SH2vXI5hTrA0qW5kGWWHNpBcXzoc9qgDMQZmL2iCW9
vjQj7VmqRzf0N4sdnMyYLU7OJBZ60x14uE/g1tssrm8IOaNqNaPYWxWaoNdYxSa3snWDYW9sWKu4
w6dIJ2oTWOzWfRldDY33AZeNbhgVRkrrdErgEuVbumQYYu1rYlkfe996q0r7lt4Wtrj+IlblR0SH
0NOntJWI3ZUC43XV187W6CCuJDGzdHnVy5rZ8tWKiy1SyhMs0VvUpddpkz/OBsNGVNfXBOC5yv6A
ycoeCUtbZVrPY2LfBT5pcdi3PQfkg/Q9/MMWy3I0zDdT11zmIqEPMBxc1R/1MS/b+pAt9g+N7bSK
5MrOxltC88qVF1Box2ZyrN0e0kh5F6BCaBPWaj1TrMAykDerRbOtciR4kH2XTVcE9w57LoJ6h1Ox
TMAnpy2iwmfDdFAEJXeV6z7rr0Y/VRaMh4aRDTgRg/e1CH+42D7YsYMdatVrHPqfUxM8YrSJ4ChP
U/BETt16mOQryc/gDhb4dk9enH545MVFYbKJC4+OF3EZFnHjYI2O0iiPkYWaMIdA6Lsj3lSCTQFo
ka3KE/UXxvQ2AaCCddGuipCIkJQktCkhUjK6n+/npGDPaCKWoeLpxvCMyGEmUTS6hwrXrBiW+n1R
NGxVLxejWjYjB34uGNkg3HRh+Y4z+tjXqL2mA9kTZLg2b4YYFopJxnvHSNYLKktuWLqbxbJgBszF
tQOeor3uJ/tqNPALtsKUK6vJ7ydv/qIm9sJSZYPM57PNLkOUWzqVng26RcB2beVbt7ycyvJAOA11
UdxrSxPvfIts8SgP7zDnvAWjh3GwHw+kmjjbKhekrlvByZ0xfQ1sJSmKlldxQD6P6eLqorxmRe3R
4GLGJt+LkAQezKfQujazzjLwsvitmZovOaGR7bsIXzYwG/gsTWl4l9NsHoSsGA0qkAO+AXoznD4Q
mn74CHcoVXMSmjktVo+isrwqrWlrUeVG0LtJa9SF3fidKjA1lYWP3QPtFVcI4XMveR0NzrVxwYeH
IWI9ReN2NFSyKbGzIfntMd0Habfi67gwAvHkzOyPmtLel5PL9iKtJKYftlTYqZ7d0QkuUSzLlTDu
qXDf+Ybj6DgjfGkTNVo755sHqmAJ635mkaQrL/kG/QMFZbaDabCu52GEXGdeiil394x+n5YVP3uJ
ke17qV6Jz0x21JdgZE7DW00DNZ34SrNTXS+v5lSBNyH5bSVndeWO5d4zmLFdoj7r+kXZnCOjKF+G
iMIpnltvV2VjBrmdRw3etT0TexiPw+ucprvBxG4XILBbLwgf1lVmPCX4o3WUy5OhZsJc0yeAApvA
RqoGZatdYaW8FLa3H30dhGff5jF1k8BMJC28bEu3DKjMor6jiLrKxqPXtarD9BE+1WkswyeXmpyT
f7gL62vWej4BKKu5ZC+MV/tOTM1+jN2Da8tXNdyib/ZC66NZ6Lzy34wugvX6ehhtOnAkcXrqwaT7
vgqJALR6b0WPl6pYU1Hs8pBpI1Iyx3yrH0a8x9r+9beMAD+X5T2muDWzHM3nUoMQVyYv4fP0+tlw
zSF+sPYqfW+VsfnXQzEZMhohFtF3iehdTeX55WovOuinILYOn74Gug1bDGGQmTTJfm07pABlT8ty
0s+bNIRp839955jXGMiVWsUWnlj9rianel7yYZ3lj2ENFYXCHLUz6Ag7iwkJGtwG99YOxNf2/Lv+
G//JiCw4zhwHJeD5dhapFpCzVlCwMD9IdgPJ7Djp+f/oYw/sKpDj7FuDk9GAl8fj9V2kFez07/py
jHgtUUXXrergOYLXvrTdW8ahtUXFDiTYt35jVU+WteQZEKbdSQHQiqiynkdY4hIA1FqVESUceC7T
XrooorlJv55M5TGFk6Pfq9c1xXYp4zcniw76xWVLooH+ADSuHZSe9JKnptrop9PvS7+soT8Owvnz
Z+c5Gm+fsNvSj4ZkdtvSybbIHNZ/bonj0YdHfzx9CP/1UaGcbOyJ1Rx1s2ZhM+GwgqOxVk/ulvF7
10BIATK26uiAAegj0Sw536em32/6HybbFremmsFdu/zPu2eJuceIDXVG45zjVWj3a4s6FhUKHFg7
fVPCn2ttTeUusgd2OrBDMSELWAjqeSoTKnVp8W4ouhPB/DHW1Uk/pb5PVN8Uy62+h35PVf2V3vzr
TSXcqN9wUnsX+qV4iWtS9xipF2wT1vnl9NOhFz/wNA5CRbYo99FywFvA6gX9OJa1sv0Bu3ZZhVV1
mmwKi22yHHuHrh4SVfJy2maj7P9J3XksR65kafqJ0AYttqEVVTKoYgNjJklorf3p53PPspma2zZl
1stZlNVNRQYjAMc5v4TpiKwEr4d3tbirCPLGoq659T6OdI3H/fKoCPy6T3943F61mcu1oDdLxAVJ
mGZw1gtc2DDm5oT7CfUy1xJYtF5yKfpxT+ZzOO+RI/zUQUfAI2y2qPRkV2bhCjNyc3BaAjqa9NJE
nymAHg8b84lt4XcxzgWEu/egZBB2w4U6Fvc8JAHLJCliN1e7ItDMJCaM0IylYpHvymMpDrFZxJRG
lM94z64YqlHr9AZ70zQBN+Snrhqf5P+KoDG3tZSJSSlYh2jITBFrjzvDI5yUCAMHvXn8o4djtUu8
P1rQN+vWWd7IfxxhaoCoyXPMqHSwto6F3MBqvRdLpB9Wib3RpQ8lZ2GYYp4Q9W1x+ucsYh4SDiC7
a8I2WQvPDJs4NE0/epTPHxf5wGpTWqiiBpTSrZk9/Ui/Kribihv+ZpV4G5KEcNJpkq80JAMDYEcP
NNGnZmIdFo0oyaCt6P6rOf0sQGFMkY/9kJGdmFd36DOXlSspMx1zNg667A+ZaeTXRmyP5sTrL78r
n7y61so/0E9sda1nYoLcPxKqc6BhednjCM7Werht+vqtrI3yQhZnuqFBbdVa9k4YQKn0mJOkNuh4
0MG0IdNuIUkdOD9LfyVJiioKkwMRnz5ECUMrszPBJWAHZQzQbcrkjR4bjwh7mFhSn1JcU6tlWvZU
OZbEmo+Y+XL7iBr23AaAEfRsWetJkpkOzTMKws+PRcXLVMqrCqnYSq8n9H90JswdSGkIlm1IGhrL
cr3Nq2cSFoj3lFob34vnDRE+29YInK09h8OuYJNZCKvbk7SZ0aZKaBQ5s4CK8pKvNQ9P60RYgtPg
LnaIc9D4VAdSCqaMuVHz/QN++enOY1qCVnEedO8UVNqrCOc/iS+MbRKkO/WtCVhDe0Pi+HY2y3g9
2lF51JmvnbJZI2dARDLTzfTFKij3Sg8dIzcrMjcpByvLu1Qk06aL/HORcF1Muvuaz367rieA0yGn
3CtgbhHJQ1hVyz5Z+Jc48NdkD3MnDvHVksqMiTM6xfmD9l0pGfal01yLEqg5njyqFZfwRG9QvpnG
Iz5jGrnenLDCMQG64c6t2JVGTFzf/IeJs9ou6WLu0TSce3xh4Wy+6wbkRDzlF/ZAZ73MItsNU/lo
xdUf+O54hfIm2MZ2faKKWxY9XAw3/fHzuyBgNGrISF8vGqizvBfCgWtbK2byzyecbS5ngEHikDmy
RBh6fyGey4jACecY9VZROitXSvr+0qmSUFQqqaLi9TDkyUimmztZdwbzvpcjEeknxqOecnckZMcC
2IY4FH2VSfbYdieorpFBLydYjSZvSRcp0qDN4eUYP24ZAxO5mjAG8le6XT06wvlVoCCE7IG44QYe
anLZB+vVSVngSsI6oByzsbqMbrPlcbDTUxfOZxqyHQXiF1ENxB9Xuyx8nPUBANcfNwJvLmmlTGXy
m0ww0WVovOV1dety5zmL0QFJlRePDqZHyDLRo4VPuIELl8ss9/MdpoVvyZ8pYY4YOYf5pmfHQjcB
VnwXLSE8LTuaHWco2C/sHqBIcs+dI/A3a/TPmGtuplE8WjXXQhnEHxrhsasOUhs/nEdXLwUi5ryN
e3pgnZAHfi+C4YIh+X6mRDmOuo9YwkAOgehEFziEZkiNDCKUqyHAiEp+wnYminSILfpm44hHdoSw
MoiSLwRiFqSqUZKOQpJm5HIjDGgi3HY6TEOOR7DJaZ3Q/F3tmBc7o8YZ6hvokAvEHfkhEvkhUego
fSvttmqqbutX1nPdBVQJEQ+eVMOMswalR5U6+TFw7Qercm6pS+He0P3WUzhk+s9DsJ1+nYx8BIHN
fkEHOLZkRTOSZXiKcewhqhunDZqensYjHO2jL3VakmYaWrYHwvF3HpxUATnXRt0r7Z771OGdaz04
ba//KVP/+lc8NXWfZf2jTU9JdSzt4ZwRGLNVlF+euHfCNE66lHV2UumZxcRcJQa4CcY00IwW0UhU
3iRj50qSfYa8IXo5+ZGkoOvXr505PWdGAFjDvkF+rrMGCE7WSe0+cd38KlttpWu0CyvubEAlUlfB
ezuJ92nmAKpSuE8ScDmEjToiczjd/2dBs6oe+7eeCYTAhmvQZoe02vPJTcRU++9x6K3JjYYGtie1
Dw3FMihSFObX91MCmoi2xsDIB9wBI9qEN+CdWCvtQjrwJpUarLuUR+k9B9/Mg11qlZqEq0GGnGiS
wvcixqIw8I7qV044y8s9v/GeNKc4cvdm3Lt3i8WGg7M7zQf2txE6klQTtA8DoWnB9EtEvG//+Qd3
/ruc/O+PjdeYDj0v+EeuPzKuqqjxpB9Y0w45B8csjDuiqvWDxqOZfmzCI3+qZSb3xXCcVeMbRBAZ
UnNRpdwQbHKoAhhXKvR3i5T5xCgBSFtKfxhCPptODmAi+O03I0Fe/m5wePfUUxSAbZ0hKBhzHmtm
XDwTo8eNgARZ9tPJsSmW12kmpcizxefxV2svBQ5lCRRESi1h1uYHqTk+kofqVrgEpiOtPPp6kxyy
+Fx/N4l4aKXf6j+/adY/WnHU1cIPalq4TYhS+ueb5nt+5o0a6ZkqHkrU4VXAUXpyJFJc7tw+95So
rpWYUskjYF2OlQ0cJx8tLCwXrwpcziDtZSy1+6jB7CLFMUrWJASHByE3FWtcfs56csVHl0so1uMn
YNKPv2o223oZydjcCVYkKW6IpuQgsvaJwgQeqvGxrXZRDCgt78D//ON7//2awWOOalf++BgM/mlB
wAhNcjP5ZQdd78wdxiYtxEdFJTH9eloEvzUmKLc5K3QzlQFYyVmJ9DSLjzIppAhcqsnDJXxwanGx
Gm/L4YfvjKOuGI9djcRSDQxzszzNKA0q+VCJ7OK2+LwzZRBcKT/kGxrALQPl43qnncNigiMKCJKT
g6uTxkjmWCvyWo9WxdRtJ686EUKEkiqdUXjk88HTywPlIEqHlE62DL2oj65P5I8rn200DAd7XJJH
ugB8Gs1GUllzaCAL+ChhBd8HLerP7KaHaI8iol2QJgiPvG31dIWuwu3qULytBmUzDTbouAHA7GOD
Euuvyej/WU1j6v+sBOOS9CwT0wr2/sByvX+2/TmDZtX0s7SHlD7Yzciwuu/9dN6YNpqdEvevcEn6
7T0epc1wct3GJCk+/uGZXJMJRMRL9LJITV0tdVZlU57joLjzncilmI5/RG7EW2uy/JfwV38Ppc4g
mWZYdSOOYs0wP/VJfHlJdEN7tpu65GoG+Y+fcXAQmwrOwgOV1mSlKsta0pa7yrtL7eEmirreYtnl
83A/GqnjtEOwIW2Mk228UNHraS9hH4tVUWPMC7x524v+TPqrvqOQeOO3pXMujck5O8hds4yahxaa
JOZLX0aiwMNgbPmd0jiGk7lJiuahA6s7WLQyMnh1BuXHnY6aHO3spp6AG3O92HK0Yd6oblKD7zUu
YCcHnlSGKTmb1aNAd6wveeK3OTOSHNLcNv/Jg4jIbM4mx2YKVEoq9ecmg5zVak/6GP2URU5OkoUm
pvtSAyU5AOTlwmC25UBOmrwzpHCr9QgIDduL3IujOnknEucYVBRtx8VNrqZs0djnJTaEnfp9Cpz3
UK83xCch6R1DrCNBuweGvDQUeQLbMCOIalxFovqQwiAm/rWtxYxpTvZjj/NTUxRnU49dlkQ09InF
FC6Cr6WMXqM2Pyilah9/Sne0ZsqvFbNDBPhYSywRTlHMrJvadsy4UkQMY0c3x1bDvLlJGnpSXO+a
aSh4papLTpwkbhKWKndLROUXn1BsPyL9j4Agixl4kHtHSTUHSXaEWkLGHxI0pFScXL0YqEMK6OwY
2imTkdQlL9fsCrGDe0J7b9fXwUDP33QjWhxeAJPsloZYfdcN1pMfVu+hPIU8wTfX++Y1acx3dYPH
LdHOTjk/xemIAoAcd/gO87FO5/CEP43yToCHCEYv8ds3P5oeHZruWAkIGnKmdO+wk/tayyhXMP4Z
VMCRvaX/mpvqFyWVj8Q3TJseKhkzPeYmHv56mNMGbodXYhKzTWgY69bCvavW7l4DOBkNoADBeE+O
MYyjxj9M5yMBsZch+gTp1zR12cbx2TBanh5wRpQbnGsXhX/aW8m55U3GFolIoizfp0JsG18mS04Q
1zDjL0NWGecBeRrhz0RMZsljak7HZfEp+DbpAaCSgIBdMYY7DGlAFkP2qypHnid6QLCOiB8ddkt8
vW6+qUMdAtCfLliRfzvZYj5nAiw5G0kDwgsmMLH03otP2gUcDAHlXg/ilKD31GP6Kry6B94qAWRp
pNmVcWeuJ9Mat2zoFGpgrBjovHN7zYH+Hwq6cWaJkhITL2yIu14KexBplgcPN6oSBvXYeggKTfkk
trMThydUZSeLvLddppUnIegHbmfdWs2auDNBzffxqCFkKctj0cvUr0DcxaWd4fw2H7XBIKbDrsW6
ENle2EJH0PVeL03Dw7uJdpPT/cgOso2jgTFQIGudkKRZJ8/r/vVf0IZGRuaQZhLzZ7jmDvnaodYp
UYpd6+oGlTgF/evUJC74ElKUaWnoYlD/2UMGDQQsVXE2o1dstLPptWckD/OBlFDtnHipd2rFj/pF
J39H/ReOOkjQ1kZmWy7pluc4zd2WfycQrx9sKiXP4SDSvV9abwkhoRdCJGjJEcWGjCUHamrRz1FX
3dFFiJxlEveR56WHPCVKI8kH5OZ5U5xzrdTWFUEDa2BE5xyP5iMiOmevXqV6FZZH2iih4z9ViIaF
eL0W8UMCpeIvxHixhq4r8jf3hT/uzWiJqW7L4XfIYMtD0iedhG+nVwn5Mnp/qHNwegPycGsZ6Hg7
FIJnv3htKBy3TCc6ZmTREmDLEBIaFXq6uZv3mM2e7Ih+ocnx954BpJIxd0K0zK9BqlOVvWwIrf2y
Jqzd6WC2Z5tA8TPZxH8axOm7Yq6GM71DwwqFTLSr3GWbzaNx9OwSMgeU8DyZ1GykEbQhZ/FzGPmv
WTJSfxPqyFlCTEeFS2gJO6RlUeSxPDn9cl923C5xYDyaGqsFiAn6Qa1LD/NzVArKlpKT4AUMMver
SENjj8hp3NObQoQ2kch64bIlN+San0gD6EAyrNUoIFHW6WI8liicTgjs02NK0gS3bJ6AERpZf2It
zDCZnHxOainG9Dbqa0RIeUkPsOa16ZECnSfxfYJCfGNKjwrLWLIqGc3KzjgpBXDW4USpqh5lllau
iQsBVvfig7JwVX0PApyNP5GLXgfB2kWdWqX0ZiCv/qIk/cUuxIuaLgp61jbwZPuJaMF11HfvY4Ta
EZO+VHLnN5nHn4m5J7+cV+NUAO2pTZg1yRhSGp3PM0VxGKoWp9pNbfZ7iaKzkmeXJpW9HoM0dB15
qyamtcnV7tFH7dSrVIJpCRGJkMZIKmHc+mTE9KbZDSIT5nUxBNBf3VXNSe3C42OKin2cIrfKw4A+
m4HtjEeUAeC9JjLxST4+lYYc8wuq/pazn58iBaX4JULQ36LLbpOUBuvIzhnT26toipvUw0r1uWuh
QMfYBJU4bzosAQkmyLASlULNJyoDeOozSrt8pXpCmlPlly4Eu+kxIVoZPFzdrLMmP6Xgiqth4Pv0
SJ8pTiplAC2rFb+jTDIiqvXVTWn7x5jN3Ut2Xg5GUGTT3himq+iTUaYHZqvEiu/afKp2erdTni0l
EFadu63OLjqis98SzCKRfe/HqiM0JR04Z2Gx3zaz8FeJW5yMHudrWkkPKtE0s9bct3pwjRwBV2k+
st3iDXGnq4NylxSMH9Hk3KtQUIN2zWZwM9fFO9Aut9FHodLrzZbcmsfGsw/l4mI0cQ5qgfak2njo
vAfUEg9T0Vm7kUS9Ve+1x1yhadIPGGjHNmwfVYlRES1YIlzQ1erUBfVG5NZzLgHNWrprtBQ8Rm+C
8xQPDC3WxTHRTbHpjx3OF/4/mcAqaQEMVxCh61Rvsl0TgqKZ88kKrQxCBhdVFH6PMQmy6oqgpQgs
kjGSCL36niGasEHpVJtD9hOPYD8v6PdE675jTTtG8Cv4irNpo6cTTiJedEcWBnIVe2Z6KiPmIhfD
gEVOBRbd4tZp2q7LtTf1DSInRNDD+WCVRMilTneVph2b84HTtnmTs6fCD0KbSaRxyGhhPu+a9jmD
usYkw+xbANqQlQQeq1WXpNXqtT95hNVY943W3yUeKuiwRenctcFVjxJEtfC3bsBbF+g1xpn03jFd
H4E8uOTgXCcnJyd3ftMN9NCmxw3ST3w8kUPpTLvwF0lLL9f64n0BbqHnn6QJjBQlPiH3mzKUakvF
X3DppRU1kVakULd4aTY8nVoRNb5EIKN5xuhLi+4qPOeg1S+6Ff7UmsjQTWZ7QvnI6SVcmylNPE4l
r5XKLvp1YlKY6Kh6yOFbOX2wutChlGjRbwJJsfMypfLA3rqLdxNTcztUS/ChF8WPYWIWkPdtb8RP
rl/QSVN/Z5RlGBIAKUB+8fXqx2xpv0aQU0u+xpn5t/aGdJMGouclBiiHZAh/IarwJNr6WBA1RVme
rbNoHEgia1HI2s5G06ZNPBK8Tba7TWEwal1rTn8UIuKjdIi0sFt7AIEbG9Jd/bYWL6twNJ79zP/0
5+AeDIoOChqKxmGrjzQjoLXiHZBuvyq6lXQ3bQWBY4B6Z+qZICgkfN1FfNBUK9yCOfv0o/i7jN0G
NLrGSU2PZuiF5W42djKlco9InOOwwzdBc8tsTQzV1r6uBhYc6bnryN5aj423k6YVuY/LlcRZWK+Z
yfgmWbxu0M8s1cKqIP31qfVJyQmGQenwUPtRHfPUjmLCx6o+X3ljcFXGKeXAMORF1RC9X5pIk7BT
KwBO4damnJq9DlNKP+G+IVABXSmxnRODXyFxZnsiMsziRs0AIg/DbGCzp4JREQDKn6Pjc6R0Csjf
G5HSyq3DJn0l6XaTfmxdh7mXyX406MD10XQEtJr0+6IiQMxAe3JMOgMxluvD4iT5KVnikkfLy2C7
fBjOObWjo2GbzprE6nyXui77GMJ/TLra/SjcX31dhmtHusq0fgT1tv4s8pTN2EGnvg0puEN4zr6G
n8ytuYnKgz0TboSkVU9cb2tbG7PnU1SOWD1ZeBKVwRY77Zwb3dooWfSLiW1PvQQ75cSdwubDjql+
lDe3NtsP3VzydOVESguWxYbaMN4ozriO4SCbbDqMlkfKdhBg4LoYRFAerZoUumrBSIRZ46QMolN0
sJ2B1ajfYPXUygdFcKol1xzx7VneZdAIkA1A39ui+rDIaYoqcd9N3KjKdRt68JVOMw876/cQzNdA
6+ZNb2NQU+HoqT7hW3S/KmwQu77wLnWJgHbxAPLrhfTrKvxtVzHYg27i9A0PKqZjGbTlzrRf84j2
zWIaMZZIxMeJqDzxOpo9waZPXoD3YOYIbZfpp8oI+yW9nJuOSLQ8f0wTVEI+U1MlLYbKs6ycJ7Fo
jpxo18BuPhTltiw86/x++RCBcUl18TQWguoNn4mjCyjPMKJy0wTph4KtcIryXI2H314oHmaZsFV5
176ZX+283HqZeyUm+66tnL0v91eimElF4zUoP2cYadW2kC4vSTe7DWZZXrzaJzWdvIZJIw84rjIg
n4SEIbdZ4TgI/j750rp97AbYY9jMnXRjqrsrs5ad3XRnvzSRLmUvlFZwTKbNMRjQ0BEkT7EAhpme
41ndcoVkZBSpIYmiYfztudQnVoh36Zh8zW12956Ly0ofE0f/KgfuS02Ld6PLyRkUpB1I5Nj30Lrq
AbIP+Uj2s+i3llZIlXmX/1LSRjutkES50hM1CO0Sas6zYnrVZ4jUAq4+BXRuIfPbmnp0D26i864Q
TTxZ5IxU6ZxMg49dDv31cZ6p9ZRkvKZr36M9vvfh9AQcBuGQEVgcHxKX26MGwFBXg9bKtHJ5XygM
gbJXUHDc+hKf3C+690vOzIg2s41iLhSB1Tufod8/Ky9RgLV5pSFqdAjr3cx+tAAkitd41pA0hPGu
ZB4Ge+S12oCGK8rV11CNfPkMCKqhhoW7PsQ9wJsDkEiMgYQzZnGJ5AVZD+zOcpYeLPIU2EGPWkti
oS+9vRy8Rs7h2zEzJZGG4gG1N4MQPV3yiecj+cTKTeEY85hVEURFdI30C5INIbEvOWkZjJ7qXU5j
+21i7vRnAB9l8TJePOHS7JoRNDV0Gk+xbBUx7RjhcF7s6EdyfUmMPkU09/WY7tXXciSrK2qY1LRt
riz+P6WGJXrWvJPPJ79WxuJCnuOc+sB2+5w6LYUBzahOFN480wszd3ASknVBf+audaY9GNx6l+I9
bKZe7CSFidQMzsvnYynaR+zN7x3LrWiCF6wPEBdgGSjqzbssj9/VPdQYBkUoc4thxau29JJu/R6H
icyokZY4d664/P3oURlpfWnAl25eT/vKASlwMQV7vCWMGTJxxR/zG8CRLtiD1UkxQGgbpGhlDEpz
aso341VRHKIglKB2n5f4Zfh2loqCP5tnT+jd48u5lazUqwDognwG6KUy/7G88pYU02MSLNgtI9rA
WG5sb9dYaI+Vf1LzeaiaNU/OoisviwwTKLys3NUkz+EHqGz2BnmxLgmzfS/RKTm2wJElm6Xrd8pV
KOe5REYhWAX2V+lRVLIRxypohE2BjBtIbeRTuDW1g+VVaxdXEPloIbBxylUrbyxon5Mz209mBF+m
a8u0I7hwM9U2FabVjxIMILGHMy37zWRF/ebWkm+Norx4TMTAgBK5N7wwB/mWcdK96wFNgMCkifTW
2l3xGHtMx5L8lqdeWg9b1P70OzSRtZrm/EtikNPADKkc3Dw/XiOydEhy4Lr2qYBxdLw+ck6vgX4H
fKIidI6T6ydr9SPEI91LQUlbUEV2shM/KwajlNfm7IdXlWuRYbPmGYn6t48ONHjeMpLw15lj3oKF
dSnnvkoq8HQ/Er9mGoxXDelF/Lls94AaNvGrRp3mIgbG02J3yFm7vFlFRvNryd2GjZflb+BjCWr8
sYOzGjWMxFwWaljBCfVYlvSN+/GPfEfld4utlo1MOjo6E0pEYtKFbW5gz+qV42SXEgRZOGW+UzC/
zmJqkBlYfA15cicnJ5ExojHb7vI0wVVccu1Aq7zq9ApYIR7RwpimlSnemgEDrgfQ4cpBwjFtg/wO
cVZnRid96WmKoCnDP7nCx3IO23kHLL7l5bLoQab/tcUz2cyDx+rsg+UaJCy1LjBpNQsKcOxthqWC
bTcqSO9LaWqSiQjS4VC0/bcO4aERY7I2Rw6S4gfpKOBu6B0HIwBPYQOzpeHW6ccNWrIUD0gmUGOM
f1zCFOXlrs7ELE34dkO6U3yIq+P6zz0oJUYwNWbqsY+U3/njV1ggBhqB7Tgm27AMT3Ca66nR3I3E
wFVkgZ84tFb69yqqwJCm+HgB5a0czFIFM6S6f2LLw8ABzLsq8oJiJxFd5Oxle/ChdSTu5ykL113S
ouLzXhYyaZFxvygwQeEYWkeTxTCazyoco80X1LZZh9oTP9CYcYz6tIrtWss7xXn1ZMVcOYKHjWv6
0a67CptHd5bhzCr8AbvGz0IS7DrTsJ42jvMcw4CvqHg9zD3XQFnyYNeD0dhV2WGQMS+FV91pAx1i
0JSf/vStXOphkyEvoaheUPuw9VlSnTq5xDh1qRXjUSDwdQWTSd0XwoCejQgYvl7nIzcRmcQkvXIO
WWHD45qyRnLUY2NYRzT+SPZd90AfR/mom+rXniNZIitFBR5j1IeGzcgLEP0hHv5RC3QvumfLGl7H
abbX1BtS9JIne5WEFkKXaBYD72Bt5mmOWc8R304sGJ6bfdPIeFxynRGQTirbk1JfCdSjLvsgSfHT
jDkiYOfG9SR0zjokW6aHOIOChSFptnaNkGvK3XNCpyeSOvupkIqPfBrvm9YU8DXJve2jwWoFOrhC
iqfqiOHd4a4EnN2OPFqixSUwUYC+NaCkG52KXCW56F2fzdOJLi5DypqqSHRK4ttjsEWbg+ul9MqS
hC7mJF0U70WDG4PqCdggj683p7SQGSXCrszdKvFQ7KKlWyLW0y7kULLz/H12LKVi6IzxM+07EvF5
yV57s0wIWQdJ7lo+ySUnppJ3EhcCpHH4opqt/Wi2vlUACh91w1TypsJVkqy506rxWT43GzToAPfD
mYQqbORyhU9hhzyD25x66z/V8KaOUHWelektcVkKrBotpf2WB8k+TMAH3HFuVnPb3nlwrzvW/JsW
O1taRp/i5nv0h8+6gVf3Uz6z3GRko0IxW88eBkwru3TkdioaT0WFMIzXK9L8wF9vcruj9O3gJ9Nq
RKhjlTSK6dG+ERdzjGU8QAdeg355Z9fBWdPCfWHQ1CZDOQqNE66Q0DQeglUrRR9R6F+DngkstJjA
fI5ziX55hAIoTcck4tPkJ+8oDgH35pWCOWuoHjod/H0weslBBUMppdfUrKyI54ASDkjyL3MR0fpR
9o3kickopKjDbrJvFSzkuDxRaI/e8AR+G1L7O+3yFxlgJB+bOmWJ6ILbL7/q7hBRfim6DrXffunq
NyE720jdqcl2kbkNoJxSMzT2qC07mN1Y3nzUBVyxaFIPxtFreDB2ADRILINHsgAfQuR+W0wZHLUR
mvc+fJbr0zwz3lcEMkFJAuaNnkywYjospMRvsIs7NwtMQqC1bwUOm660E9NxbBL1AkOCkNXhczc6
lPBl66OxluE6Y4ROBn4OU9GwGxG/rdVFCjE6rp3RXRedQT9S6v4aYtSz8t3n4kbXAwFZ9PUFmPAi
tUq4Fw5q9lO7W6XdJ0VIUjWcZu4mDp4RD/9Xi/ARYbZFQBMS3WQ/2xmZvu6bYXIkozb9HUtJbWy0
26AzoUiZQ6zW/+Wz056SsX7rDb/ZQO+QCN/fozVDCC+jxOSWNstIJPx+9spOPqRSeixyogM0wE8J
r1fdtaOr56+QtZdJY4pGHQbzy7HLcjM4XxQo4SiUcRJys5HoKDWlP4RTG2tr9rAlsrLl/LEn7bNS
CmIjDUlH/2EZ9Lu4EkgFLPYz22lOpHVyjJbep7wh0kImCeOrkVO0EsBlHZMWQewfzUPaslAU8geN
5QTQDw/awW2LchvOPikhRvek8rtIGC+gS3fo5imhW0yy+6Bbty7S8K6yYu7lUNuVC8ZpE8pqXQ8Y
N033KtFxUXlfpdZ+ykQruTNCfLzgaTk0efMoM0WqxLkIQA9AZGbG2YY9DZ6JLaUZtMWHyUnOcce5
8ki7zVVlH+by5QfaZdY1knbJUN90Mo2OJBE6qi1kut0ZEPNToSzGzMkRd1Ry6O1LBc6P8TRBBphY
G/kWLiKrecnjL1+KeaqKMF3TQwTDqmXl5WuuK1ZdSSjl4qnuXCHT9eQOprAnMIqTxS2U28UfS+Kn
8l32a3FX1P7Jq6HrhPunmBpsMkh09eJnkZlHnk1N9PwkPx6i+bNdDL3JcQ8Z4HId8mlQc1/C2TTU
2Qx8pnbzCwsfD3RoPPnHJiPajEtj1cjJSr7NaiKWcLrar2ePm16lFcm/vZAOh1qckVltgD3xCjiP
s7Mqd5RPcDxHGYUHq2FOEUnUKaFsmvRtgmxb2tYp2IfZGm74kj+cjoOX7lcGbnJqeCeEHLV9Cd+T
dfngzvjVpMpTDCiu28b/pZ4kIyof4o50Rnn4/bRmEuES/XAJLCxEcbLDiMw2jqjhLiuHD3nWqGe/
E4p7C+HRFp2ovexkFNuAHGdFV8NPSA4G/czJ2ajJNkzK+r2vnhfLuaoEKTn0upa45WVwxoEn4wdp
mBNR9Nbf6138UWvWV/1kk1FcUS1d84HKqUI9bDQfNygNXEgi/VCOqhK9MO87whJks+oxLacjNqkH
JPqv3RSQGO9xpU+/qG/G36i518Y0LYjElKMru6n5VittbU1Gd9I5L1XbTH/ROMMADHAcnI1mZP1V
Qf6Psor/fwoitihA+Tfp2uafRSv33+Pn1+f/FUP895/8K4bYMOz/0i3UUq5he7arBwT9/qtlxTD1
/x08bJv/peuI3QLbdlBYkUr8f4KHCTLWHZff9W3T9B3D/R8FDzv2P6KHdRcBr+eatKpYgUvk4z/k
mHFvz2PZ1rhwMXSkY+tsvZYMnyiQ4p14IApKQyFO5Cq2qM8BGp/kr9ghcnHisDfbl7BqytVIs+LO
ZUgpe7MlVgIfAWpAXMICAI4kgsps2cqN+dOIRwrvUccRE2WwZrEq6l11HBn888Eod1SsvLRFuGwD
qifXgVE+hh3oo+Gf2izq7kbsxpwe3gYSYyHbJsFVpItTRwTqoU37Z2uYCTly7KtvRXDZRKPtsPIz
8E6jt2V6OepwJSejhsc1hrl77aP26jC1t7levdEHsoPKug/8sANxnFriBCY8p8CBJ99uHmIPb8Hi
tPnWiYw/nhZEWwz9ISSdZ5xD0z7l+lA8an6BmQHhcGAO/nkAFmUsyJ9gt9mWCsxKpv5GpwD8hDgH
Tk48RFR/VFX3CBtxR6Z4jBuhMcjCnU5+TOxCgoh6OwPjZtOHQ0E7Wli32zYCLBOv6C9syWQhyn/h
Rqg3fDcQa9Mvk43nDAFTWQ5s2CFF6GegtDaFhiFgwxEJ7cdV0W2p3QbVNBgCdlVj82bXP8NAa0kF
kBD3jBtRUu6EVYa7wP7C7JqsOz+Ej7dQI+AYu0/AXoyzWDCCTHpfYOl6QNUw4Dtc6BkNph+vmz5m
p2gOWhhtoxTLT8AemAwzketpQrxbSqhtUubdURCS4mT43R1I/LUHoL5yCPyLUT3w2BoCtK0A7XZP
4ALlnL1PxM5QkAzlwbGQRBZvUkHs/agZj3U7ZXfW0qZbvw3uKNaDifEyHrmRzM4eT+EjKS7JHQYa
4i14b8jH1659uKlzYD2BOhmp/8h94C/DnhJQMHjqsvLHutHPlOn2F++ZgS06IFnB2DT8OMjf7hqj
+l0yiu87nc5PgFQXtC4mXqbW3yKb9naUoDZvT3gWhDseqQGvVlpkr8ZxtO6tDuC9iFrK35pNRQDn
W1b7u4RskKR1svOMLTv3Auuc8lxal6Et8OqWCyNc9BLIeSRoLC7bHjkeJoh7M567PdhmsQ2NGfSe
T3FKhmBPZkC7HrVs3riNlR90i3qOyYGc61r/kVd98KlpIaMwd7bLGDGRZuUbaY7dxa+qct1ZVyuP
hw9iuZ7zqHzR4Z43FVrqA08chKjzeR6n6NwaWn1c4tbbTUnorxdjEjjHkxauo9U+NSu5MyTriqar
29YGZ4gfjgcSBo6Zben3bUIPHrIibweE8UYDdnUHelFt6gruBlGQs8+JusE3519i24QL5bjCTlRY
7TaKhPah58YdyVvDdzPU1cUDYhM+Raq0kTmr2Ajjc6fzHhA3UW3wglXkkvn6Pg6rD9Opw3PUJPN2
mrto7XRZcwJBt1Yuy/FGaHP+EAZZd3C9JDwmtY2nncQTXLIYo6L/Rd2ZLLetZOv6Xe74oAJtAhjc
CXuREmVJFi1rgqBlG33f4+nvl6ldJW/Xjl1Rd3YibARJoU1ku9bfNO2wcTr45LhBAbIayh6l4sjc
BE3hAivFiVE3HOisAyvrJCfJ4wbBpevs5HOfo7RSezgymTi6klD1jqWu7duwXTA4OXf4Yew8c8YI
aDABYyRA1LF6et9kSXJXOMFN60rTJ145uD4wS9h73/vW9AM3OHgzYWyjwtZtQ6jYYO+mjeNgM1rr
4nXWKojdYX6i7y+BuwSATQxfww00b49qA4UVxE/Ukn/++K4+FZYYmMl6/T//jhpGQ3nxXf394+v7
nupHt8GXaaX+9MtH9afJQe2xnYxP6hRqF/X7b2fERAmhp9R89q6mhyhXD7H+6AOvQ7lXOtC9f9RK
Pqrv6pPaSW0+jgE1mjA9lDt6LT4Zq48/fRzz8Zs6Wv3BzZguQtaSJOoM5pL68a/vQFP3pXZ4v5w6
yy8f3w9TV3n/aPnJieae7T9u/pdTf9zYXz7r+56/Pac6ZmqwGJzcBuKOsumTT/2xX9tg++mA/vr9
Uu8P+PHoH4eoT7/vrn785enUpX+504/D34/85fSqCNyw7ZZf7rDCBRLydVYi/6dR0up4tbFF3RL5
kY/xy02oP32UUeXDqMwcfMmM6WvoALD9+Bu5ZkGUeVjlHVFikYIE5SKBc4dtgAFKIUTEPooxlJwI
BWlGeXRnhOGSKmN9NhVoMEpMA6It//pT15jgRQPt/aeP39UnRx6szvBx1PtZ2rDhXL+cMYgQx6mI
Xk51Wp/QK0pQ+mdF71WgeeRHrZ7rP77PMaRqlBeRCf74ETmy4SYtv7wfov6gjgsIBu8mfUR1Ofbp
BzTQFWHul4TE54WuH0Zc5vmnOoUJNJMDOKpPje1VR6u3WiSisIMx82NKojzGfmX/0UQr1RXA4iH7
b1KvMBf2F4arlHfGHLhApgcxs3b44bY/6MkJRRTza4aWDMabLmJti9wg7PvHRvRouf3V14/91GG8
DRQTcUKvXLeHiF2dprZ1b6T4WaxP36DeNrumaYG++8Tj17Y1fg1y8VQGDPOxaKG3SxU/JQjYSfk4
9RVvvLUtuuIwj3uLKc7RgxV61H1NHH0XfZ1g6nuUgcLxqDb4oTFHK1Mo93k+gDsoQwoG6T/fRYdQ
iQCqr1W3oNXgleiy4O+qNmOZgkOcGc1L4BwlEAivOLUZ8h1M3bwNBkjFUW3cxVohuesePpT3JiWs
F2s/K8MZt6jxlHjRBla8FxOSSvAgTrO1mHBLJ0REQC2ILNAOGeANDRerGxvQB8rjGpHXXpTpZliY
OnZoJm5qCSVWKGItBMeYj7hRRJZZHwm+EOIdJe9/qL8albhrmJEwnFFuyfSYG/Z8E1URcSRCTVBT
azS4gHoENzpc8hmQqa9FxtGwCcOOxLwNj6mfQ0+ehCYb+WkUrG4tqzwQkIc0QwB0laH1ty1Ytxzz
sDcZsbQ/PvkkU/asCe6UwKJ6B9Rs6GSQhMgZoMaGfBbl78rN2HnGTZ09vks7ukOFp+wAezzIrINe
4yin7oG8I6akrhRfGuVH9T1bCqYGTPOUGKIp34hTB+CvDLLn6zi2wnUnHVex4EOO518bgMXevLZy
+zxqhbFz4T5Q8rJ+O9iALBCU5uEA7A8/4n8qUqoKqKrib7/NeF9voilE80D2hj7xXOaMu5ZZIKC7
AWaxKR/pl++CXDVUOMSCilh2LkJKWr4/jixsgmR/FLtfjQlwsDHYqOqkHk9VuHcJx/f3ICuaF9zY
EQ5ZuvSZVQ+sPn1s1G9dqpnb0bNelNoi8FWKRD4zfHsvJT6HBKP6EZlMVJS6FnsFWXtUFVKfPjaq
DNRXRhOmq4l9UOKfHzKcodTi/PhK8uTrGIbETmadZDFebYhg0XO9f7TsCXFzz4FsHUNqNBuNCq1q
tdz89hUbwR2iFcEeuGJDZzb+ukGqkOmO/C00vXpPtTh6I6weCA7mj06fGzApQXdUmwiNR4R2eV9t
DdHItot92PY/qzi1t63UAFXlN8j6oz6p3z6+dllxbM0GBpFji33viN2Q4oqtLWD45xFEvuiFuZqq
pNokpLfAajhGu58Z89QD2TRpB73ZzagP5NJaFoEgH+G5m9ps0rKa6WhqNs5UzWbQzXsvcO2NObgC
zJhtEsE1pZ6Qnp0mKwHlkXwexy7ehm2VIbiJO4q62T4lq7wOZIfumeKgnuK9FWj6BouOioxSS2a9
BioN2BixjhljE1kROitPdyivflZine9v2vunbKf66mK8d7SfCjAX6yYI9c0k10Z2dp2M0jr6kn/l
yo3GYhBaVkoCAcPWTo1qPpLKSEGTWvGPgqn1Idaj3RD1F0RsQXo1WbipMytAqjtqCAMbzm3cIy+H
Z2Vywl623xOSe6hTrUH939Vo5xl6nw662XPd92RVdAAwHj0IWYVi2y4mZq96fDCqFp8Qs2dBMEIy
lZ1FZ9OV2YFO4kF9N4LSgbfFUOsD5j8WBWlem0D92veYNiNly7AvZ9F4ILFS7bWLJQ31zOGcIRKy
dVv/E5rFtKWm+TyKvcWyF9qaPLtd8nNGIguDKK47IuGxrvXbvMAP0W1w+CHjaHQdMx0BCL6FndjI
cb4dkayNjFIjb2LcVoauE32Wv6m/LmjCgbjvcB+nr1mW8DkIsmCXdGF5au1vi63NR7MNjRNQJjfm
dAipjMcYuVxHa03E44Es4xmGRm+6tFt1Y4WXtPs+NW9Lv7xviAts9QWUgvYzwtb6FNXDi9GGoF7G
Dit5vNgGT0SryQeQIHtKtSk0LSR1B88fBfijJ+lKrf7kBbBvJfi7646Z3KhP/QwPIfCN7ijsXty4
w73rTTjPRVEPoRNIVdFkHfxouQOt9yYVVwyFe3ztRpAO+IQMXewdcKEd358N3jnq6tOIdIOQna7c
DHnBhiDLJuvpZublSzk3F0jdC4vtxVgvsEBkkvfSRSLbzmmAFbYbz3dJh6MOitagFBkdVOnks9QH
tmMTioZW+oAEjfzIYjM/qk+eF7tksP71oy//QkL+lGt6tFe/A/wq3ndWX9VG7Qam5J/Hqu/qrCny
xvvK4AXKc/6yn/qokxQDsSdg0stj1W95Mt7gdpSuC+ct1XMEFFGJ24xlh7jcbGub1kmeAPQvd/5i
pI9zEyyHZHxMGl/bYmlPotKVITTcQUGut6sQ7TBn9r+FY35RgCysCb1NPw1iVS2wo1B5E+tJVF/C
vtij4rwlZGFvm6hPoS2GoO2Q6d6EzXQa86x5CyY0OcbKf1XMunImphQAAl7bbT+ixEdMUtPT6YgL
q/a4mNGbIX0vLfu1tUCEdOEY3LtR2NwBKjDWRRrPV7eJb5epFM+oY0EUDfEMNQZneE21k/r7aGXj
VhhjdhyCJniqjf6ZnMJ0tSOMXcnpuec6rFrYN32hQi7XyCwfCzPQb8OsBNXVxs5Nh87KVsZjrmSn
YRmlV/CZ2a5HDPwmCd3iuYmWszorpUZVjx37DsPX8d4hLrxSf+g87SvE0/xprBrz6NhBus2l36aO
wc8nJGNW8eQvX2tjcndF4fQHMCvLZayiG/UQczdCqWpj67Zqa+MTqx8aBPP1T55ASa2dpSQ/4LYH
cnAQ9yYU7NTdLsQUFl+kL6g2L3sXleO9gR3tixMQcJSF0M+IzkRIS5zAZ3oPTuoB2lelgwPhCtKd
9Qn+jXFbWDPZQFkAM0SLYXLMy1wkHdD30t+lbTd+zQFJqCOj0ku2XYuVagso9qkfplf1u56RNc3D
YLo359y6W0Q3kp3jHoyoPHuZXiPEHpU37dTkOwNP3Kszvr9g9DTsbYwe/s0w6v3nOF0e1QnHykFY
xfFInGLhcS4BeLy/QMcrnk0dmxOEArMtLhHp0XCS6f0F6uTyInN8XYSHrLRpBQcgG87zYkrgHneD
UTXuRLKKweMKIART7dSD27X+RjTafLT1OT5FXgprWx5QGEwvTbe8xCWYaSiDu7mu7JsIEv9DEhJg
9VFueCt6+2gnkfll8pZ6x0I5PIZJMz2EEtup9ugR3XGElrxoYFR3Nn6tx4oO6aGVmpHk+cq3GFpU
4MTzS0/ubBtZ9cJUjegoRpwH36KiqfPkc7+b7Cz6ymwL8GRoeUcDUe1Pc+cR2pTnccD4JggWfs0c
qazoOqg2WkX0qWnCWGYUy7cwL7G3w5iu9V2A5cibnlgYGPeEifO1ukqD4mJbzt0rAFRed2Ay0HsQ
qPUgat7PIVxo2Z3jvS54l24wGE1ui5I4dBaB6VFX6QckSZalvXqtg0p1ZkP4mWP97AQY16irTPQB
fuJds9KbNkjeWrctKcSz2zYgX+WNIqgtyB/eqh105FE2OCDHd3C0/DuGCFwx5F54pFTJ7H4begGR
UbjtHfDshSpoJITw2+wt++OGSiPaTEgy3ln2WN5l0koHgUDjG3HN9/updW/dA0w+B1oT3MZx12+Q
B0Q0TDupKxkLuLmCoQ0ga4N3qPQ3CpbMvA72F7VDO0/zGtSzfe6MuboFnSg2Xdjp57Ln9UC6WxO6
b74zJScUOXb6oxtGFWPb0h4wXUVLxtNAoRii/t5mIIBFb19rK9fWWcw5aurnqeAet0MSaxetCx/f
z+ZHT5VXOhcQp9qWbFZ6cqEmnKlMPnXdC64eL0vtmlodgork4h8dRMIOZRpkiPaVzmOJB/37LgVp
44Lg7NV2x2RTpXVzNg17PKVkcrcm7kRfdDLx6my0ns+93nQXQivpDmiWf6wXL7ofS/jhtV6036wo
WeHq2Hy3WNSuRCe0B2OezQOTJ22/CCt5ckNC0lgyNd9zaiVIM+010fBUC8m3t+E5cieUQUMPo9mc
5mUv9lkVD1i2y6A38QW0ZL2Dxmoczbho7qdWQ+/druTM6Ivac+kDG7CcYTxMZPwhPaKg2w3QPfu6
fxrdunwvb8RYt6Xtz0ioImU+9J1zN+phdDv1OjmywI1elj69U8/iV/6LPvTWsxtpw24pvO6IxLF+
b7jauI4J27wZw50qoJqVHMT7pXkY2jG9iaMBX8A0dJ5iCRtXuwQCSy/SVa+BTl/tmT6KXiYcLCTG
IGjHbfdi5MZJ7Uqk7gqQmnEyx93XDbJ8b2hTeSMA6D6gqIunIYLtbz2yQ6bfaF/T3kLxtytbdLGM
CKvmNN4wiey+5ai19rnzhr4OgyLck3sURM1jVWMaHZRD/6UZsbKW54rQb9SSMPlMfgHbjwmpWRho
GtW2B2QjzzGgxjjNgfGCcP2wXUQ0nZKlCO/zttSJIspzyI362oe+dvZ0KpMhuyZ1mDxe7WGFR5Xw
/a9S2qgZ8O/PVrrKHvftXz67d/FbU7blz+5v9/rflBvXHdv6u9z43bVtr29R3/7ouvZPKfL3I/9I
kQv/HzjgetBGbFc4QhrB/pEhd61/OECC0A1yLdM22ePXhLmHH6/rCU84mMRa/OkPp17b+IdpeT5q
JXRBvrSO/28S5r9ly23PQ0TBdy2MEG3P+DcvV9+ahZZWGp1nM55Lm34Yt1SXmrTTvBLkhIcy+i+F
9BfOt391RVPXyX65wiIE95tOVFbYhb1MYE7HbYsE/2rxqmdTIFMo874Bi5m/v5xM9/8qSyUfkAv5
lm67pm170sz27fqIg3j7f/+P8T8hHqHk1tPqYGQ7XPfQhnPnS7WkV1Evl//6UghfmbaO/xZPZ/5m
eowLrgE4cKkOEkCfZulPKcMUW1tJwfn7K/3uwMtDcSXHs4kNC//f3lonUPKOHNBcgTb6W98DAdOy
IlunU/yfys+gzv9egJ4wfKBfvgNwA3zGnwuwwpmkjHgqK21QmLX0i1c3m8oTJ7TuUPqp9QHU8I3R
dCSe53oH1e9shTXGpMXd3z/175pR8qklsMPkbRrC9n4rXxe9E63zxwrZWm2np8Gd6KX693QxtPmC
Dt1ja7s/Avwy/v6y6gl/q0KesISARWUiVfU7okQznNJyjZIqpKU3id7dEKVEvGt8rLvpEcI1wcnw
NimWS+LVIKi1+EpUaVfNOMvFdgOxxhOfE5F+/v+5LdtyLN8FeoPw6p9fjGjK3syQyT50dktQgcS1
cLlaZ43wGr3uO/DEvqn5IQEnLFldXZk9zGle4xI6PHkOXshAP0fWEH9/Y3/5mlC3onsC7kb38uf7
WvoEOzJABwetR+6eQC/Cyv2wmWeQjqNNi4A37Jrd18os6//Qtxi/62qpKvLLteXff2ntnufbg4ag
3AGwKgAOCPU9tK8V64eV2UyXSQeSpifTYRTiWxw/F03Q/Yfa8hf9DV32x9P/9lbGNI8IFHMHSwQI
Fhnvi5iSq/KETugS/r6oTd3499L2PXpx6iUmOKapVK1+eeIyyB0vRw/+UOrVzq1R1oCgOOqSvK1D
N7DxhUHNecggzmK/uZoj7K0zb3x0GuvQ+QNEfn0+kfT5OWfzyQ+oO5bmH6fR31WtfqlY6/jpcMZa
+9G2+scywem4/CKRgn6cXEnQW6t2mC5LtvORNK7CPYuHHNMKziP378WMMSHozrHcl7P1RFBIMoaI
zHm36HWcapAbYADZyelA9Fr9uVgI8UEBoq44kBqI98oGBRTj0bZZ25qQf43ogMVAjuAM3CHdL+4U
oU2zoUrW83Vsp09xjUVOaB2DcropcUJHBBJFo7T41LnTCP0P5ZU87wFDROlNXoeHObB2bbJculo/
2O33tE+umaufUgvL5MHfAYNBYGccmA8mPyXquQQ0KeuT6VOF8YaxQPw8WE775smuWJaMThB9HZnt
rpIposl801xs2HSpFxbFe9N179q2DQA6jY/GJA7jNHzOuh4pIZRSKU/VeXRiOmEcA3K9qbT1NOdX
It0Xu6GACHxfRh8W8zjPj0YM/07vr6PGw3lLj/xIx1S9I2bkUg/Gzu/WpUHCLHd5LeWEkWxOyjyg
A5PFHzjAWFMgSKX22cFfGxBA/hPDw53fQNJ3wzsTkRJUX1g/JRGIoaF68wl72BOPqo10PVgtXYZ4
OCf+j8mrEDf0xks0Mk6YC7r5BGiSihVNZNzDah9Xgc2dBN7yMFkIazII+97w6KONnefOKUoHjvdb
f/uQSkNPUYVX36EIiqCG2f29HqaTrWdXeYliAfw5yopGblteL57r1xZlAl/LrqiknhxZUkx+zhOB
DzfVL9gUbiTTIi2xhEny6+AieGBNl7pGL4UcnVeGD1ZpYtbaGI8JpqeoAlCnQqdDm7N/SHMiXb7V
IjHhUz/tNshBPd8OBS5evhedbEH8EA+5y8IdrYuo29VVrK3bOpHa2USm5vpehMMPL+ZypsXLaoQ/
7+v0XP7Ija3xyXHJNHaFONKubtXduynPNxnDoxx3k7pFOO9qov+Je8B1RBdpnO1bv4NbNMFMxX7Y
WuFvfJFVmSAQTVkXZ/SXGkym8kNi8G5ixtg9bp64YQ0Xq0mqXcu0/iZN5meDhd+tPXFvPbgoNgRy
4ToHTbWr9WCiflgEwq3kXlVH9C9+JrLhLhJ/i0Tki2WGD25XmJjfcmnVlUh/x1EgF5TRVsoD3S0E
vfFiRYxTOO+hSBnUJPyREAzLAFqZH127gXkEqQYap5+Sfn5qF+aEqtsa5FAfSYLuRBWqgDVMUyaQ
A5kvaAqXG6AO+htkvQFjD30hkQVx+XHdp/iolxUpfBBSoDdDXCzSZ7dJr1ptH+q4e3XQ4ZhpAwPV
xQgRbNDQ09JRtRI9Q5Y/MgWeSPmtYKhZe7WDD44OYiwXGC6AlUEjatzWJLh1y+JSBlcJGIc2jWad
Ma3W1t6M0QYcCEBPBBEa10aLm2AvS29tA+7wTkdrltS+1u9Hnfwgq7rGhdJkxdNuzOi3AWfGO6eZ
EBTsyd1M5gV9F1qXKCtOVBMT6GcYRrT0d6EZA2eZqjP8LSSSTVkH2Sa4W5zQuU2Bfq0q6GSs3qnw
9ghUoEX+AGgfYL0bt6MXbSs5TJZoyGqIlOyErn2mbSE6KaTBGUBts2vvEI3ACzMq8nVY2U+QW1Bx
mip/m1XJM+5KyAYXdr71MwqO3Pc20WhXGb7gKzHOF6UloyqkmryIPvkphwM9z34imHjQdIqGLq7r
8OObO/17HehPScQqWzcexsA/zbAMwTSW+Mp73fr9Fc0dFhz5ntzaUVX+nuX9BtkySevQYipUkRRX
w0hn3OfgLbRQkeYaKLBDtY6modziEfKjJ7ixdUqB3qI/34xIQRm+VexiWBCrjAAqvIAAimDYPNc9
JRK28c5DKKDzNXfT1MY30bcOsayUALifdtBeIOuJBKlIlIsseEjanmQvRMIJRq5jEmZy0UmOK/AN
FWCKVcPy3R1pPg4EX8xsus2AJh1G5IvEDFYbcyYJseBHoOvtvKkNr0MAyyeNUVirCJkDOOckx2Ia
YSPKu6ISECwHpu3e/KMmBGyS7l3NjJlkE34IHb5JXlNIQ4qPRWZF696bqp3lcLGBzrxOLLgoMTDA
tIarLd9dmdGGhgXRY/uCZPH9RAZz0+UNTmW+ecWGmKSdHmsELOsN2oEorma8dtc1rhx4Nm3Y5wV+
QrYNN0fNiWxzevMTh0WSj8DnrGGeSnBtXWVIPJROFMIUZn0RjdbGzjtt3cu5bNBHybr/MemIJo7e
mjA/mkA26YhOXIqJJhAF/dNSoEEg+3JHnBfdiYFA0kTD0XpxCxwiVBfk9EjPJ0a+jSqye64JP7J6
q1rnAuHqRzbRbIlrP7ujq2+WInFQeMMFsQRxhHkAn3gr2QaznNua5cHOrvIjC81uY9khjinwt7q+
xyjUdAhdFjhMVTGm7IRCRUJkyWZc3CyzKA+StOoS1dN8JgY9bRnt0Mm57Ys4WhVPEhf8VJA6sk04
Z+bivc35+GC43vgtCb11lIpjCN/xNdz2urtrO238nJT27TBY1YHFd0w+PX7x2kE/5X4y3mqec0rj
LNhbZXIy62Ff4wxwF9YTnvUgNgjRhzZonQjEB6rvkOKhVqAivi+0rR4bFx8BDAGTZm1O2XPMUIrJ
Ahx/FDvmumEQ1LO9Xi/1lgodg9Au4n2beyVKEuTQRVzPm9mct2UqbprIukP59qkYBW42r2pNblPt
UZTZdr0rXdyMXZhP2DRYt0UMk7RxzE/O1BQboyzvU4Gmn6N5h4rYMyTmYhtlUb6NZ+9ixHN5gyfa
pk7B34V5/0k3oJQ6LoljErwnO69Ptd3Xu14gNyC6edgS98NRpe6+a6M49wVWFpPZ7WIMUvZTlZ8c
lEhoFOmjj5G9k188FM1g7NM+ET9n9qq3mCQSM0YaRGzzAJVmg2me4751E8OH3o/GDtWmfp2RJbYM
fJvsAg5CU66Jq+sAVtfDZL/YGlTQOaQn18KUiVbIwqS2wOv2gvYPEuIw5ClCSGW0dy0u6OPws1oq
R1rXMAQMZo+iauxBbHCpl/PW8RswzLOPcN8cV0ja9CQXUx1XqRIajEAfsUl05xChzzC6c30boUBU
zmHPiDTt+rkd9p7f3KcouwBGqOZN0dkbo0vdbevODvPY4Wsb09KWZRyw22qYRnnZBiwhor4mQpJe
pW9cN2oO0hZFEkjBJlVrH4DgfuzxotXw6WkYYTZdFMwbUemI+EHKRBHZ3xpa8A16oQSBIf1gy6uL
rtt3DvaGjoCc32BH6g/ZXo10hVWyyEQIHZ9JVBGn0L5ZGoQmQ+IEdGf+PiiKR7O2zf2C3nvshdah
9xHBYlTYoyGAvaAZ3YFgWEHIf86COt/NQ/stq7VgN4cIQ+Vmih9U52+t7AUXbUTWTfDXRsukqIvD
vY12tNeJz56bxjtWb2IXxESt5/bZx/lrPedDvYpiqfaPS5tuMjdYeu/gTSETRFKDK6MnEyKlWRC3
YfJumMN+6H38JEdz5fnGBXVYnG1mpuka02Qntui/q+wqB8z36BKqfmG5TmPmPwkcpxVtHQoJQXvH
BHeIgIaQk4LUXQbo49qp1GrGd5N5liCbOmDCjmkTnWAc+Xs1bU0jS4KrpQPkl6xDZjBgNZMMXbVr
kMmYfAG31EXRHyT+frB4QaMGYEhMa1UmC6mMsig/0Sd9Kb3wrKa6XcIyE3eeadXGycXEOnmVht2j
gUkQQKOZ5ybVc/WrvZwpo3V5KTJ8HEx43QJQyT7WG0CQ2leHvoNOMED6LSy2i4XeNf99k4dOGwiP
JLKYxCcFfkLBvZbhSeEX/FSNyEPk5LtNpnZNwURDco4NWHMHhODIoNxG3tZmYbqr4gbcOOiSwe45
P7MLOL50G4G2DRBTD1zUZzWjRqCA15jIxVYvYy29LIXIQ+qwj93noE2+LaWOc0SjocabXk2b8h+X
lhUn6zRN+Mmx5o11SZZAJx2zvVlQuGX2yR2m8+I6T7knzrhL/axs1KaAug9efS4D2cSc5eIwTq+r
GFYF+RVU9usnrGxzQP7p50rHpFSrs2xneLi+ibY8WQMibK6d78Ka1E8QQ8G3UZhjfek6SlNVRUND
j6WpJUsWI2L829SUqise0I1aIQbFDKyGi1+1wdpfGFDlslR0/qvZHfCz4Z2iVqFqaNi3gBn85QSc
b+NVASApBMHUbfeegOlLDngwWC2gWXwwLf0eT49yIzypeSQlBE3hPsWZf1AiPEY+PFq5P67yyDiE
1vhojfMpbpgc9yQq5cyeBRoeknBrfR/3wn54TGvmPXlGzhiahSh7VqbtcEK38qLeQS+pyfgrH6Je
3oPsV4tSri3k+liP5i82Sgx9TkamamJwO0BpVi6sG/AxND8rQ8rB1c66w1RL6ASrF9qhMWRULnkT
Zkv2Uy5tC5HfyckU5YTEkVysVsly6p1nN/GblVbOx8I0b0VNm2id+QFJr1vXnU9Z2t2bhCFmYznC
QsXtrGAPeWoZ/3DCAXOqZ1tgGNPPOJRTRwor+uQT0rOAq5EXfa0GTPoqY7o1QEzB4I2vllyijyFT
suCLCr+pmzfkmFPZ1FczJ1CRMEjh1PWzEwXgF47U0pw4r9/fEHmW612UsFsqfBqLc4BC5MqYUI41
HiYjFoRgpjtkK/u15txrA1paefksO4weXmimr2E/0fNNyLjFMFrUsk2rWeh4WXvLRINJMGu9npy8
VT+paHIdUtSN86p5guCZyfIyteeTHJfRk1p1+B81A21aLuqHkil7b5CtIGF6C/GQEaCL1l2ArVsd
ekBrLH/bsRKmBnME3HAI13tDx65EttpFRsfg0H7HL8xZqzrvWTUSuKqh7bzpWPTtazqxAJEdLWZK
8fC9qQd8YvqdfKvR0h9E6VynLLomxht6hOuwFSnSZgXdjHY/I4YEM2reLDG1QoYghpbWE07To+N+
TvvoDcPipSCq0ggzZFS/CXq6DKR66JeDB0ATL/IxhSZjynSKVSfOjkcw08X+XQUue4BpJbNWBpJn
k9ZRCwIVo43uMvaS0UblBqwOLnPQIfkQBBaqEsZyqTUEl6vssfbL3TJO+GvR/MEvsriPihv0trW1
UgAyUEdBAfsI4v5nPhQvs0gWVC5Yd8iAjxMiFGIT1RAjdx212g2pnr3BJNGVVVttsLMhOLWKpcpI
rcftSp+jg8jEeZKs67YmwUTCYivG6ZMLq22rAgvR58xB+T8wcfeuRypeGLMA7/y8hRKMaSiqRZDX
mNZHktlnMDMjzg688wJu6j3iYfmYejb9eYAEOBA7EY5cW1MrTTzL0AfaI4PBal2Fz+Db+VaKjV1w
N6LcMLf06j6Fk5g8Jo84NeM3gofbuhkBMQYQ8A0mfrmRv3SDcafaQxfYvMKGlT328VtEwDYiF9+d
pWMtVM9cOe124bQJHe+LJcjZd0DgSRDQ/KC2WwFAaLXUDpB2wGEKGAqE7JI12zyh54wnTyCX94z3
Qx3+FCEdt5Mt2x4o7AoBkptm7B+zEQZDZeJNS/B/NRt2iELitKrkjBo26KNaaYUyVJZN9AwF9Iuu
y72NJ8dHEi4rFSMFeUcojaBb4WBrymo1iegNRCgRcgARhgrT2y7ihTgZVbJeTDpSInc5xPAorg4s
TzXEo8eSyGAEVXVgDepjEVbP8VMrakxzbkYLCccmzSBlsUDWrfIhwpILV0PwcUF7NhPOXdO9Dskz
uMx2BYAY1qGTfS+awTirtWexCFRSvWiTtRRR5+bPTTffjgkiH3PQg/DocoBJjnt1jZwZwzm07LM9
5T9VlEbTeOgmizd1haGtwCEbewp97UQMbYjpvQ92TBXTLVbZmCCzNPYdPK8SWLkaIquAQFBAkCG5
PID+GiXeDy9lydugYAKbGFdNGRCrKtSKGouyS31kRzLmyEh5foLs5u5kV6IMwSqfHFJkFF/sSfzs
J3wlPb8k1O1ukA9GfetTPjOEJAsRpaV8aZfuvtJYegdlyiIKytwK8DfhhBl7JITq1ZoZ/3ZCznJs
SwXT6M4VP2rMb+EqMzmSoSnToWEWVoqAbHlPlGFFsjpfiRYYcOjvsNJK2AUKh93nV2lA4s07DK/7
O9WWW81kjVot92o2px6Uqde8qRybvplFHpHZ3Jcv3eo4qa3th9CMH0LEt1qv+uaTYNxn9Z0x618D
h+l2RRIgCDGHiKF0QE4Bn5pgllMylxI2s+uxvikLQPCy1k/pY53is6t5Ga2yLvZtMX9FupXJnRuf
F/9hdFFuq6KgO1kZ69BOmMWxv2sZS+lKGzROihxiRoLiwXSjexWLgmb+HljuFyAy1Y7l+d4J4feA
W+nRBcpfqhod8ApxNqw3pSDHLDW+8gLybv1WZZrYRc49xoM3yEJ+XULPhT3HWjfoWgRywgowoot/
qkhgUc7ZaTRj824C6fI06/lzng5I5jjTIZWKQJq/W5zpsfIjbesSvlvHulYhA1EhR1JqzQXHw2Vy
jmWAg025WPWtYWUJFnH2CZlZ0KVmv9OH+gwFZFxp2VCB1cMiSKDXjSxS76zrOmt3mcG0Iemne5CR
+q2JyFE0IGyle2TmqgC6apiMn5veEjd5DG+X6TbLoyvKDfYm8J4dJEudHOGSttJeuxL8shGGyWGp
PORQ9fQL0jHokPeooRn4g6CDUnwqRi801p6jP4q6h99sIquetwJ8j9xgtlYjoAIl35xcuAdsILW5
x/4r7gjGURGV3jdO6R67ZGb6rzhLIfJ9u2GuHrI6E0e1EZLQ5NByIEyAigwrTp8V99hthXB+ta2E
5G8iOLurJiJeLCJ6GqMOOyKE9HYBujkbUaLT3WbZWyspOX2ufy0qEgoothnbHJOOVSkBxWoTp8FX
v5n9rWnVznHyol836rcENe9tVKff4rL4f9Sdx3bj2JZtf6VG9XHrwOM0XkcEDUiKomyEooOhcPDA
gTdf/yaYt97NjLyVOar5OhgiZUiBwDF7rzXX3ZxXc8DZtI4ojazj7atfHppxb+4jvBkJ1IGTZfXT
1pFkNWplKo7/OqgRmbguVbodsOzYp3pKWoAYENpDtUUD1B9IkCJnOq5H7Pkuo4CZnLPIfAZRSwa3
ROtoTtNWxMn5FtBwO/RrykLTrvcVBf/tv76RhrxQnlHR0DUTo9N6oNxv/PZVvybEoOnmSXdca5PC
sLhbk/oq0YwxC4inNtPFU0USzS4rKQ3GoRPEENDOmZG8mk5Tn62OMM1RS4qDlovoyKf0hOx6U0xC
PQunOfPt6eLofUyKUZ4GMh96CpFlsnE80M9e2ZiPtq4Zj0ks1NZJ8QhJCc2n0+12Z7EiWIl/Eoh8
73VcUOtDCu31deQ1bo+m0da3VPg1f5TE3Pc9bycaZ/W0mIV6mi3LpTROneL2nMs2rJO9c7W0hykT
1SMATopicFFA+Viiyh8Sf2JruEYsxQPV/cXKcPivQRgtzkTK3+uXdhl/16cIeM+aa1Gu3rTbV8P6
KfzuOeG0uyGyPkMTj6EEh70/Gu67JtxuN0lclIQnRKeCJA9c6sdhPdy+mob4mcLZctcqZnC3FdMx
cvKfKY32bbYaZG5P3Q4ik/98qBoMDW6OD4ZBLw+wjAIjnLmhYgD7+mM2cJUbVQfrMLcu86PswoFu
Ewdvnr8xHVl3yFfDZ2Ikq7F5tqHdhE01HzxCy40YuyGWYufYzVLsAd2d66KNuPzg2mllt6PiDsZa
5xkD9Tv3k9h208Xtm2yNOCTZuCEtIGGo8XFSsE5stnOnk4y13uIg/YhP7ZQFNliQoZSQgJf2xyED
M7Ip1tEmXweaKqz2SQYowLTqVCfcL4xJO4U+KdhT7vPJuMSIsGklGge4GsrNvB1KflITdUJ8nEES
+cCfcrAC7dLCe+jTLibSDwRIgpKeKrgGgccpv9U1rz3vrV7wFqymP8IY6BnXyHVhSciXkE8GoIxR
uqUUgSo0TGAjL8I63r66HUKr+efDxFbGrkCJGOl9MLsKZGtZD8cY08dxHuN/fnV7zo5eR5JRA6rH
iGLDifI4Lg1Q11C17wzc/lv4bRbxxe0X2IknO3GZoufhquLkcx7XLXyrxo9VMx/0qHs1MgxT9nQX
z7OAB23mFB7G6Bwm3tEgsmvjdKE6K2lTpHOiwGLLU+YpIFwlvoaetU/dU5uKQ1xNX2St3ha7+5RN
rBj12QRlSyFTYx1ynA2W8NFsvtop3vk+aVJGkvhBlNQwYPFT97C+IJqlTjC032sW5V2T93tsfmr7
0yQzN0Hx6I+jZwfxbDhb3UVGBhbSc1zlo8IltdltP6d28bV1vK9sTICLuGCp++jrVIcfs9VgHG+f
yshmWF9s+iHTLtLiYP0HhDHu843yuCWmmHjbFd2Zzixuew8yE8qLlw4ICkWWjRoiWBawzAgHi0Ni
3HXTRbDNaNc4X5LcfG8W/kizEE0xMc2NPSmNMaVG3S4+RSqq6Gl4L4aMvoKv/ArzjrrXY5I5EI0i
VnD4EoG5EQ4NAPi8mMelNmjGGfR7naLZYXllMzt3xrmoks+MQveZiBsiEWlPubXaG31/NWoFh37q
58OCI6hoNGuLuQS8SsIEt0DMoxc33DWPhDKOW1azzRmZP2VMt/iZGsP0W5XH0nq/rIjw5d+I141A
nr4MLhYzBImsqCG/0a8LZWds0upQhM2jLgZI0WyfbhW9VEY/11IQOTJsqAQVFq8oN50RHvGrQkS3
x7dGihKS1ApIowzRhWwgzY3NRgd/PGWBlBi51m2uWT1u0WJ/JFI8mywWqR2yZ/YKKNVuSdQ8dQEo
c6wakRL0lIXyJP8wak+7O1i1/E0L+z+mxFmrxOwPUjAp2BUga5J0BU3d+kVf1GIcs/qW8pUJ8quc
2atgNIu3OvniEz0SVxVfWemFbGNyprOC+sRaapI01HrgbTJOidJi1U2BgojWYt0Z3E5lRJnRWiG2
YxDhjkZ/UK5l4fYypQ5dZpvNJSL5nywLUYzMPx08PPQEWRMKiCqVDQ+Fak+VOvqurd8B5n9Mdqpt
tHEtHeQ7MrZnlvypX/Ta2UHG8tciJH0VdP3ppKAh1V3LXvWPv+ryItKHPEoih6bQ33rkRE3GlnV9
S8nk3evuaRkPkWz8aYL0/devbfyb19YFokDL0hFAyV9D+1prsAtK/flBrR1vQEtUIP1Jj99sygya
YV8qY35yUIvMk/7muUYgRxg27MJoiz6FMprZios71hG0lDtiW2QwWZR8/vpdOn8ShRGOKlxbep4A
S0XT8I+ytLLBTWg5GZeNx7uMOzaIXtuOdwzDbCaBRyJw0bONcmDGwnD/WCVj9Zj9XMUcScKnWBCQ
iiLD21XsiNEafJjrXs7LUX/i2/yA2ftBVtFPromdZbAoi9KYjLuExe31JkGMxLpvX8uBHaaK+jM+
DxB3EZvCm06DbQKg78rxXYxmmBO0jZHlap8y4UaAcAh+58XM2Ni0A624qcnvJ2zM4ww9vbCHp7mI
fxDM8vAunfxp3bBR5/lwmvEpb9oVLvjJWIuMiVMHdsn6lhS8hdZjY87P+RQf/vpc6yvA7NfLEfqM
AcDPJfDwT4JVNSWV5lH6ADufwfIU1haNKrvfVW/SrCOZ1a6qqEIF1GiGOxK+YOSBWr7og7VzJlEx
HVBR9tyElXGuWuLCkvHQDhqsHmbueaSesxS5C143on7SyOHJCmkAK706L60sdoNYfhaLNjC4EQrt
1DOA/vUzialYmFG8KeKPqNUQwunUq4FNfqwNxTKhSJaOjP0NexSBRuVuNd3Pxlp7To2Dcqm+UWao
sHxsHKbQbdpdx5jGVAbxCg55/tld2BHT0/4oDNIK4Hpu1MzI04QuER4uq8L1+3HO4dZv7bUfeTqq
HTUHTe9gTJfdN5iVa5ehKAxWCth2YWnFovzoDdqRhSn2XtzR8iLfsYwGsUlNd22NJIS4leKVhR71
Kio+FqW5zGjOGkUuNAz817bsnm61dqVVF8vNwCtoPypjjeQhk8evQvtdH1juQYKiMZKxwRLoyqAG
bRravTi+x71WGM5dndZqR7sEbECqAvVhmOl8HJFNYVG232y+SYfgGFXjV2uMwTuUu9Dq7zGmBmoV
CTgJ80QjnQNRkl+w9DLo8lbrIKriH9o4PRHoNzzMDmYTfU1pG/rpzQxtxBpgJLOxa3Djtq9/c7n+
mxlFJ9MHO7Lj2NJePQC/V6xGPRoTS2uzg7n+y+tsgClkZA0nv2vdqXRTNq0ATFHkYF6s1ubd2jCr
ViWdtcqo6i7/G/3unxXf0iQ7xrAZtMjnBcr3x7fUzc7oqERPDrkdvasivbJ8DtbSdz6CZG7mIFwV
Z9U4vK3SK1DhH6GoP5me/Tfn5t8M7qZEb21gkbCQRP4qPe+TnkT4skoOHeRSlDfcVVhB0xY7vELP
jFL8W8NWbVjsb05D/yVCct6u9Q1n1Y+hp9i0IB8IZfJeRJ+8GFY8Y61BY5eo6W+UuPJPMnlpCcYc
FPJS103rVx0uC2yLNvgYH6YsDX3CZYjTTHx4BSk4S2NtZrOtX3KSZWw+NkL5TrERjkdXWNiM+EUK
1Oc5S8Ztn3jFFv2EuzHWalSCXR1nb+JTZzXJ6UWYV/XyDeY0ggcxFmwey0q7U4NsgzGbXos5xf9F
mMy9UZBaF2aWLzVbvkn2QoZ4MppnLcub7a0mHmkJs0+zHIzM9Kn0ye0wUljLPym7yw55XfZb1Sfx
jtsCNkgavTqFsXMKeXHiGVv0sNwlM30LzSQ+3VIOYBVuG5PsNECpOmmUUvvUqDYnZ2aguCrF5zlH
rKuZuBF7gjsQT5TU1DypvcQ0cAVzRGzE18FhQF7K8pkEa0ZNs5j9wtQCKewr+a4/bVB+e8c8hGne
HKrWo6BdTemudpp44yz1uZZKPeUzsYBOxmhVzN10aJLkRzcm1W+rj/+VNer/J0cTrgkWrP91c25F
P6p/Q/sc/+MdusIfzEy//dI/zUyu/g+PudVzV+sJg4TL5Pvfbib5D9cRrP4taa2uJINvleS6xv/n
Py0Yn7pNvU84rm6yGUMU/99uJvEP4NamLXVTeLbEC/W/cTP9Wf9vO9x7tmnagtWW4/yy0NIH+qpC
UAqcRZQ/0GfuntabL+1jtmEFiis9hCFPN6OPwp8QgCO2SNj0f3fSrr+tfP+jBH1ZJWW3uoj+NKbz
LhBnCE4T5+Lm6/r9mD5QSVyIeS+DMpf1TtnhM4zk+2WY9YtNhWk3F81947ibITbor+jaFoXxz3lS
8T4m0wbpA271v35Lxp9cVzbhZ6s/QDCUYnP+5cSgQzVc5YkyMGbFmgc1ni96iA557n4vulRc8wk3
fdV2e9OMvlo2GSQ9vARfJ32LjPWnsHQJ5SnHfm/aNv22fOVkyIXWkCCCyxXauFdmTeuFOt6W3r/t
V25zQB5+GA2dTV80/c3k8GdXju3YWMjIteOC8nTrl1mq1kQ7gUkpAyHRept0mbdeXDVblYQbE1za
wQhRG7XZZBx0yIBZQaCguXEoZ529qXxJ6Jw+lIb3KTSE3P712da51P+4BOW9caGbFsYzbpL1ev/9
BdC1XdqM7KcDUAxP4egQyCLyoBLOvI+EJNRMxmiDzPrdlj3FKpu9oUHDAyv1tDHDbHkotIdIUGj+
m/f1pwvT0bkJeVcWvXs+qHWf8juzSCpQ6BptIw9WRoh66W5MQY0VrSn8ML08d3aHQYQl5aKXKZmy
4xuedvKnECTeLfai3xeI5P/6Ldnrx/SHzaNrC/O22pB8loa3vuXfvaW51QWhitNwMFPyguw01E5O
w8xmeNo9a57mOQ/vARBEj/VIBaLUne1sI9FZLCfZFQ1dThGq6VJaFcFpWH/8YcpZo5tRUFaLwIEb
3WG8aO4X9Bt3uae5GzuzXhx2g6RAiKPVk5esp829Pj2knm0Hk1bZKDuMhUlL287eZG6HcP5aAcYk
nVpOu7aq8KPTvGNmC2yzeo+7DnTRiufOU506fHsxKTztqqqZL3RS2Hv/TBAAU3x3mPRcNfgIACdy
tCjIO7JJQE9QBhjLEYuU4b389ek1rD/fJ64N0Zrh2uJCphb/ywkuqSVGadH1B+PW8Ssq3HnhCXmz
PBmp2QRpjagzq73hOoXTZcKcecIpU16RW181IBl3TqcRea9r0UkOzY+mcGd005yguf8+xhX/O9Hz
ZB8u4SkO3W+qTpN9ksyS8wvw0CEr03E19R6CNYpjTxLXYLR7BA3uERDuNfOMFznHQxC3rrhoDYfb
V9nK/u+c/jpIp0aMOjvUB/X44XbIY3nRQ68KxkoPt2DfTkiznvgY+0veTdOh7Wz9ZYAo+xiHD9Od
219L2sJ70D36y9KSKNQ28QNRaRQpZqFtuXgWv418x6joyXUweJWwm42uo0CDxFTvYqC57CBSYHNL
dt9Jld0b9teZKBxqGjoGGfbpuwX0esAE5wsHcTo3d0LVrgGnNLcWVZfIT8+ZDmzX8Xj3XU1CkE63
jep39FiknxDT08SxKFbG+jKfbg1vcCX4fOYLNrurZ9eaPyhUA7pRyvMY101grf2xXExEK1ZKD5jY
U78TBRFZ1lyddK+fMTgl7ZkwJvLMl/moxdZEdDw44KI3D2i9PsphePVU5dGB4DNycrAUdWzqvgs3
bmea4t2OpX6MEJURG2Pb57SrAkAKF6rwxOlpxPswqwaydhOsH96p6AoTKWmWPIbakDyKVFJnFfXF
bKp6r2m1/tyXLiyREKGqM1k73XCis634H2uvnCHMcbUY1kyiVj6fDTeFBBtZ9SPS5DSozIY+guq+
JPRrz8BVS3+WPRkrroVFzZ6OM6LojTkzy6daVGy9wTJ4kTzF08KhJcvwEI7xJVtc4M/E627iSmeY
9aandCxBu9l68jAJyrjpYCl0OAJfp0Me/RCbsGfKRFxDRGxJkiZBPfcfU1PP177QpuvQFW8yy05L
35kHxPnmkyVq7SEZwcqsj0xLvJTLxEnWK/kwz+xPVCtpVC4BVn734XYAJ5wE0qP+cnvIAp6Ow/rd
zOb/6IbR296ei1Pw3IxQ074wqoUke37ElCLx4bmQVIrGcFesoZcqaqNHUNvRY14sXsBNgrtgfYiW
lG+Y8XRvNc7+9pQFMTPajPqxNQvyR/Ey7Q2A0M9ZGbv7KLPEhgFGe7odRGoThzQvF7H+ROyJ/pCv
RS1T3dPYcq63Q8cm7Dhb87fbo6LxiEBnpCNlgrG5HRQWnTh/vh0m+Cne4pa7mUH7ru271XWSCqR3
HXgkgtOOC9vvq8yx29iI+4n5drdMsMtZU+Ux7U2J5Fu4d8XYjs8m0eV6Fb2psnBhL7ozWUuIbCv2
G8jKKRtAaSbNusXv0C8GFNmwVu9ePWwS5/uYZAk1DC5iNm3onOw3uoly41WFG+gWBEIiZIn9xq+Q
swG7UtrIXeOLV5jDdaDK0c9vvdPhAYO4FiN8dgDyUtwYDrStSNOTtp/2Mj8RzR5M3BdbrbWo1Yx5
YOd2vW3HzgbNgey/CeVd4jbNPrNI+IrcZdzM3qqtr0daQeCodtEIampIMz0QKvmJerTYQT+0GLko
r+aYlPzGgMCs729iipgGeNFM4SPQvC+d2cc7i8H3UJBzikbKu1RaF/taSMVBDMVeqBTn5Gy8pp2D
rGduQZTE5SMKrBf6S852jKS3mew4PEq9Kv08l/GW0Pj7HL7sb2cztxYtWGhNU/UwA5WRyZakn2xa
rFfROT4FnOi38WnJPfMF+B8as88eqodHZqpLYS7jSSY0eXVvenZvCZX2aWIfsl9ynmXp7mwbc1LH
cZy+WK217KykvfQGEOp+ZJBwPGijiwTRqkaULClqTzyZBx1zy8AfeI/y5ZlUJOt8k5pjm6n2WYkw
DcPrVshEO9Y1BtO22chYL058flcvSkbQKe7VVcuE2j90t/WMRJ/844OdV0g6dWg3LIX3JVJzyvjh
Skon+HMpSK2ZEvo9WlwCn9P0r0IrG9arbKtTdDZj2VendDBTfqqLz5Opn7rYG89WtDX1crno/XAq
q1T7tCyHWRYWneCY7mqSUyxK1AUhebljQ5bv3bpMdpYWH5cRyU42fEoq+FreFL4IE1ViJlZw9uxb
fSxwU+naW9RHRFRP1V72g+uDS16uXv3Y2Kl+DFvKea6aFC8Polt0HhPrsJy8qaFshyaNiUDPHwQq
5aPMl/uEeOIojMcgqwv7qDy8LSpiZp0Vqsx4XQcU2m7qkDg4kWUfl3alzkVlWn0TuI6xRan0YPbq
vs6N6iLkD6w+AO1D8zOLGjvI7OZHkqJIrIVDoaGTDwjm3SMUVuiUTmGj9U7HQ++a05NjLTr1Movp
2EOzDMnQ3Ytuaq7owou7oXSsD6oF6j1x47chG+2jCaQWuSRVmj6no+TQfgqsPgKRGR7R8ylMKFDW
8T9lgaidSw20UCURxUgEplpbHMrMueIirfaa9JUi9YzKw0x0OnJzlwxw+mlhE9zePIih9lH18r6K
lHYUdZKAioPr0vWJuJdFtifmR9/F8mUY6oZhYEgCs5uY/T0rPthJ+l7Hs3ZPNt2dtaqxtaZ7gJJF
JjOBsKcpnjxfpn24Qz6zqfvBBHNVP+TN0BwmlC0t/PpqUAM8sh+NXVb3NKGJYwubn2qheELteQlS
W20KXDx6Wms7L8JRkVegyZjUyq3Fh0dwRQvyLKJiGmeu67ctQ2EfUtgHWksyH/9ClhSFn2mVFhgp
V9P6NzrSJCjw6vWeKygAvAx7a0mpvxtRR/5hCZo/s7d0IZh7wFtidHSgPNaEUCjtnA9d7i/gw33i
6Sl0KcPvaPmlzg9icIHJ09xOXDeg3uztG/R5uTV7x574VsSI3pqigLFoII6pxSny0o8+eFMPY0MD
h3r0XQKNUTyhW48AA0999SlcqIR3pFYaPV3kZAn9fqxJzV293YwbzQ5SS/raz+Jng0GRBHQ3Bf1Q
8OZm82Mg7mOzEKEGkq2rNuCM1pD6QZ3yhNfJCfLxOzLCMdCkF6d1WZuaRXrQ4gmG5fqwB/92Zmbh
FA/eiZgKEqztbHruiyLINKpy9ejce2U8npRj47eZHRrjRWoQ45AVn/U4vGpjOvww3Tag9nDvNWoC
3iQz0jxL52R40j5JAG9bMRjHiW3c7ZlkHJ2TZ+SopRcz26Z5ohquOH5W3X6rV6dmkORqrZbCvEzG
c9NHyu9FRvm16MaT4yIQTojd3VqNwUMt/C6J1tmNoxK7xC6+NGzITuSMRefbV7eDi/TMH4Xbk3CG
wO2uFpZ2khgNaqLKiengN9okO051p+2nRf50OyPxBzFfNDul1Kk5xm+HknSVuxo1lJ+skhuX7RfB
U3epbwsEOR7KHLFKdDRxIYqqerTqK1Zh50qAObnsoXoSuWEfaio4dxqKsqfbcz3+sk3UDN6+VabG
UnqNTyX64akiZN3ruvp6exTqhn50PDr7t4fRwSZxGHZWRwy1UyRbx7MJc101SpljmI8UdfHn5E2y
iZe5xxLRpUFtzjF2YX26QC879yKqnyNeg2njCZx0hBOrLjBJ8naaRq/PnsxeEde5Z73zAs8aXd8S
KtrB1dKfulVrFTs6aEjeYNhJi1RXwQ7MiLaUpjCa9+vt45VbQ7kHthvV2WP8pSVjI0TQtAe9leI4
L0KspNUFsO762FV0RV1L1b5HhC7myuWkzR7G3yKfNy1FtCPGpyez95r9Yk7eScXTeBxY2PXjtBxv
hyr3euTS/+8xuhIc9tG0bA3OM1Pm7PxI9HaGOnlw3BowYm0/5qBJji430Yl1OWygLL4rCiV9fiM9
rbzB/dTWFyNcop2R2J81ga0JUkPps24IptJJCc318m0fFWejzz83lfM1JC/npFErFjJ1+GvJeahE
wgcbPYoxvcgluTTkszid8cIKD5d8f5kS3ioyav52oTNEgs7rmAU8G69TOk9f6jzG0WaknzR8a/oi
zA3RLy9OydarMQOTNRp9C2sDejvhFpTf7MX6cBf3MHrDq1ZiORmW90I4eHRKOsHRC/bTBIp0Wu2h
97ED9IhtHNt5o7fjIbW6RxYnn+J1hsmtcT9XuxY5iK9qDJ5pEKHbauJrRtzivsNDLzA5gqSgoxiO
aBDzOaIPh5PZbf0WHZFoxUfV46wZw21Yk2i3YDS40xtXD1IzpFM3TIcBC8E+HzT9kDvcU7WenBJR
NZs1h8TS3H7n2NnHlC3YCl3vk1E5XUDM3RSyQvei3AkotW3mAZMKNaWjuw6Xt0Nh+9TonYOOtbhd
+D/Tvt3XqE5xMYstBo5HB7rnXddkG6PSCZYslbdBV7AbByKIMlPTfEUjNHW0J82EW1nVZCBNVf51
kj2L+LW8UxAMm3lvwoDRiqUjuavbSfrOvEiSPCMcSEnWoCyBaDqwHaoK/WfIqVZjWPpAaiER6CwE
uqz+yN7NVBVX2Ef1BndssVsryKVauu8MHA8MQ/GdMg354GkR+vXRrQ8kO/8cbbJSw9Q2dvok7bfI
MS/4NIMq6SQVUEc/lnlssb+KzVdUnp+bPsmPiWILbMmQ/EM5pmeDtPi2Vu5j5q6rr7IhN7pSn/hI
7rU8fKMLhzC9qTEAIjHK0bzs2xFzM/EldLViVPU2Ywib9uxkEd+HQoAcaXo08UXLpd8lRnPpsvxm
FH4bGH7KhF17Og/eVimmLy9UjY80sdkAgY0PXa7hChRPcrn0aMr2ravUY5JQMWwm8IeZQ//UddmU
O8Z+0LGIQaM5D7ky2Cy9Cr0TZzGaIL2trmUvVHMSDbDXddecVGPlvp039UbX0A2B+PhSUji6Gz1s
qMYU7xj3GL9s8WDmunuNKVCXmgMxOhisWXwoAPmbJXKtU5rL+ZCK8kvNWmqfDR7kB+d+CY2EXGjd
3nt6rGNQlfYOL2u3zV8ICHIPWoI2myp1/VDVybNL4KhGiPmZT42AZpt6Uoj1ZutllJTTqvDdfnFO
VsbdH7hTVkPOdTv/Nm9EmvEqZ9sMWCicSU4gEZjg0R2h3o+eM4avVUoEmJrfCDsafTC/+IHx7FGo
xv5L2Bdu5jF7hITBuDXBj0evbusKgaEx5oRMYJLtuabR+dcPQ9VeMq1QmxgdQJLNrGkTEYZsi+rD
2NZQN0riR6lNjF02IbZb6MmpyTzqfcW8WbjVDhjMK0wxdVxL1/9kyrd6ghkEDhsUW/XF63OUlgIH
J3aAbLRAXrSeflSkaRFAw55SAVbP66/ekn9NKVAQUxxOhKUZtne8PQbvjXguiYMb/V+tkRTNerg9
vB0sfU23+R+/Ha6JLv/66dGV7Q7VI/lU5V5X46YenHc3q/tNa+Xo/xyo78VcZoehLuShWX+AyhQa
Ny9lNkHbIxsc+rFbH2+HISU2ZP4eswc3BcgUrTuHeZ8EuQYHwHnoFd2aPhkeS5SOGUTVY1mY+SZX
xcdcTNGdZrYel32vHRfjoS1kz05T87Zuhs5Qd+Jxhy5+eQrrorxzwwU+7wgQZd/gz3xO3OG1ISFv
/y8m/hRJlDSNccKl4Jt7JUf3uW9oq8jB+ySmonqR4Vy9LK4CLzYRmDQGWuVkx9H0Zli+WEBtV2sJ
BSfTDMoGpyY/Ar8Uh6jDQjC2hLVxaoLFCjUq2l1hgOfQiqMH7YLiqvU8MXAplZFrsHznw8bDMGh2
YI2lh1c37RB2zp8N2EGXMV7MfS4dxUZxkyYLszHNdnaAs+UPlUdZF+QHFTtMJXZKLi7hWidCtfaS
K9nXRCn5qYQC0RTrGyCghrdkn4FENaewpNhAJnHpt/TLzlleXkz47W9KeiNUgcYL8i4aHqUm0VSj
1fk2Zbjfl24PgMJ6xl5OS1uE5SGM4/KtKsMTRjjtA06p2sA6HC5TEecXpmg2SgBVFIvxj0hR40GP
WcFDfR+i+NEJE/dHgbBzQAJuMMY85KE5nMsIL1Ij5kNttc7XojQRsnQ2n6ugkA4b+klONHQGECDY
R3XXr6I2CwwNTIVbWMuhD+WyX0qGjtnMTeaWrqU0t/gVKRUQEqY9JY722JZI1Lu4dy5RHeXUAyvd
1xw0em6DWnRupeWvAB2zbg9sKJ0AGyqmCbd8yPRBf6HYdowoKLBGkfPJZgc3m1X83HThipFSG7em
HdcXnXvpUDLeTSiSDo3Vd1trLl+wKyssIeyCo6ZAEOoN1R7Y0cYJ59QnskZ7nKL7ObXd+7SpmIc0
51vjtXNgfymnrrv0+PCmCTmuLYyTMgmpcaVuBWM6abtGDe792BT3XlomZz1HFOSCc6E7iV9mmO8H
Pe0fjcL5yDDtxxYBpRUV32u6YhSMmElKn1Ykff/Ut0zGbSQ8pALL97YuhoMVWkh/KK6CVcBKhoU9
OjRNvEubKL5zMUXcm142wrzo2SVAbBmzuTn0/fwexx1L9LHRL7eyFOrOPW0j50kXgIEtNEVVxRTW
eZ8dUJFoomPzmCcLuDSldr0B0SAkdQrl6bJCpsqDMY/PfFpzADOWPVA2LJhceqyoHuZA6fbGPovE
stO5wBgi0KamEvwY1eG24udjs/l0gzYNtJFqyF2nIe+gs9f2edLf3b54KO22eYyXsqcCHXX3WtHe
FRZTWgPcbG/P77McL7KUwNezbmtzeo9zUn7OF288DY5zSo0Ui+g8fopKrbr2dXh2Y5Rq5og9VUy0
bLLZecDlSKg7oipChtsHGO1cWnRsLOTKu6Wq41OX4Bx0Mirp9vfanLZkrAOCjjQW26k1b1uTtOIQ
UpKsNY/1MWLX0XT3qJwifxq7b2Kc49Oi2YkPIK46QElugHYU1dTfo+g3NnlEJU1b7sfas/fYrE1f
KBVvb5WDtgD4HHZ1fCej8tC4YxkM2QDrwqv1w5xxOizLImrac9+b15lB2Q67h9kYmuM8ZM8gHZJL
iiHylHW679TkqpNEYWMSVdV9qG2gNBhHaWCbxr++i2c2njEFvbHvxR6JXENvTqlPjPaswkVKWmRa
fumWYE6SY48SB0suvWYWSS1OgiYUD0nESsil83SNW4ZDs+m0M+5//qgRXUebYsDULPeeFeqHvu2z
nc4mZBvRlUCvwvljYeuc4MH3p76SryMJEfvaaFDOIwJ+da3ZZ+Dhl1RnozbvJbRNkRqnKUx/DGbu
7FSeaniVn9Da9p+HWXzuO2ZYt1zKfazzEVu5pe8VMu4g6uG6xPTn54LWmJ465r4ibwfHlxjg8tMD
Viz80s46LxGSOTlVb5aexme7BWI0lxghc0VS84yPg4tQyx49/gTx1GQPI8QL9wQ39AvS/QlRMvv/
U9vFiE7l7Jwq1oyIxlw/G4xuzw63vrc17BIT0UclyS73Sey8wRntD4xVb7Qq8B6VVd3upnVpoTc0
fLEDU18yuPr+L3dnttw4kmXbL0IZ4HBMryTBURQ1UFO8wCIkBebRMX99LzDzVlZlmXXffm0LMxrJ
UDBEEoAfP2fvtYWLvN2bBrka0fT4rA4YT8A80jgJyKVi6T0SOzEfK5n2OxlPdwYFxZ253MSCK3ID
5SQYqAgrHWsfnHIiyGyGzUjeroQvtLsAXDwpZAuMLj+FCPTJEdF+wwZBktgF1dWUbn/R0nRnuR+6
NVlXRTDzdabpD+flI9b79gwKtrmzOpIWBpT5xpwQCG+xAHjsE1tk3Pd1PTPPc0kxCWicnXJyrE9R
mLnrosGnVhu4wUYNc1qRj2ctoeSLdEl2Ns7JcSPC+BumFMkKkSXxp2TuwWtf87BkcmAkwdp2UoUF
k4WddqvgLiEx8zFOq8oPaFng+OSCcUvN+SNKx1OEqfUhTT8nmeRaaCFpy/SFGvTjsFU60o2CHmdI
iZZiZcWsL7MIMO3IthruI8s1tknGIL4vMJGYSGULJI0TE21GTBmm1DNJ87PHJTlVzqWpG3Vpl5vb
ZSfjDEaHku6d8cLQklq9bt3i3hGMqeVoqLNFEAJujb2bcIVPMIQyPzPSS7Tcc2LtOy3ZdBftYO+H
zGA26vUbZHg8FxRnu+zVnUyynUsZe2rs0UJXl2aHKMnZKUQRU1aHHahnwgHNWCalTgyfDBJW7tDG
Dj4m+yHXzykmIE8V+ckb0ugAMqDfc92bfdODazBxbd5l5fwzcgjQ0t3ce+6M+Fy0DT5XE/FhNNgF
wTDGQ6fY+EOdrNCgpONaxfhYZVNqx0rPfgyGiDbp4J2qwiqWqbnz6hVkyeQEfOlmeG1a4xQP43QK
rY5EzsQhMMGEBRXJZkce3+BrkThFzI0+Rj3coHG0Vw0l6b2BafssR6CItdX7kgbKsafUM5zS+JUO
9XaOc6YHFKGFS/cPf0DDbFPQ2YHtgk0hr5V3Je98B/BxTQZAfDdm9BP6HC+g0dSXWofFZDV+mooK
Rqf+jY320wIAsw88NV0xQp9oLVzjyoz3Q0tz6XY83I6MQK/IV9dbv2qzEhJFHhyyEFwZBzdHvEpf
ZFPra5d2Bm5f2TwW7EwnJJPYxifQSLTKmEP96KPWWBusGyuG8c1dmBhXBuD6JiO2CLx/idZq5v8A
xwH2IVZPeE/koS7pVCQjIvC+KcfXwrO+NRzWqyTL9B11pniZO6rWYhbz7nYRNkumSrFLTWeN7eeA
LOWcN0rfTT163KlgstkkQtt1hEScZ+W8RmXZXgvCss+RKV7T+tFm/v+MGj2+eo1Bh7qIjV2UeMgE
PL05yqGCJoZ4g+VruTGX9KfbPQBOfz6MJgAXThx7rHUtS0KceAfzFn2XduQb3m6KYngzsNdvRiQY
kkigY+dUTO71TP9/d1PG2odhOtNsLo+3G2sJI/KWbdftHjpZVo+ypQHOKZ+sEgy0R9LGPNhvuUOi
zx/3QXLh42pMoGhCyw7Bkt5TLD7Z2413C9mx65PR1vpBmd1X2ua1n8xLJNCAJJdsKzLDbveMFGqW
5tlvyS2vrl/y6v64Oy534yXhrXa4GkXKyjfMlaujsYTEzcvN7eFfN9aSFlcvaXHxLXdveYHbC/7x
Uv98rpHeZnZCfEtswOZ1lmaBb43D6+3H0ttztxfA7Bll+N34Ff72gmmFOAsx42tNj/RY2gMZhFoS
ETR5e7zchBFErwFRxqboiZx0M8K/1BISx+yuPN7u/fUwiDQK1RBg4PITfz1/+/j/9txfD//6OZMx
D4aBf75yFqKtZz7YUdrzBUZ/fYu3x9otrzJW4ZGDX2dwia/hZkFEwGyb69bKEWSA38Rp59E6fL79
gCZ/eUJVh9EZMUV4twy85XUdCIQLQYO7pB4QILj8ze2eAS/B15P286+nbs8TYfznTyjPVbvJKQ9/
vdztJ/54zXKk8Scr9HM3U+fN+5kszs7bvdvN7S/wEWpLQqdE2P1MotB0aMkdX03YLnxMyej28Z4e
qYtWIiQk+vY1R7fD7a+vNUu3/XJS3c4kqCT18XbTL/ekPaVMSeLI18JhPCJwJnCO9jxNPR7+dXN7
Lo9mdoaADJMUx+SqzXLIkssbCZcUwdvN5MAHDdNmRC7iFi9e0iN1Qi+QWQyQ0bng60bXFI0rkOtb
x66q1RTT7vN0qES5szM9C8WWe0Wx3RA3be+SnCDkoLe3oFi/8jh6MWCemSkt2GH0J0b5K1rnABdD
A9nBtKNAEyfXYotvpMZ6Yoe3YnT4ksXikovE3YLd+YL+hlfEUC92yX+Yt8tkEQuJVpRv7mQe+kJJ
jKxRuFOmeZYcbkCiEOqFNeojC9hrbV1akYRQfsJtRCwj8KngLkjt6OjwC65gQk7qF704ZuUMRlcI
wNIq4JvhBdFkrJRqJ/Jy6P5PoJxtOndRRvJ7RaV9CGzzHEhy+8wOGxKz4Q7ghLKTC1yyk5xgedCt
69uaGWkHLkJ1bzLDRjgFuy54MXT8JmAqCSl6a+G0rMvWgxuQfnK1hts58H7CeJdoLnqtevqcZ6b3
MufrZjDrgtNbhZX1Igbnp6bvdJUn+EnbT7dlzjJ5DpBxvAGgTNJ5nU9McCLBZoFlPJZYwy2is+Iu
BSUS6H6nW9Y5DOIfGOdhqHWZsTIEsGrEFgmTmz5nbxkED7HLPDGcKOULGaycygGityE4rFszzaEh
47piCwnmIFsCktCjgIsoDQidmfucgcY1TD45xU7sGIj+oIUdblQ1RVvCTZmfe8ZHae+ExzbLzCnx
qybYKtBDcXtfAOv2yzwFidFVK5e6ZtOCwmZPmyk32VB+MQi0GQ6aBoC9HC9ZXXdMrOhKChGfvcZ8
xqPqwVVqO/yk6RMtqjPvXa2qKUZRHLOvcmI+vQbIVmLNYlXZxStn52+j3bQLZSxRDLgp8A8y5OAy
DDzas2SGYUa7uY9r3+70X2wgFKesMJoNx3ayoT6EaEGDC/NFW71NrVnQk45/xRXGFTTRGxSSgT8v
LEgzN54mx/oivWpjwcBNNaIZWz7jriEPKhCkwJDYHeyaUe4lIq+1jnJnq2s1AT1RO76IrBPbUdMm
nypZ7AryZDZNXRKFGo5koUatvI5QjPJBL04zvs+VC976OuPpfGSqDvSDbcPtqTD1Vg2MyCe9mDRW
IcvzVT1/CLKizvncOgcnWfyyEsfNHArnEFqjc9W6qGaCHuhb5ooIOq3gOqIuPnhsEleQJDhBzdih
eWDBJS0lye28A0WY8KO0i/k5gppZNuAJtSmg4tE5bDw0fuha0CuZjNHWvaP66zhOyX0PzpeFor/e
blpwA6OCxVvexQGvlNQmNm3TY48VDFdHNnT79ZClcP7Gj9gRJjTED7GpufjttmYVCK5VEN6cJQY4
UFr8FEbOMZLmXclg1iWQ7lTPFjOCttOglT8BwHSeAI1tp2zuH/ROgOVtPiM99/gr0EojoWEXW7YN
G3VjOLhGanLVaBDbwDvfGHlT+bnX7EqpzHuDnV1fFu0J4fdP6p10C12HDiZCC8pFOdw5yWteJS7V
/9D4gYKXJ4YrQo8WR+TCSHM9SqeKsjDTz7XtyjNAQnkuBHJFQumSra1NNmdyAk0MvBBtf2cdh5Fx
Jw35WPdgQYlrG33aVQvS/s0kGfBstu4dfuF8P881Dp+c6CKcEtWmITILtXoe+ejDv6dMPKOsAPBA
ex7ITf5iD6cJq+GzBcyAaNu3HCjVXeBN1TnRjKeb6qYGvFHGJW64udn3Nv/9f68sNv7DeYsP2nIW
l6UwbF383Wox9yLxYgfMbGq4KZxPht4tqMQVmsEXF9Hi85irZtPA9rYWcccIsvV/+BXE4rb+N+24
S94DxhHsnjAUdPNvcnYviNqObMxqn2vInYJOXBwwMBttiGIY+O5HJqjPEQRUW5LConvphWtPwIfS
KgxNikQwlHFhdFrEptDg8kvvhlcs6vOB7ap+v6hAb92o//6Du8XA/P23xkGOewIdvkT1/u+Kd9wM
mZmUhLekXmv7mWW4h7AP7g1zRvZeZnJnka29GXvjgBMq2rFtSj9mc29IqDLDdBco6f0c/cpwo1+2
0F9Lmjk0f6xvBCqW5PpFCUw35oFIaWyhcTz/Dx74xcfzH5+6J3ARuJ7N2/i7K2+CLp8NBuTiJCwo
3aVWbuJW8SashiHbpB9QZWD1DxWhXpnzDhicy4MkI9Rr/VKU0kfbfze4v6w0afaQB969pQNSJ6CU
iuEhGatqN1blsFZ5ZO3aBH5Xm/2ZavN/1bllCFwb/3KY/YdzCxcasYMYPb8xI7fT4QtX0h//5k/j
lqv/gzOEGB9HF3hlboFSfxq3XOsfNtWN0JecJAxa/xJDtXir/zRqmfo/cDfiG7GgKRiWK/43Pi3h
3Eyk/3oW4Na3+UOFZ0gp8Mv8+1ngibJwg9LN9iqvvssEbNHi7Zzr355lH2l90dJD9RLn9R39j90U
YeZ0o747ZuiXwBNS0Wa9H7r0aGGM6ussoLp3hR7uB6zBawJL/aDxxKJmiWjfGY9uR2baAL4yLJn9
Va75u5n0aoPk/nu266Nua94pMft4m6FQWpccdhqkig2AAcC5o9FsgX8Cr4sQs6eJ8rM8q/zBanN/
pqDyTZS0uXgfjITNU5as1YKMgw75ALUNJ1VqJRvbVDTyJ3fbaITW8S8BwCcJYQaBecj6XENZJ76K
ke55MpsbDMHkMA/rJhUUY/KH0Syy8XI2+Ft7OyX6TyjdD0QYQ5ZRxOR6+WGaB3zQSccsv3QvfasY
E2MycwjAYywxrB3HMnaxlPWGzODnPu8f6wAVBNw5Rl2x++nlFEh4a5CJBZR7CgVQXxM+biXWU5Ii
kraqlw4h+t2cnspinpkV9uQvKzQkN694Be6fZAvU+BiYGY1Gj5o9fcuMZnhob2JGLmmObKeYd/Fo
bIdEwiHLqgFhYEHM9EpMGYIpHVN+fahzZqJ8Vg96Ob/il0iOwVQfbejoayMse79p4fMNelvRCGLI
1dDdcWzWwtzEVoUDZDUK9wsZ5X2Tar8FwbqtdqRrvjNFRIPH+vREsGc//laEFPTUwGFHBLATDmut
rS4Tb4vMsAena9+CXMK8oW5vA/whqaAH6SIOrkebxbV7nLWFxZq7T0MrPzTMrzT0oA3dibb7wrC/
StvurQuSu0nM5Io77p4YTkXjUPg5phCpDdKvqxE1YbPTJiyq2bR1nUhyKKRPwqy+CCOgSRYjAMyp
0WH/l2V+bAuGYCRfMCIUIjwNHrtCXMmbFvfG1u3RAC4Z5Xamnq0AWZg+fZrW99QFYjNGWN1M0OxG
yEwkDfjUwc5CcDfaswI3fJhwaKEbys6VS9IPUkgD6h1yFmXZHkSs6Smhd7qN8R6fOx07TDp1z5na
0Mau91xY8sehPrVibJkdjVdaytleS0DJK8iFU2gFB8sL3mdUJaAFrcU0tc3qiLqPpEqUiOO5700L
NHq+YY5MF9NJMt9kToJsh0gBlw6nrnUBMC5U2gHOBCSNiLYXRPMUqKtyu+gQRUDmQTn+YF+7UKLT
tnbXCfY1J7LLs0r1H4UWegd6yC8JemuU9vaWLtaxHub5jrb/3WKshx9i0/lDpBXh2/SjvrkDfz5t
VQAFSRumdSvlpUzdZu0sTE0P52QQxCiOuEptO0c99m6s740vbao8UPShRV96tKEdsTkuo8D3ptQG
KrG86Wp8cItk2BpT39OgrPdhXgd7zXZ3Fian3WAYIPY7hfAuQuEu0xrtJYXC1Yz4aLzoV6wpsKhj
/TxObnphuaZP5mXHBpbgo2P07OlGU22SJD1hMEC8Vgb11nbeEZViRa26TWYnW9OLrTtUrZ+qZWAS
lOJ1aGKQwgMfbNQx9KhDRpucFd7alIbYuGrAYwJMlhQhl5yhGuRPuFQsovrIOsfaSk12p6zajPC9
1/P4Kec8vlqIXWejSaC9kg0yIg7ag76sfcYHDku98wdy1EYXtuzy27WWnjTn1IMy2ubzV+A0jV8b
NmP83qOU6B3+tUhWNxP4oMt12usRF0v7tZVYsHIuNH0tppUSKeLzRcIZGge2WjDwqgyG52BnG9ZC
pFZFRjkYEczTGHsVFi+miiC/ezQ97LE8lZM64P34wQKa+3IOnuKBHa7hjI963W4QRoDfYHJGeqHC
lDMvcBaQvq9tUfxkKntORjlcDJcFxfWCzxxmuK/TEHSLJjob0S8tKdS6VzMMO4usXmrdF6HYheDW
3aoiPnUc/L6KCc3w9CHzc726gORaC7svDgMDfHzVBvrwftpEfSF8ZbkezZsOrX7IcCgAaqbV8JXi
6ENzhXiYULREky63Xl8zP/DcnPyS8SNyuvLecMLXfoKLSE1PYxdsMVshhF6GG29aoT1ZM1qFJiSd
1aufogG3ByT44V0KNd/LxnnqS6s4ji2/KnJkY2U6Q4R3uJkPpornl1LTMRjk42lM3RTkPqFkFfkX
ZTJHtLL78T2qDLpIkdqLxoyPU/WAe3MJmJcGRPNAneyOT0TQEUvnQO1c2k+XqARYR1xErlKPDmZ5
nyUWoBLkPBAp/M5smw9raJJ1VBj6xsQ/4TMRxy+loksQTvciZITTWn23UVb5i7XGfpsd+TIJcrj6
8cS+uvAZeT73BUkEwm3e0jn77M3AO0Zx4Gw4lujdzVt72HikcjCozq1doztfqgRXSVzfOzHW3sqo
kvvBo/0+HO127neR6RG7JyF7hTTQUIbNp6rzTWKmn4o+GVciQ1MY4RE1vTFBQVMj2GExxq+X3rsJ
84QcphWXakElMt2jrQE6rzXaVeeEXk9T+5E4TrqVhAbvmpIsEp1m3dKeI9J+tqyNh1bWD+dIWzup
2ay6ClulVTHryFFmHrvFU5C2B3QfAEubYWeX2i7gqDo0WM9IDc+YfWfZvu6ZEs3QP0uWE1gBJEHS
DFjZH/mCU0eQ9KF7WXcvlpsJsr+bIIUIthT11aYXKcRK1LjIDbHnSaANAmfMWg8AZUxu1W6bMueT
8cS4nhGe7TIjIaQevcBsl8u6lGkrBt1I0Twn9c00ao6JzS4kmLlakh684z1Eb2Hz2kW/Vftj8shF
wPQFbcipr6EjvKekPSHAbHwClvJdif5vJSK0hk0Kon+YsnaPIDO9yHw3YTs/YOGikBtNgNSUIrqO
16hPerp7o3ZkSHk2JHK9xkHSmJbOzygEhW5Ey3cMP4k9zXPcZKcABw6mB3s8iJBD09Erw7er7Jty
yDu2YS03euqiLqE1sJ4Tg0VzFm+NKIhoMunSog/otm3LqUIjp2kgrrWVdaCvdQT43/8WpDwbzr5X
RfROp9LYoUGX8EBmaiziqOF+9xrVVw8jfybHPZbU2ZBHFl0LIzXMT5+MBMK9WVkkxnTWdsinfYwt
q+6s4ZwN965hTyc9yN3H5ZCpAO08jv0TNrPcr+e0oavRCp+u0uLbmI4eBxsA4RhzkAAChgz4CbAs
7Vuq220ThufRodQXY7AbaJKsO8PRdlNaxswPnG014TsmomEDe+8R4qV6yEVTXloXCLIBjjOfzatr
dtfUjkGTTwQgzPDV6LY5497ITGdleQkY7iWtw3Aa5hj8bghSSnOtOhslnlP9giudnkZm49Dw+DEo
b0iPo9SvgPJfPPtHHrXOJqhEtnfyulhHanwPy+puysWHZXIlaAdSqMizgKHQAvHSyeDRJhbpfoEp
uAEWzKpiKRj1/IiD7cLmXN/0k/Ojn8AEVovVZ04uIdYWwOQM0xviPzyg65QuWr6I170nuP8/bSLZ
NGSK624Kzvgcv9FG7Ov6tTa8X06DMr/odsiSDinbaGTe33QkGcx/eG53mWKwfz3bjdfGs/p1+bOP
LTq/7W4MzUNseWdq04umy0MQ0OZDNjOOw74hgD10gEa1qXY2KSI6c4Y6A8Z6Qn8ZDbs2RlmtqZ02
N9tWI4zFJopiVOhMcaHoYL1xVnobA6OaNK0nkx4+9ifnl9XNGzds70ZVPfODKKF6ms+ienRz+8pK
22Kn/e4pvNGpq7dAmdumY9KMWOmU1sNOtPgz0FRguuqMc7WprPp1+SFBgJtreQRml8c2GZ5qGdy5
OUqjQhrPpdGcFKgftBALrLJmpTW9E56ZxxKHEEf2744eaxjG1jqttoyOM6T3uAP1DikNivFZbhHH
Pbdl+DY0jyGxJByx1zZ8sBJ9i9fPhwF4QjT2bcsHhh/MRfkPa1PtDTQQNAJPI39v9SAVEpkxH0z3
y//LhnpFQsp5cFjjtSlE9PbcTFq17o1iOzC9993Rdlb4nOD3mlhg3cDPB7tZE1S/nCBn28Mw6GCm
n+ITc+BDWeJNjTByTFWMxxThVlMeQnNsVwzlDfgI3s5i8DPTjc+xhnyWkuw/F81n6r32o/DbwvgY
lXofGkU4+3Y06p+qwZ6wxh375OBxua+0agtr4VMjCG12f0jHeUNpCXM7vxZd/FSk6oeS471GdU08
2l2EYw7y+75S5S9z0h96Ic52Q8GyDKlsOuDCmZ6L0b3aYBN3WijenTAlKcdcLBeHvH8GQMxYpLpQ
0PtuaS2+iwlGGsCkIrtafbaPLhVODbIMYZbl5gRkaZFIFAd2ZNk61DSm1SXYNBiRnA1Juw2aB03k
DyrgSKkE5SGmGfx5FjKe0bvkR4ua0imJHWWnd5Kh4a0ZBy0eD+2pr5YTUjzUHX4jFDwhl4iuTM9w
j+i8MVKvwyeFh2JVtSOBLdPVnfM7R8VHO+22SSu2VmfdD0V7lHN10evp0ggnX2eltm9Jc6kZQKCD
RgYNoU+z7mgNvPUWViQbbcBgYWOSJsDs+KNL9UeMus5kIEJn7kmD78nWuneV9hhH04WS+q2b8iS1
4oxJfp3M4z3v9E6ySuPSXelG/gP1/z3enXtL1t/peG2M/KHWGZiR7BDOL62uds1AoTejqXPdryqs
N6ZpPHh2+KLhJ4udZOPl3hEABgJhg/gKZPx5wCfAmoo7+6EZ3X0IKTwsUncdyOmDCJ7bJbPI5FZl
6kNp+hPMg596u7GXFEqr+yzD2MfP+ZyX6jQN5S9QJeQKgqHv1dUVuyjNLkArtroTwOpju4UNzpXx
Y4kMjg3jC7/rb8MKHu0u+KETt+qOP5y2fg25wM2p7ZfEMTWZ/dVGxJfMwn3pc4kbQX15rfYrbMlf
cWCaBPqm9Ly7xCCBZvgMBd5naGZI4b19aCUfxOv8bF2Kt0je5y3A6zx6Z8pSKGPJmGh2TS+JygjP
xFOdqn4gnpU4VlTKnPbo4x5LE6CqMf0WoGpXTq2/IZuNV1AKqIAZUTnGe9u6sODBgWoecRgo+Crr
fTAxDE8M/Kr+vmOUUWUfnZb8LPhOAi997srITxB9TrJE3+QVCE5Q+uvs0a3umQtGuAo1FMTV6HtY
4zV7fLDTBslRxFCz3uvtxFzT3MJZWQkveE6S6JAgDQzFdIbefo7s0be6h9HDGD7zK2Kqg2eihLZc
FvdOX/tRSo4hBqUTkF7nnkbjxRVUIzTHQB3GAwP3+DWuIbRWWdeuSDj5akS4rXt5AZwu2bZLLB8j
k2KqpRoVleEWOEg64P5cXfNctZjSiL3Qxq88S16rqEl2IZilVZrASwmGR5Q2XN1S7dqwbK6CvDpP
jTjWurktDeeVbL4cvW6+Y7i4baboUBr2fes9Vkn9mFomIvCq+FBmuXUSBEv2/DBLuRJkqtGyfho8
mk5mvY1tpLlj+VibWFOsBMVGLhkdZk21klOM9ngAZart6ciR1sYQu6M7oSe0CMdqaHfIvH8Ypf0I
ypNJH+aa7AIR42AzKzba4VL02iW3SI81lG+kbI1GNPzpixzKl8KuTpPT33WYwYFirxNVvHvTfE1y
41lWiyB6Olcz+MchEAy+F6tMnrAlKi2fKMlNvhR6dTDvSraB0t63XExsMHTCLne0czYh3HPhQOBu
3yNzN4J9Dkf5ZJnDQ+MU71F+0eLilGAuw1PLSo6ceEj3C4C7w4cNgLks5UlxjJi6va2t4JhEzbve
J9dqFTVyF3KNQFNwpvV4j7uD075UrwAn/SZWP1w7PFMAU2kN6ZpszKK3H8ljwQDMaxX6dBfRpSgm
AsTaWHsUSD2c8guJpp+YtwPfGUL4TTnfStZsBkt+6+xow6D7rSDIFMrcpHPpC296A4P5CKpj17FQ
GKgnRe+7ev2NYkCtJmGAGp7fmro4j+bsZzODXsANtu3wuWnYtu2RISsQDGcc75bvq+7KD6Zmr55o
f+QqA9hi7dBS7brSl3H1JKokZyxOT82emnMxfWUyBPNDECzJQMBAUTw2uIo8wleClK2wnJN4Eygx
LDUiwX8E0BX8NMY035bkUrZmcAk1hDZD8GiI9ugmiYNEDVObVpbPbfM8B/AdJqxMGiIDp0MFO6p9
Kotsz3QUtgmSiRC3M0QJpOgo2zcN0SM8EYJa3dJQide11Z2JZ9Gxpg7Whg36cyJ/KGu4sHOlYMpK
KrbpESaJ4xXPpSIUDln7e9OT/0R87k4PQ9L3igtWgI9WwJgfW4BFZv6Vquk4dt8htEAu4K9Zb0sU
CprgkM12g4leeUTcyHaCwAotqU9NQF8BaRLxb+zqN07obSTw1Q5QhNH25UOp+jOBtTNYLDbo6Vgj
e+vdo7RIuMhj/UzXmaqunPyhtvcOpCq/LKmxEuoj03V/Z21BD6wVe+XNvd+htUDNXG9sg8rIKsDj
mpH3gNSTvh2ZASuFAnJVs4XfpkglV54VCOI3ipCr2kQ0OIBpJsSew865hQqq1DPyeZKs3DDyLRXu
OxuNiorCKzuCX3NEVEatkubQ9bTMCW5dOw2IN9ON4rOI0BAZtbwmtvcQGGgGBmk+2IO8qIY0Ws/U
XmsP3oAKw+sMVEYGxWtgofcAxag25thpm6hd/KlVOu6yjCTqTBjUzQWiX2ADhuNFOGnx1aaDeu1S
3H765GDOJFIsLsZDw7rVSPvd0sh0VWz1Ymo5cP0h7u36aRFjr5sK14/o+mYVAhrPQx1WKrM+pipF
ucorYJK96+3qmtSpLp62tNnb+1VQOR4JUvWhCXrzpcw+GTL8bIZ7SZxKJ52XpsIrgid3Xzh8hQSw
6UJDk84VbUp3ZmzZd57DnNJeZjihx2a88LDU6HW6RrIEDbtMfkYVev8p7w6WgbSjxZp8gMKPFSmv
D2ZGfnSo6Uz9y+kumTqHb4MEN0+hyAmS4Ic1UJ6GcRWvNdVYuwgZRTdyKJmpJDzL7sk16tE1Wdi7
RG8T9lmmz1mXfYO82FcZ7jPP5tdroHBXmf0QNePvnOzklfWWlyU7gBL1oPmiJfK1jATIWEt7VsuR
3DSMRVoXpRM24nKVla7wCaMAuYwvuCx08kgcSB0cbM08WCtiBxDfRht2qtFImh96pSQxr4TrvoIs
DeVDM1cnpyouVeHC++WQtXqiy1UwfEyG+zXLne3mJGuhtydac6L6P8xl9k0iwWYJ0u0Mj08Qw/2K
PLPXakBroVnToRPyVLX1L5a4sz5M49rQ2eHKZlCrUDXnEqXqYH4aJHrKh9mtfpGfuulcrd7QWOaw
CJNdGqgn9tfgNdrstXOW1mGFh9HDxhMa5ldWMQ9De0ssnWb6QC9iC1hQ5SMY2uiRtpOhuWr5CnJO
4NwTh5GhA0GouwGJSy/7jwDtekSWwVylB2lbB1iJpMvZ9OM048CSDU+iju8HtyOZiDRC0ZaUCeMX
2ypGVx0pmWmBPw46MtrwfKWnxYfh9QcXayRykachib90IDHhhPs+MX+JZjonQUqtVYyf+mjtU3d4
NUkC7EAf0h160QdWH6/51Mo3s5ekBrDyqpZATMmZTEtaW7U07LYcjZgs6MsiW3LZXdRpgrdLbpPA
RBQotF9OqB9VUj1Z2M6XIKqI4EeGXG823cLVbI/f8IMeY7p+g/vEDGVD+jrKoyZmuWgwt2RXkXcX
I0AKnUSPZZedrCWaYWj1Ax3mnl0iSWL0q3H8hyQpazY5oCOjEJuYgLn4gn+7J5kBVMu4WRDXjYca
urTFGQPhz5D6fi0D63FIh93Y19sQpy3biMNoD9+ZnX5gtHlHFHBptabzozx7DjHa2snXVHyHCQ2N
groRSMnFdqyTkxtnlL2+MLWVac4hcp3uvjE8jzcy7bNm/GlIUEZqcrBIEFBb6QmWmN59VthFpFOR
X8hWy9Nn6piMg24el4PzHILAX6O/PsEvhoJVVd9ajF6amWIzi3tZRgjYnA+v914CO9vNVkZcVxlj
Vh8oRhrl44J8cDX0g3nTvoY1I8WEHOSXMAcB6PTu2muivT2jm+7G8pugjYMxFg99MfkxAbj7SEIU
bA2QQR44SS2F5SJtRdqe7sCtWW68JgUx/8+H2vLwb8/97eHf/tntX/zxArHapRMsIYWzXeX2MzgZ
YwvdF81YDUgnWKS2aFsKDEChZMQ8PxWoTFcyc4ujWG5u9/66+f94bmR4kq0C2iIOSKxDuwiSp2i2
N8gCSARaBNjuHJR/3Nweeo7THjAXN3rXt6dkkUtnN+W0OzrhxoqwngJpzLAtLxphbfl15Zi7s3+7
W91k5be7c2tcAumi3rsJyL18zI+3G23Rl/9xD3p5aQcgvDOv3f0XdefVJLeRZeFfhImETSBin8r7
7mpDUnxBNB28BxLm1+8HUKuWOLNS7OPGTEBlmygUKpF57znfgWoPlaFjf5fd/Hlzznw6LffnGFsK
drNwEqgAU7j6NACmOXV6//tmeWy5uzwh3UDxvf/xdDPfkujDySGy+nVhuVB7lqfL/IM1qJaOJjJ7
OmjlqbUMLmyiR2GQIASnnYoGfL71vlkey7QKmHH3xS3VIxGN3zAdlEenLjB3uckFQEZ/kGb0ZaJ9
czNlMjIBAHYT9UG+sZAMjSxFKb6lgiHObahVGf33BP0pq1Q2LuuetCnIsdTHceOBQRgnhknTzv3N
LHYnoU73j4GbPyj8vafaIvulFgyuo7qhRy63SL5IqOH3M9jlRg+4CLJaXhWD/VGoMT2BpbnGk13c
ZDbGa6NRALULhOKBc9TS5IfAaQ0OxDp5XT/eMIY9uXGfoJUmmS0sgpMYqy81MvmDyv2EtTUqzz6/
wTvocN9UHiOqA6qDEZ/i/Law1VGS/bMeGp1/xijQKyZ8mUWWxTs4EzhpA3iJgQtyswAZ7WRNRuXD
EEetF3ez1xsoOpA9C1QjU+EcgXoWR+bhq1fHT9OrCNQqyFvzpgzTvI1twK/fHMiGcB4ms/whsyTa
8pbulsEgynLrWkeRs+fEfozawT0COvYJtCIutzRneeVn3aOM4pbG98Zos2sOjxS/g3mFG9FK/huD
46JaMHJUiQXcqLBmpPaat34gA4cc3PwBD0r+MJH32tk2zpQJQgHVxVgJItEdvpU56HdtinbCbpPl
t1DK7Ca0F7pLw9WegjnKJ6WlQrktBzu4U3oN/KU15JUMA3mlRnoMovzJCCpAvkU1XpyD54ofSMzX
Ey22lYMRapUbE4FLddluRi5MTFXxrCUVSwnqANlWL1luhtkIU4eGcO6Nl2jeE3pPGt05pje6IJLF
l263H5yAb6Ub2rVXggQz0P/eMP994nonDpTpXpiAbMX8JdJRQmlCQyWjJ8erwpwzK6kcc7s89vPp
5RkbEhGZsTD+3PMUHfIS6E/WZx9Nz/3WOdOlyCrmrnHxbIGniK365ocwyTX/dUD8qg1v+Ke/iy5+
GbPgmmQY4UxgUIP+AlAyW7WW/qEwE/LXvfKzhCdHhY6qbDU99ZPqMOiZG4IPLnbLTFF3+ktBA+YA
TpbojBP2pgsmJTjT8ANCEI6k3dYrCVcVM6CN2Vx9tArjoJK22aSEgK9aHz94SGCk4zNPlZr3hAF8
WGOTRFXvKjoousIq1Gy1wb33UUA/qR8fK1LHKWidWN6uzAFbttvaH3q/v7pj8hvsTKapLDwJEHvU
M6QzOr6HA61tpiWDt/VtZN59PFMHzfIhk9eWNqoyN8ojI7xOome4yZu0o2ylZIUpNU/aFcXvr33F
JExm4nOHLi+TmUeIlakgpZxdl+g4fzJ/2KztoMQQM20Hw5MP2nE14viNbfIbHOYOuvPoq0CuPTva
aUYxnPtkgiKYqU+dYz5Z09MUctqEdfDYaUZ6iT00G+ngrw2DME1VnLUoIsyU6OWsHRgILaoroLkq
pX30SzqvRpjT202KQ21Pb77PzylR9RPE6G0fP9n2jRH/xWtzqsMyfx3rbKON5gVzPIZl27kDCDmW
bfzV0h97RdpT5NKzKFx4JCg+8CYBu4Vsylzge14W3rGmQ/KoDaHcQCqim28YZ73YmU5QHsAYJxub
dR4akPhhIuBrAz35gJNyP9jGBXAmyFXj2NEIG3IdfS9RGSB6yjWGd75QFjlmpHNSFhPSDIHjM+oB
xp0ls7hN1JA7Bf2x2lKgIEUkq77LwPoiJZFtHb1K0ZnUJGPveWyiAfIlQOk6t/VzFbypUDc+djYF
F7s5ZVIGx6gbzA0Iw4+6dquYn5UFChTsdt/SSmeYVqeiDH/oeATBHYAQqtNHUBelgu3RjQFaMS2C
zumLVV2wgNZAIaU1V+CwmU7zVLIxydKxadkZMiq2Tt3p63qgEhGNzVvstlTqS1wuPn7SwKNDHnxz
Gyc/S/IBWfIN2GQcs3gYKCesjNE9SJD+wOiC/KluylcUU1+UFX+Pu2+mRSybMkZ/40zBgXHXesw4
WBkSWCM3kOux4qcfMLy6ZTRuoMRIamdAAN7IwO52FeXlFmLgdiQFed22w4MeDt22cmg+VlgTN4Qc
2hf7LdTMaWezouTrfigD3Sa8VP9ehdODE2XGET6su42HZp3ToV/VoSe2Uw/jwsOft3IMps0UPcKx
JIIb/eGK8DtrE5olgbuh1bE/zbBB4+9C1qvuKUvPrWYgXs99+jO1HPEuNV8Nle8DLZ1etCk+MiKF
p0DPb3aBlz4Q+nNoM2c28P8Qw+WrteyqA94D5m9p/n0A67Fq4pHlMCMbJV3nGttIdAr/gpz6ZgUl
yjcvpTLW1Ba9M7RfJJNtpVF/BnTn7Z2yvlOW9Ugt0h8imlK1HT6lCawqk07FlnTwJ3rWBypD7i2Q
GvTWthTHOCwnAANddvBKJi6ujQGmSAvynkGEmWb3A2jRh6zPFX+bwDnHuHRAJz6k3UNoNd+CQb1U
aA+YqNUb1Qt/i8N+38165jBwd+SDU31uQWNZmbVXzI1XfqB/qbVhDmWeVwuV831m9UJhkP12MKA+
CO+baNFkqk7rmf+Ir36l8RGIjrNyywV8g8aROJ8Tyx7MfmQF7ar8mPDJMIR4xA66un/Wgu95I5HX
uSRl0BgzzhHX3V0y0G9KQs29AsJ1r+OcbNxbAC4n38I+EyUHAYSWVrGpHYQk9CJwK5AfuSD4I6dW
U/IlyuZqzImMcaDIo1Ppngg09yT62t9WBImmHbwZq/GBxltIudRUpvkuc+J6I1v2PgFlhPQgyE59
8XGAtnD++cj88FTPq4DwhbSECU5/1619xGFnp664VAVlM+y6uvr48y6ak31t6f1h9HtrxyKb5uI8
+RsDOhZJiC+ZWw5F5IOyYxDsEGCj1EPCudyE0wiBNw2yDW75D/lEWOXy+LKBv17s4rz7xL32IPoQ
jYZIz02ANCKcb0UuSxfI0ceReio/QZD+5ZSfy4ZIl0irvVXuTyztW8epGFSccmt0I6wNm76wHKbP
pE/lDFs45hnczyGROVu+oEvJpz/X86YCb7sLbe3j8lBC1vcaZUm+rlqybY99kwF01uyt0xjewQ2a
HWrm5rxsVO/DCSqx20kPgLrTaBtZO4xeczxrn1o2zLEg3oA0p1QFEDAfbdJcwQ77voYMK+cFgF57
HE0BMEgF7hVtCcwBhkDO6+yLHtTgx5PkQOjLrath45VkoK7I27E2iUiaM3JHselqpAJE83Z4GVDi
RcEQnc2giNjH+CvLVs4HVKTnnuXJOh9oXMQznFgfKJg4kvaUNZZnagvluRUdio6SmHbTBBs0zXmi
qhTVhuqCR+Wxq87G0Lt7MhwubczsqMuC+gyMxFjrWIAYXQIaIcuDEnYVpxRFcGC9rNwl9ri84ooB
9CNxSX+2ln+Q+ChJiGgxmMVZzQchGGgYdE10rQKvO9aR2Cz7HlN+Oi+32ohraxcziWrG+oFcyOhe
z7nGev3VgKlynG3xqRFh6lHy2BZi2ImqP4eW5a2qkvmMNnUPbcYORGL4ZNCC31RufSnzxl1NQjnz
ZftzBaNk1VR2giKF6dxoOFCDgt2EDe9KW7vcuAStoRMKNBullEs1yRmIb/QDoiT7nih3+vAETUU7
6249+T1zvRFoBwyLz6ZqPsQZQmjSKXZZieRSTUBTjWYOZY3jn6FD/ycXw0uR8f//mt/zFb1YjaWo
XQJe3u9do6910RQ/2r991f+jIBvTJn7m7+wQH9+aMIK6WeR/dkT8/rbfHREEw/2L1BlsOMgiTdu2
iEz53REByPxf0mQ0c2EMv6fYeP8SwrAoc7iGo7MlyuJ/Umzsf9kW5WfP1A1pYejS/y/uiF8iGyyk
K84cI0WIji6YJfwabQKGs+rIA3DukJsRtdTJeGza4NhSjFsHHYW9DJ205TJxbz092Tt9cc6FKAB/
4sBvSrfaeWR8xGkngAYm/5B0Zfw16WrZO88jbVFgGnE4QL+Em2BAtFLJJOMOzh65TGFdU08jWNAF
Hxal+r2w/CebNugKdnW3GedEd+nosG9myaPM3GibBNTPkNgj+rLjiz9hAKZZwdRX78OHzo92GQi1
YnLU2iz8L386ER5/Okz+HM7zi/Hk9903kQLOuTEO3/9fjSc1oYc99kDrPnlDSVRrEd+qKa7WiSzL
dTmhsQtQ8D2Cyu5MyuuBaB9bnTg8R4YXM7SiiwGrq1ooJcRFuBqrc7fVX70S2DPBgxtco0jkDfIZ
UGc8LZcRpigkdWfxxmSgvGRaev+HzzQf8nczzfyZpGEZunA9lzAl/dfPZJhRkHtxat450VF+NoJs
oVqioOgDqvxgpGSo2xdK4aQUJq57IEhOAwMYjpfB8vs9WKVXlxgPps/mzosr/Wa5Lwb+zbURJyhO
UhziAQ27wQPc/Pe7vuTb/duu89ux+EXxqzJ/OZvyMve5HHrGXYf2iQsnfhr1fT+v5NOMJB8ZKDgt
E2vXaEyuFPWHz8j+KHXtbHLPD4S0e9tiBksNBFXuzI5eBKXraE9S8rriI5y12LhqQIjXo2y8lVHn
IdBOXKJAcrlqeM1GSiQmcZR4MAsk9OKaHEbHCifadgbRizpGUOB53raKJuoSPRL/yimivdaXBYW6
B7oquI+sgiQpH8tL6fssIIjM7qiKwFIJblwWvJlv5F2J55D0mPa2g0y2TsSVYMHoaEdaCxIK+Y0P
TbYPivGzB1J15fbRR6UVHZZOK90yVAz7RvgmbgmdLolo1cNyq0/UYxK3yVaYWvNkGgYU9cpH/ODt
XeQaxJ06K7hfL85E+HE9gLTUdIuYn7iusNsLeupa+Y32u3dkhvHJyIMeJKxr3UO9PNg4OA9//30b
/+lUdSBjMLHHtWlavwRRuT0CzkGGxl0zuouSHTMVt66RGacoRlLrSEbrrTct94j0/jXENbRNKBWv
iqAI1mCH9GtIM7rzoHgl9XSBAn3vNdTYVHyQVhPwVXtXz869j/+w2391u/78heFW89D8MiTz37+O
GkgCZDzYtX6fmBIwcIdPCAseqM/CJHEyFiY5cLTKh+lIKFh+tcLmFGnJc+O9zaE8Z0eQOEshAgSw
ZR5hR0IVIL/PrJDajGEX7f9+d/X/cJRN3TXRXos5h+zXMVrR2k6qZNDvZB9Wj2KEPzImn6M+vbCW
7dYuczXc8u6JKepFn/LkogfYvBO3Pf79jpizmfWXn7epe4SOuYK9+bd4SzjprHYE3xIBSs9VoluX
+mMaxs6liMxVKLTuQ6Z+S4rceo6I1gkMzPNtbxgPy6EcCaHBUZaSo4RTG3r2Gms58LNjWQEcrhvd
3kQxkcaaIDkwzw9qIKvDiBSYH6u45dV46n3d2wW+TpAoKqyLpuXjSYvTTzGLtvXff9Rf0iqXU8Q0
hcWUQpe2+W8jmYER1qNVJ+7NEH21SKM49+CLEIJgSMGb8IRr8YdTuHeAY/G29If0M/i0K84fOmQR
ZQba791+dKf6GMLnoIgsAGBrwx7tvbaptDxY/f0OO/9+ISdT05qvGfxP2otR+U/RW3QbRaSZyrjX
TeuCYIrUnkF6P8nuK50T+QDqh3xRsJkr0B/2tqMadM7q2Do2prHB0/ioh5O+tYrhq+0q6Lm41kih
KT7jQ1VrLsB02algH0MjfugneoD4VkyEfB8d7EIHgQb/lBRgv3P+BcB45inEK73Jygb6r0CloHSZ
ES80ZhfULaYXkPJkDE/J7B7GqOSB5sWyow0SNrTa5ZOrYNaoI1cF9wG4E96H3HjMm8D+oSHKz6NS
v2udPJlxB1891p91LzBfs0EjqQRT8sluCoqe0NbAi2inLKy3UN7cC34Utfv7427NY8UvvwmJ25bD
QF62x4Dy17EkhnzYwRLR7x4MxmktJ/VEg604T5JqCmzp4UnzVL+OZJFexhG5fthDAykgDiktqw+Z
sPxd11inydX3Vk6eDWaXtW3RuYW9ALqtCqkzFOO5DF47omx8E1tQWXUl/UHEGH7L3DAfLYJ0HG+n
4vgB9oXz4roalH/jPJmdAcOVNU9FKYDShMW6KDlgCEyfafsjV29h7oZdvhu4DlJRljAW7AQKR1F3
/3CG/pKjt/ykJB55nMsWx8sWvxwpbaAg4viWfh/K/KNFaPoKk9+nhCYMzi0dPCrMBVr+LHkXip5N
vy/ssn6VWAN6Oh+nl1mO19yU4z+gB5y/xtZZrkPhBj2sN8MHhEt671+/w6wNjFgkY3PvS5a2NLma
R5zT+QrPMuUl91JL7TJo1Ee0Mqo3upPmex+0BUpowrWX07cE0HNAL2qv8FeZ19qlKBN1Cnmn713p
dmnEqtC/toxS21ltEu0SYqs3bYcgJDcPWPLEU29+7B2ui1o/6YgkHPqDsn3T8rQ/6v4q1yZ4m3O6
UGHNgiYCvUdsO6uwAvlsNYKG0nzym06+FooYjyzCsueH3YoYjHBH+RfxuZXY65A2wM7MxID8ztyY
uj7ekuQtpsR3iUiySRmamXsUzNVhnVGE2ykXo4gCKA5VpK/XoWcF6yYwmrWNbHJrRkWwkWgj/2n8
9Szvlx8WyyXBD8pkVDNI4HV/IStMbuLJKhqDO4XP4pZpk0JOkhL5B5NiXWgX266+Rf7Q7uQ0usc2
jk6emYcv7QT2rrfp8obyy5xzc7PHbhaHymna0MZl2qiLo5Q1wrW+HVvaHFazjp0vaROwtomVvwXI
Km4Eru+6NklovfxGWoT+lPjDa6scce2Kx9hLHoSC68sBE8Df6q9R5+xxQqKAIHgwfOqV4aCB106J
GeDQidEv4iYZVDTsXH7S9AWiDqUhH0lZxPQUMYlHHtUhrjjxuYtjqKvpk4xSUlNCZknK8Q6Oi5IU
M8OpDKnHOy4cIVGXlFwGIsWaXPZQMRMS4ZZbRncfMuskfSIPg8j3L8TTbUUyJA921W+R6ADNIZ9v
L1PqPZSKUJGJfIuKRD8EiQEjHukiXl+nu+SQzzdtFX/UezJAY+QAYH6K7TSLgGt6olRbpwaiEThA
guMeAlIBV+Af1F7GDa5eW9BCb+Jm0yJ23XCiV7NwOt4IUjHwfsX6rUo/jbWuHzviWddTI4KtMxgn
VWnjxSvp69A4azzmAzVqoLvvEuMHczi+jW6Bcdqn42EO2depS8YDRkw+p23dBqu7aDZ7Q6I9Va4H
MwqrNRU4faNMWvqDpOqXEee+HUh7IvP+ewyi/Sz65pYpqIGO6w+buhshumrd3eo5e/h60z3ihm86
Lcg9dj3tOkGtt31gq7HyzEcCHz435vSWk+yyi5PUQeAMdYi10lG5zqNV+5/olU+PUUF3hmLyptY5
IQgL32llUxyqBMgM8YTfaHkjnZLovGrlClCRxbFoxHTma0P15gKc80b9YNrwKdMmuUUaZca4BMYo
Zo8axpjHkp8KFgmvxWPD+sffe3l4cYvuu6sXLrWEJr6m+gjlFaPCLvSb5uaPpG6lNRi9rKvh7rjZ
GQ3ulnJGBYqB661XYYKbmj67+mVz7SIkPgJlx102pGCWKCVUzsdyYFk8uGBaVhmuxx3RAuDybUqT
ss9g+oyds1E+q7AAVarQUQykP4qUH9iQSu+gEyzosc9gkO7wt4fraGLS72wL2ACSRbJlmIEzIJOZ
qJnOuXVUt+9rb5gfqh/CmXpspWAfJ9PgsM6F6DotA2QHFgRoy+FUE8MHi3ddNEH3Dfm1S4Wdzz9L
AxsPhftkice0bcUjeibIJUc7B98etRwk5F1ADTL0ihla/DVIwuBWKv/UFpZ9ycK53oi8wJbTATGB
86CnqoIiStiGb2v2OnAnKKGwdbZG7c2Qz3WqzM+D72p7FSP62wxthzyHM387kMNxQlvFWBu232Ub
Dzdv3shSkNzhUhRibSfPfugne6JRv9H7Dh6ntm+PmuE/FpTCNRxPEP+ba137wTVycMV3Xo06P6w/
ZFViPDsBaFGNxD8CFiCDOCtl0pjVOG2/RNP0bfQ1uSc4BnVr66nLVOroDxgpAYQOZ2BpYclaKJlo
E2aWvrK8ST4uc5kgjh6aQYtueLtvQUjcRFAC3AoSesGUMpjfKdBvDATONmxUceolzXbHl49dQQIL
Zpi0GsJnK7FobTvNVpnTJzscK2rhEt9tVyUbFFLFCwLbMiYbNqn0B8apcNMRONYYFIBl2Pg7SSyT
CY1+TXeBt6mhPoRK+x62unnsav/RLEBkNF5nvYIge9XCadgOcEuwOtg1SiGWdKC3/7jJ6p37+4GG
3E8k54IPZFlU/rxrEFm8rHMrFN7eA6My+XWzeMjO3Yne4cBY/fM+abEr0Pio0WY0Z/UHrpO4pash
Gwl7jMPazZKm903tnUSEN1TmFufHwCi7la7xjTALIKMm8yJH+u0moUEBz5KNDAgFRcE7G4/UodIR
iXO5O4W9UnvDyI5xAN8sG9Xbz4fD6BI6RrIn+7M71fMmM/321NEJpWIC4mTBLGaWv5Es6Q8R/DCU
AFrXnJZNqJvNSRNsIFV8dbK+3iHuoFUJKnZrFGLc9Xn6CjDwFWF4jToBeYGXZ+l2QVamIyoUM0RZ
aioCaWTOj2WqlViV0/hshAzUGeFETIWQwtH5UM0MD52Jn8vml7tTT/ti0lBGETARb3ssFisMtB8g
+OdMDlC3LZtpZoy+38WvZ+GzjdfeTPpccJ9ci8vTcne5FfQm7YnlfjwUu1qHZmAC7K8H/TnGIkCC
HZdkmWJ67RnsN4gF6Bob3qZzEswbTvGiW9RBVdDR6UvGRxHR59Pc9gxaTttK/bsoARP36L1NYTus
aZW+TggaWbXVhG4zIA5rsBzU0FUPAxfmi9vHGOO9l7ato10Av3WLwuIN3dF+6tGnMlYOq04lwNYx
BEsHfBdZRGu40jihRiyDTYpCtCfZjzCokB5jLX5onvbmGQmdOcnPM2SFm7TpsY57qCzBYWgSvGCq
30qmOBc3IYHCLsKjW3HtB0ReHaL8LdeiHYFUHW0xtCUNzOA18r+LMaTLWj1dgy1/RnadIIlrKWeC
XNxkulQEHDRnSkOHfFY2plkPdjSaabLJvOHydfSCutkvD8UzYHZ53XJreez9tT/f+78+/f4X7HD2
nyktpMP/138zgxOBOuuPf6asBJgGulh/+tvJ8hoDYe1eR/9Ozi1vef/j5Twr8sPqO9IGY9ouTxQM
TxM0i5ZvBHDbz39leeb9fcuuLHeToDSY89ObCkZtY9dxhyFg2MUxv5DCtU1+fSyQ3KL9FsNn1waT
vvjUo6f1fLRTZF+QkzBvJsPA6xMTZIVvkgGfmBRjVC2sEbdaD6S6rV07YXlpS3EWTuJuEg8vILVy
imGl8ZVMWucYidA+5RCDToQrzumitodftg2f+0UotDy9bDrWQSdXEk9nVCW0oNyMALfO7+YqaJ/G
OD7XEM/3y+uWh5bNcjezc+ugQTKAkfj76+3U/f1WmeIGVISrbt7fwEwegQOr5XVWIiexEcfGrtYe
s6SdMIBy8fRp1ZFGMAGlySb7gHmx95/tzHa3lJ+Kkx/Y7bRebuYZEj2CRQnlWC0PLJveEaXYLqrX
opzF9pXpbRZh7rs69/1uOENg5cJTfn/QXYi5f90sqt7l1b/8mSFooNo2LkNQLyZr00mDIsIi7E3A
fk3znP0lgIy/M+gBMAH6Q0W73Morx/nzg6Nt/y6tXZ7+5e7yGFQPVMZ//JlgDN1x/X7/P72F6YBa
SR0xfdhR6/j56iwrvN9vTubAXry/k8y/do9q6WijizHBfB/+JAF+f9n7P/quCH5/7JfXLd2w98f+
9MGXZ5b3vT+NnUDbTubVM8vHmvJpa/08ckMnTZ1slfkwlf7UtM+QW7OTnyVZdliOTJmoHIKjwHqS
SfuwfGfv3+hy12sNFmAZkXgc+uX28vD7S5dbyxcdFSqYKLLMb1BK18Z1LrNpb8bRQQn6yId+8spt
gyKpYiHezeNPPfZYpZYzYJiMuPk0zOOhtww+Dul3W73qWfjgSIEvTKJkw+Qph9L0c1M3hEAi/Pyf
+74daJhlQntV6mgt5GSzwmDsW/5oOF9RbUMPqEv45yU3ydbqXSSI3l6O6vK91Ex8d7AXX0pWdccl
08mYv+CpBTLcbpcD+MvhXx7701dULqfpz6P+ftNPSk6bqOuIqgq+So28XtuOivNY4A2YOrdE/yPz
ezf45GNoPeYXe3gqkgSlSMmKS7g7xMLuLopLgkp8n8jiuYdJsleylbILt2XbNnvl4XUumEpi1pjq
Ky2I61AZ1Uf7UXN88+Lmd1+3gyNS7GOAAnk9FWTIdaH+ZdIb61YV4sXuSXA1iMlJRH0muPeOBME4
UGj5EgHPssebJZN0azEEc82jS9QAFy6MyrlGXfgy1ahKZYpRrK9Qx1buFzi80PDSWKwiJIpbLeJa
P0Te56rGZAqvSq4Hy/SPYtSIly4pjTnisxe6DvI48o9bV/8NqQxSN4wwnZFp6yKAcpbgC6y7vF/7
wh92ec+CXrPGt2gaQGQhulyCa4Vg8USHyWBu4EHKapCjm4kE3WUWA8zu4etEAxhkCDlxqCOCR7Rv
yDcWYH8cjB+IUpPHMZff0HGMO9F03sFHQYGuEMVrHkRPspmqfani2aPdbmkO4/OY5XLmWCCsy3r7
zVAUzEx9CvZNEB17fgwPQUG1CpWp2lVRcfVi8dGGjs8l1vfWEUFdSGdq4m9c8mLq/KuWi/yqSlj2
aR4fqIM+MiBVZ2tykMpH6Y1kJXXE2nK3PJG9dApPkm1ZXwZjFB/q9CBMGwyUJuUOknixcY1x3+FR
Ye6i4iPR19t+TLgUxjOXx6RmwPfxdcJyr7zSPs9YHNR8CelA8Y+soE6ZCJjToiFTxEbyuzpl9IEu
GXbID27CWgzPV1O7b2kA8CwwOuNAmvmc77yGM9BdEodBwdab6tFoiBK1G32fNrp3qeBwuRCgmWf7
0xYK8YMiZe5AACBkUGJJbFxIZBMQu9QOlFBMRJNV5ibnoI0aTrWYhR4XOs2VN9LCgiMWEn9mKevr
EMNreweySgqvslxCecsPgSIr0irQTCkfyhRpxCthl+6m9uEUu2q0z0OvfSYlK7Hu45B4lzREGymy
UJ0j/YumIcIDrIiQvEHWbE3tDIkmJNF07L33qDwEzi5oHfKtPYrYWxCRzbfMC6Jb7Okf6N8wg2WF
vtP1HhcvRoSh4sQasXGZWZ3PaRPPYWkal+xtouX8ofW+GOX4RDoSvtrI+mxW1vAYDD6SpHG80sLL
brbEEsBcRR0JgxDrEe9yPdT2s1El19So40sjhq+I9ZCqdqFzHTX0XF1PH8mDaDDRXH9xtXTbi5iE
pCypD+RDfyCjrTyyPj0iiiCL1RwuyhrpX0TqWNI3cYq8Pisd869hxOwdB3hV+5Z2SMfpNS7T+oUI
v9g3hsfE3AUo6eGlEP5UOCctslNKxXRF9VQyRULwj8tg2NeRJfY0bYY5Bo6EKS0QFxfk3b5I6R9U
s3jPQ9OX2yaMKSYFdUKakIn05NxO3sdBIbu2mmlaKwP1s8BKvxkF0lXTt8wzEy80qZDhD3plrnuw
xr5OsICdxZ9GcMfzal9b2XX7SSvABhkkUV41mX8fW5zlpdzxknxnGmQZYjKFiTR03RPSg2ejNqgn
cBfYYmnSbdFaevFfyBTHOV8ihwuT5jhK7TfBqvjWlvATxtBYlwT5nJIU3AZt16+GICZvaMCzANYM
CLgt7OkaZ+WnQqtvQNWGvfDptXrDb4KgXKDXyQhCofahN5qUvr8DMex1r37TP8ESm65aqG3r+ljK
DlfA+Bm8sXkslPW5Nzrn0MXqqbXjHwu3dkjpm9jIgtMs3CjWsi8NHWpUpWN9zMYnN6rEVg2Os16A
272iwmjC1c5Np9lLVq04H7RXEK4HKS9GGhsvoeluBtoBF7syuhWdB7nONDS1o6vQUwcCNHy9U/b4
cbKqZlsGTXuzVR5jfq68rSefMSeSf5KTpU0gOAkgpBgje+zBKchgH1OPmjVsOHH7Sy5S7WoTXth2
5bPRuJS0cASEXZ8RN6d3l2z6UvRjfXcp13VG/8xUzsGSCpU37cdPZgMGgEDcxozDZ4/Elr0exuRe
NHVJyGcfvmqmr+5SUAibkI2Pk9Pd1fg1Mqz6i9Y4c24t5JM24aSlGokdLO6NlZTDuK5VAFyB/LX7
2HJNc9OmhJxKo48fBOEY0121VndaHvFNdImAyr8nsZcecNAD5ALjKYb84lq2dpga5lAGgQ2bBlHv
FYH7HgY8iUWxKq9BDO+mt3t+Fx2Eez1O4tcRVE4dFCEIsix+IEJvNtFkdDy8ms2QPwyZDVYxApvP
ObFuHOPcwY07o0ZtNmU7fnPs9jYWOoCUMXrTRC2PQT4P2/gUt+MM7KyZVDL1qr0dQWGU7kdED117
mJhDPUowVSdTFPZxcDXSmlXV0j+1tOeUYDHXsn7kY9d/QIZ6SgSgB8tPo6eGvMVVEwV7AUXvkcDX
NzMcQVyqXCDBN8WpvWuSJqBT4TxloN/TdmEpb8l9hb2denfGNYyqqOEcFfklr5RWOH21Fmeyba4L
uJsn13HmuVL/RnFe7NOYJbxb9d7Vij3EQzD7vSEZbnV/D0rAGuZ07DkKO+IsP4VOjUFIhOUadFtD
594cYcNQMvU5MmssZa9tQeKa0OwaBLcvV3qSfAzS1qejZ+B86I1mV+NJ25iC3m7pz3ypBjgaM9VP
lpW+qt5i8kqJ1fPBMI5R7zAfGF4SG/xFEuDC7/vgYaipfsYOOwH2BBY7rGGIQu6esjDFFVyNwnmj
eaffhOz2HEgzy/rfTAgv0BiD70H939Sdx3Lk6ppdX0WhOa7gzaAnMAmkzySZdBMEWSThvcfTayXP
leLc7o5W9FCTOlUVp0im+//P7L02mznQ+eoVOgtlZR8fDOsyR0hI5TJ/rCLeymNijm4ncfxTwvCu
WNaztEITRVfLosggVU/SOg/q+3NC18wEeU2eQn04RlGowWNYyIgEC2aGaqCk1lfSzLkvQsMix7mv
vdToTkLWtxBhFA/fjvEiqj9UdXlgkT/hkhPF22Wov1nmPGiDLH4pQsIgmSQdbq/ayxbDlZD0X+vc
uMVrQUJVpEO9SFegB0pDzThmJqG2Okw3uRF8y8B7ImiTtSUVhitUfBab8tMgM8xKOvysCb7uRSW0
rJDDAaRCbB1qvThLukFdj3rES0hSDbqMTqOllj7Qig9WZlyF7l55hTmZmEPmw4q/rjD8g/4+LhFX
SHWyVFebPG/qzQS2Io7UgbEw+cox2QkjISqZHWap/mZF+bsZFzjfc705TNLoosSN9mKPjyvLJjGA
QWs5U6QAVMX9pJWTHxpMMPKJ9OolChhlM1dR17fGKqp9w2HQsY5xpYExXKWAeELbFu6aQXkAb4T/
SNP7oBHIpCRzlciwsuBfzyzsYCmCLVYIhLDkA6IE5sUqku30VhtCaPc4DbzewLK8Wualnq1ll8ni
21yAQ80lLhSDpWo5EzB6r+khfypBbcxfjSad52VTTzpnNX7YfZNZF1SgZ1li2EIY3DZbDRysRecm
hWZcmrR6q6Vsnwy14IuSDIhtBZaUsn3zu4kfh7IqRRPRj9tYKh7SRRi3wOEy6D3mDwWPsheIpbVb
S123M8EJOnfbWdaxNwHC9YfRLBnhYphDg4rrbUhumpidwYgR/hBSNunduknaJgOvazBdutOb0JQ5
fU7qZKygCc/etXoxsEyEH2r1liji/KCn4jkflLcKaenZsOoXQoOkXS+jlZbrbqHehKbVpJoWCNKw
r7Kp9uIEqV9cSsURy4ivcLEgtxwLIl3JjLh/TaKwML84OBelJ2KnA0UICzZtq0ncr8bqSzQxqMDq
XgZtn1cEvJL/m9KtgB8V8TP5EhwK/KvrD7PxB0JkebIqg5cP1Kle63D0IhJSpvBIedTtTEXHYRWt
JzFBbdDOlzE7GFHx1qiTdJFjq4bu0dSuVlXreeaVsGsFC4dJEFCoDEDieiJHl/6y9OawzWDoAIDT
m1w9Sn2vOXMkVSBCxmtORj2us+RohTn0M1RTm1yqd5ElxSjRzdj/lWdGSQ7nR4jzDeerw7ykY8lB
DtuMaxdv0UiCxL0Yz4T59Dkq7G8GEuB+5SVFXEEtFI3TtHR/JLNyVBbUh9GcAtHs1u2g47LlWQA6
kawlXzlxf9/jyGTdLCrq7ZRMP8gQ/VjCgsfyhW0/yxp7lllXE0LAga3uG/gZTdSvLjIc6Iesjnc6
6lHoX2RT2NFzbAoHtjTVKZrfYe8S3cAQ8oIgOnXJD4LNd/8lQ+x6bIrlZcqMIaDyKw5rAQLSbOjP
yrhwVBDr29yEFqgStUN789SZd4DhK2YmpJKWFNmhXocbFd2IN030IL9rp0oedynMdVAPzfM/RwO5
oAAHFvYVfzlnB/6/cbMgN1212jqU9CN2SuPsZlw2OLDNLzb+IBT0Yd902bXBUr2PUh3XTLrsF8Xg
BRc14aha0+qEDUQjaRYe1Gn5pr/uAmHRPuW5BBsulHEwxRXsCoHGXdNeWfCZWzOLLQS54le1EmdN
DpawEVUNJ8gQ92wr6gBHZMZGTIDoAQ3bFeUela4KRLZUmQth3QjUNieCZmoyO7dgpDAClrdNzx/j
Gt+uUi3iTjCshNstq7yuJAsDKsXk0xHDRODD5TC2yfclwHSSQteLnhcCmDqgkC27mxL2ji1ZOErR
J6C+8rpxCFhEKC9a9SWu1EdLNR16urEtdfgL7xkC7ZWHnqnGNcusk1AzpelFscApK86XBTRQ38eg
KMldsqNIVa+aJeyZL+B3Sstj3iubMiqUQBdDErAiM96soIMdklALR2byupNTYSDwCLK/hKxrE5UF
KWpq8tIxUzyC2ACcFPX9fcCVeHlsWD4I5MxBhzn5gkGdWaP6xejiLGrIR2xpFiDtOmq3Fm+3cB+Q
5H33VSdjeJzr6CJH4xkAsPU89xIS5VKU9ty7ZAfWZmcndIsiwsBdqUqUpGR6BhZCQU8xcnRy2uCx
9W1ORV41fp8pKeTQGqeIks5uBYFK6OUHdUm/q4kda9SVM3gVbThYBahhjUUZtnzpR+hE5Wh0xA7g
3TpP09S5UAR3K+9SZ27NISh11ue/2ZpxmEsnocB0WsWHmpUXQkgQaeyH5l1lWNMlXtOdznxGiKfz
1Om3uhaOurJgazFIYRqIu0HcsRz71ALeVkTD0Yjys9C0oqPfG5Ko0dJTsQ4v6xBvjJH0gmnEBQbI
xQ5hWt0mjkSr15Onse1Z/I7GCXRQ824V46ZV8z+ybEX04/JjowlJkIWoKGRLgWumDMV10KlIYDhs
QpLqvMqCzQsc2GJYUV6QXyrbEBSckZMXTDHW2SnxaZ7B7MFBrZO6aCnvLQNJxi0rz+4OVTTGozw3
iKIq2TMIfQraOlSZZbE4n9py5R250K3fi5JUktJdVN+ZmMD9575ug4a8K3tNEDvWyvSkaAuPkDU/
C4NQ9mYCf9Bn7cI5xjoWmlB6h9BPBwlEa4OFoevVhP2d+GFRQWlNy3Oc1a9jlgm7gUTlB0lhGVJ7
ptrC7blbEkyT5kVUie+Ka6APYxR9qloGVyQlLYlyNRbKn2KRHdi1aWCSyep0MXTrZURw2Q0l5z4J
RU5Lq+ewRxE2Y54QO9dBVCqn9GAuZ2GJ79As8pP0WFp9swNgVHLimomwZQWvoGZa4a6Gdw5Zxc4e
Bp6xy/qFMi0j9aqvEpJWI3XDJ7pEKMkHtWWXFwpnGRsq3mvVi1JCrUXYehrIbjO/RP2My/p+zE6L
qjq9Edf4t5rHLDdMROBHhRV+gM67YOGrbv6ar4ndQ2pRUbe1tZyXlXahFXLSmMvwZakJdopkMwJ0
UndnMHbcRslB6IzX3xFMbpBCocWyFGRvSpVL7HARBOHz5eO2qjNLRCJCCX0bfKH9TlqiEmds5Zdy
HL+0Qt9beTh5XSqi1M8nUjdn7VHrSsFpKg3ZRLNQHVTWdbQghGV1S8+qzCFT0vqHh31VmuRWlJHs
doxMHUXDHAbakeIIfA1ZH0g44lB876U0dc0oI3EDQqBbKGQh4GPXz/Ig7pJF3cxrm/g1Im7szeW6
AQbcBLKBi4wVHHtwpc4fZCm/mWPyYM2RuoVnO3vqSAGikye1Ea1K3VSFdpo7Y9jXLBFEyDjwmbVa
+R6QWBykQiPnAOKXBcjdS8SWt5ulT1C1gEpGGTdcQqXirokx0ydDNMSrQ4ExonHsau34m42cZuF5
KkUyKyrtY6qP8hqbB6VgjlSkuE+0dP3KhDZyChEuV98S7EG6aEjNXX3/iuHD2fwsa717sZlVpSRZ
mYRI8yC9mA/8WZ9I75NvGoDin/Ue7EHHhDhOHYNR+qTgSs4ExTH3a+ec2PfqMt6DhvIqVzYptNIN
0Q+iw7TZKSDQHqvJPGg4px+Y2+JmTHQDk19869MGYn0ONrNINPOA4OhNJQUb3zweicEgeqPNQxlM
Sd5jFe9QPJgzq49WP8CggVNWoElKq304DiKbbfKlDCuKnxZWEkh10YeUoHhT7IYuquIh6ETpsOa1
egyRRWN1n9TlccnjeqsBP9gQh6Q5v6PHNIKvJfQXOZuZ0gsLRPc+fW1ohg+pLjyPIfsXE83nPsrq
c5fcxYuW4MoK21PyV6PdZD3URmrsf3/JBcyQcVc85EaooNxUv4ktSBEOo56zJ6H8IOSNKrk6lJk+
v2SJge409kopxt4ALPipVq3HnA/CPuqAFXbW/VNNaIg954y4srg/o4TrznJt+lYo5pzxnmgydhUw
2RhW/tNYo+gZ9cpF1tVHJSvEPUuWfgvLioKkivudhuZfyoRDA3ftlsxpdm0/5a6B41llN25n6VAu
IMTaxlcFOX0UUdZ7BJ6xspHU5WhJrSOsWefPXW4i4mhX/3e2ILUPtCjYrqc68VdycxtSC2zRbJNA
/JpjId43I6d9pgiPRHHEe3nQ3KWXrONSZFuhSgwk9y2ZM5L8njRk6hAmxyfqbt+eTKa8CVHYE0Wt
oZZzgMeBGVYsK04mNw4DG4jMaVFxBElhgEIEuRAmZfIyTNMZ8Te7NCO6K4TNo9gpsz9JMaGCJN2V
xuIrPVq9ypRORZmROn9X0Ix1B22ZOL9pqpCdDum+roDypyWDQimpegzOsV/NskgsdvXMU1ATVUEJ
vijSRYl5+CUbSgdxewH3INWdoTRANFIR+2h0253JhCWeKyR7ePGxsH8K06j7BEKvG4Mwg02dPANI
gSoRTgvedX1ksJociV6InSgf+wMWaOj481CQtvNpVaWbmHLxkXKa2gryFRw/0bHO+ok4BSXdaBKJ
MKWeEMw2Y+IQJkl51YD8MOp4yao83OWd8KTUfX3qIs4tQ5VCv2nJ7AStfW3nsbyE80/JUt4bY7oL
Rj7LRQeVfp6z1AY/8wrluduRT9QgzROR0SSAdMSw7I9DWcveqNE/yKAcp1E7YjrSjrqV/SlIP9xW
5iKcWfY/WjmrD8Z17QmqAJBPglPb9pE7B3BZUxAaQkBkB+REwKUZjNYDc+/sUSAhfukrn53hCEGN
Vmeqs8PMZOSYizlKnCjh3ZYm8UHPlHOqVtXZkiD45N3trz8AenBzJNmOkCDY09XS2AsKglWhJCWI
2CaeZJqzp0SeeJNI0XhQeq0Hc7fU9tSuRvBruJAnKii5o6NkVVT5poi8MdXNw2/+oBwJ1WFa0pdh
YpInSuKlYmEFL5EUurnB6VxLLZMoOfjtFHkIqH5TITC6ntc3HYs9mbEIbHUDTOw6OIa4EFIL80+a
0/miRXScUXhtY4nIdli+4KyWTT7JOUFD1eyh+fXJCKGnxUnoog41jqA9PtYiHTfzgISjiSQdCkn2
Ft3PE8gmd4O+cCVGLkWfvswBOkbBpYwEQbAQNqAM1980cfYGgt9MM4jRe0543XHtT7jZLbX+KzAe
peIQIIlJ7XrgcmDYZYJXX8AK9BllaVcRK6QzfOIehrCDJssovTTs9gBTLa+rkc2NI34zHhOaxH70
zYGBXDRLz2NFW9ZMfxhgZsGikqsaTnDapLo1bDVBzq/IvXKoJ2kPziU90yfXtAJw581YYxcBTwaz
aMTAtdekJwb6I5NuZqyBZkzLk5qq6TXiyIqWBVEL7PSpI8K9FhMSxCTJGet7eZZIXrjKB4YLGI3I
L7IXYPNu2A7ocrDQLFIsPxlgnXokvIUqY69RGPNOZv2tQzQDlGWMp3KqHQZxLuAIDOx4FA1gvMag
9BxMg7kHVE7ouCEOgcjrJjSy0xIbQvEnZW6bJm0gVwbzu2JP2nKOizbW0Ejf7ZMJI0KWWLsqatLL
yDzD0WdGvV2f9rsauQU7Tf1Um8RCrjRch1aXX0L9fY70/pkX65ZM5sS+AoiVpgyoC4jjsSUxVjex
Kt+g0n6qcjOdQtOXC6ujf6YBqkOL+kMvAAphSJ5bv9SG+k02BG8qksdCnkpPGPT+slbFFsYCsPeY
RIL7Zi7L+ajX0mQGvQQpRpXvARONLJ1kNd0by9OgIkBfqtzigMyXcxXPCLT06U0zyT5NLUjLlRII
dEqHXP0UkOMSKRa5LCUars2BQCILBPOS6/EeZAEnh5SFz0RNeGaMe6SUetbEzTp5SZswDYlQMOer
GrndotR+WTCC7af9sIzT5SlCrLTXSDco0mdKp8ZFzAz2N2uJFNbXwAwVViWCrmzlsrghlZ73ljpP
+4VN0dxpym6YsubYIljxLXP9NJSo3IuyUux/f1eRBQOcSbpTEetNCIloF4E43f3+bl4VnKHCwiwp
746GwGBbx2jbazhVWgnoqCwjGzOTCOX0UD1M2IfYJPMyl2OMLBFwuV0ZpGGI2So9LW1EipqBjb2N
TNWey3g+tqzvf+1l5HeVjytoiyk8gy3T3zr6lZi04no2hgclT2ChTg3m96kmNpiUKAUODPYVhoFd
tR7lsZ+uCqkxfa499mrmq4s1IjAjnq3YVzUYDamSZSfrf6qkeI2p/H3WD0x1Ua9zKa/GJhuLHSsz
6q8iIYF+flVFIo5JM59dy4SDg8z741cfMUdAfcMpaY6rCjEMpTTq8qlkkGmatW/G4xPZdfJBiDkp
GUN9DPwgKVo9GzXFj9STRKBpfIxbkQidUOj3o6o+F9L8gDwPgmpa/UmTtfClUCDqTZN2RNcd1ZCo
ra7HvWupg5smC42hOe5b1kV7KywO9RBl7lRj41Urqm6lhxVdW+AaNeUW4XvfUSbpbs+Wm+kpt0MP
sPMviWwrn5J6ARc85M2uFEwwGEneO/lQEMmFj85D321uuoLpSTIpgrOUsLeM+mnIzYYkRk6JUgwx
nrOdctJyIYsQUojdzQzMSXlmrDj1Ibb0LPW6YiDtLKu0K0i9HH2qtk0JoJPDm9KBACY8YyZeCkVK
YuTMRsvlA2l4A0tnR8qDfmSURdkvCx5ULPlm5sZ30aCL4t70IWTh3+gaVO8EV+UpM91VA8JSLlWA
sGoKJiQIZczguRkDZRLFQIDCknQV0cDJOWYga+Ms6YKu071On/xsSI0/U0CokzeBB3moZBIt4olc
W7BG7jQw/wQsodtJBnokziyJSluWzs3YH1MV23JRvRaM1GB0qQbnS13bcg0cB6zMLjEQTSxW2XiB
lff4XmD8bebImlH0FflxLoc/c3oPLQuzrbIYt0ZiRdIYGflHaopbvC8mr68JeWBvgUWwAkUOLP9I
g3JtQ9hvtda+RYp4kquuuPSE+CkwJI+dKV2WIV4Z1Oahy0G47GIwbb1YiuzD2D/R/901j9NJUA2R
4Kfu4ddPAB7vCYlmte1hIp1UNX0kNn4M1lIncQ2ocl8bCy4V4UubuCkKogI8YbEs7DYTNj22To6e
Swo5ev1H1Db9ntCyu4BU+8v4/N8iovx/BDKRFdECO/K/foEt0Xf1H3JdT9/T/wg+7p7XpP3+O8vk
n//ynywTQ/yHLkmmpOM8vxNL/skxMeR/aJqpK5aGM0f/i1iC8aWP/+1/qto/AOxLmoVdTlLxocJT
+T8wE/kfON0N01Iw0pFLIyr/HZiJ9q8uYw1eisFXwozHWsHEPH93Uv7NZaziZ40aE6eLFQGzTfTj
PdYaCIhwaw6kLOm4+nlbE1DvVY07PPUf6p/oqX+mfKJRWtCVLQxDHEN46WtwSL5Eqn3pMwrUACKL
AdM+ptMlreSNhRqLsjp8yH1M+ZvyQ0Emj1AmtYvQjW/SV7O3XGNrueCc/vaa/CdMEelf6QD/fIyW
ydOmKQb/udvx//YY25CrTwZTEIir8TxIrDmG1ScX/ZJO6p+hHX7usieys5I3LZEe/utvrlr/6kX9
67urvFLIhkVDZOz3r9+9KsK5SSOF2/9mTXvxp3poz2rsMGXaFD8AU7mPhh/jUX2oQlfdx5ZDt7Ix
j9ajiXjx3NAtXiU4qYdmJ38Up3WbXTPA1ieGp9N1qB2mQ6flg1uabBPt0Uj9NXWrYP4Dm/yAptKv
ze9Iu2ewWetz9p1NHt61t86d6HpBd/Nvjj3hvoZto2YZ3ptbccOUzChQg2RrMCNwyZpCYcs4HV0j
zMzuUBymDU06RqPgvmBs3NJwsXKhMXtsToyipH3nmzvFLd6rG5vb+E/6xMPZzC/lz+oLDysqy2MY
6IOdyfb4gdmc3L9zylxik34vQeEy1oLmTOJabf/ILHGc3oqQ8m/Ji+k+14nBj82e+/Oe46W6wrZ9
R+9XgOS7MaDM2VjLHluL6KkCrHcjjjBPr8tlZW7CZtRpzafqmn2TGseARzhWT5oPBZf67qWYnpjQ
VqnL0xEdltfyg64jY5doaz/wZ+iHkGJIuyzyytSJomA0kTHwhLjodhQDT7OtL69kZyrKcYV0x0qh
FK+quEEJaFzb92mvf1aX8NxXJ/kRy6Kp2GMVJJFDoJb1ALDkhH/jFO1wr0UXfT8yUHNJYOsUp/4A
aAPikp37tXKVn9QjpnfY4MBjXTB99qmHCCPG7KC7ZNu/ysiPgOA+9fERAcHiGhP9vJN6vVfuV5/6
3MMdayEIACz4Jn2Fxxp70HF9JaqZoMFz6OTv8VE+KhFPLawtoSTFzcZhEq526hu0zHaZ+svefLHQ
lqlU3W7+3V5zwrVOMuKXs/jGrlF7iLYGACEqnMQhZnSSHOtp5Jm4h+4SdXyAYSoH6QeMMac4yw9S
bZu36FM/Dd2+F+zkJbyhREhs3tpkcLHtAJK81U/FedqKPXylg3HtVO+u7AjKz2kDpTMNAFG+EnLG
GioA4JIerYv1vDZ2NfjENECJcQo+HXb+PYLPsYe9nD6lYErP1VY/d/kG87c4gHGzjWw3vTK6Ma4q
PP3RZpAEedXrP/SAkoVkKNCwDgNrpAcb60rNw+1OdeToaB8wdpM/Yut/WnKOeYBEqHjGFvJctPJE
MtXw0yP0OdCGhg3u5YSxbdjGkGcAJnIGKohlRBIPPLB2d29l5EWg17/yW+zlgfKWsdHyZXsJEB5i
D/EXcqG26Y0YRTdYgvimimSl2njJo7PRuxGBGk/hR8dOaodeSia+d7u81Dvm0JZtXYfQJoiZdL92
KzIt9BE9sYkxz8pwY3h+7N/iHbtu4215EF+wJGO5tMUH6Uy/91+fj1x/f6MtcDreIV5QLgxJkrjm
tH9HbsEcYWqTLjeku/Zuaa30i8aLmXT/DyLAfziE79+GfCLDErnsZP3fAQHaVlgGkVyPQJOmp/u3
wAu0XaL5e+2Ia1gKFF1rwxX/f2uB/+TekeX/eLvCsZUBvKi6apgolLnG/37zKFGDhcvqSJ8TACEv
SegxVkPmDD7TLiFZvKNAYg2cb8L6OY0s1ZXMj0qZSrpXomcNQd+q9fJUERJJnKnMRy2v1s3AkL9H
tXHIhhkUq0CrZrbdRlJYsCVionrmLDOFkKV6s64VuIWmO/WwGjY5mlE2D3tRQR5ZrkpzYO9tukrK
/kjfhE3XPcv1wHDqHlEwioMFcgJjG66VB0K+wg3vcjiiSyArI8LH6tZrxvAYaZ18BFNKnCbBqEVG
zkLLNGxr9STXARLwl4iLDGgrzH8i8LQzHEomEtqfIZocUmlypGT3ccBAlk6xqZp+x9he8hVgggTp
EOGaIY5USyK4dRwBE9zP2hISZ5pyPhvleEmQkru87D3HgUk+SbdhHnnPEy+Y9RLbINet4LbWCtm7
TX6Gts9O8tSyDa7Exwx6xTEZG9K/7zgz+k70GRoef3MJ2AVe9TzJHHEpNjNBhbaqlQo/pPmDHFRi
v5DSFhMvi7IHbRwD00hidimQ9qEi397MYrkR5AwyQCqCc+4IYFJXhDvixMVnqOelVRZfF9TPyZpV
XMEeRvHCDgcjD8ZRFmyx1zoUiZI3T+lFqYQ/FnauXamtT5r8EfHz2pVZfLXg3AINtoSNt+Sc0tjE
AhlWfaVrGznRn4cE74mKLmsi/hpZK0XC2FGjtSRkrbr+CJn8UayR3mQI7cz4rn+4SCieZu1hrQWF
DJDlZdbr53rOP4C/iVCRurl7mOPyMQ0jKGTdF+j05p7697wSFga14uX+e3XypClBvpMIDJULhUSr
VQKQSUZWmGHT5EoorcHTVl1xYKexlS0GryBVhaVodIoxJicygt978I1q8UqbDKpS8m6FHB12S7+X
jhPmzUzs7BbxZVkXDiaXChooGFph/l54q4tC/jTXGGzx0uLnBBljZXdbvS9kAz1+NCAOG/SLSKwA
wC0772HNcxYQ1Jbz7OQr8B9CLetoM0yPtVrTRMX8HJB6h9xlnOgD2HTvr5kYCps5/2YuvTHQuiqx
5mKE8NqVvstsAvWiI4UsNAt0N6DXiskae0OzQKMNBoQwFfseSdQmbMKQLknv2sistxXtjMKr1L7T
+GOdH9cR8c483kj3PlgKjk1D3KjE5hjZik4NOygl2jgn+r6AgLpXUGr4SVGcFwDEwOFCgwBLTC02
vGflAPzUHOwIO4HiptUybbUezapdayRGlVKzlfVyCdKChRhIiBpHwzzsy6ZlkB6FPig1UBYsw+7j
OWkXdatEmALTo1oxiZof5ShYxnEn4emzAWzAcgWmCqElIeaEKPtOkHe/v+iLLO/ypKVmk60+9pve
vIQ9i5BS0IhEl7rWVpmveVMskgirTtnO0KGahBStv3+VmC/liI+bIVG+//0bDZXtX78b5T98IiDs
IsIEUScxWWrU0YtaLD0xY6cSVB6rjHiQEUKRoIc6KvEuiZMvtnheH7rJoVykBKgD0+2O1dUq7MQn
z4OSMXyTb2sgv6WIedz2yCDgKH0QYYKKJnN0spYuq2BzdmdvyyOf/eYwx8780/qSN1IhHJST+WZX
19i0xTcWueo5/ugOrJOPg2iHJ4Ku95TsIiJKW37lNdJfzX33GAeqm0DUxWBvng0CT+9pQU7BUlTl
iXLwOdDEt1hFTuIFzy2hPsyYWh1IMVZl1JAwz7bSFcxCBOTBbt/AbS0GG2YWnC7oHcNhuat9mhfz
y9w238n4xvwBGB6SQXXgH44/jeJpz9NBhtO0oNZ3yoyqhwmdm58s33iunijko4tpz8/wR3zxnPjo
KA0uMRTAV+Unf19Tv3TMz/WdvCoUzh12Kirte0QfdmSJede+x71Aq7IZ9zLylwivKQco4tv0RBok
yVC6xOQTUcFmmYLZ3ChUV5OH31hStxrJ1HzaeuZrjsjwFFWLpzHNxB7d2HWD7s2uITGrNnNmHXmK
M/Pw8Hx5654sJ4+BfSxAtOBA4D5BmOGQ+4eLPELD8JL3PppBitMT0yIm9cqWDKD2Va7Z8eDKcqoF
GZ/NFEyIbe0sM/Hf8suRfWOF6DO0NSxtBL250yvPMSyDZfF7yOxKIPN86PdkVzLnUsbFo7cQBEDg
rkeQJs8W1eW3FrI937efFXPIT74MqENy0dikkL+p7wC+0IXoJWSa7Wy9CSeOMOukaTv9Tai9MeBt
UQjbewpiZBfRo3FSv8ae0w8KiN3Xu3ZE2UUQLTWj+WScSnQi6clM9vqX5gnX9Tk80z91by3xa2zl
n8gk5HtH75S+r+Wh3o5f9GQl2UrfTCRP+rH4GCoHMkz/MrEkdjCzWCc+NtA3qwDzIRCj6lZv2kek
4uy1zTc+AQrJVoB0iFp2mCVaPe2m09xQA5JDecpuGqUqVmhpj3YIS2Xoti/ol5gRwr7CG0n3Mxxl
fJOU3TzV3ozgSLSfCJJpGttoSAxCML1EWx4mX3ocL5X0iniyxIplHiLIdJmXZg5PokEjyYbd0Q4S
+P59uDPpQBn9VbxSG74GpApeoJIlJbltz9Hq4xDTMz8f9sKnWnrJQwQ7dXU0stcoxE7WeSk8AsRA
lc3b8ZB1sBE3vHNVG/d+47f7IdvMu35HUEvkUtnA/LCc9FVkNXEIy4DeVg+dkmK73FafRHSHdHNE
UOEKtJHPUP2vqGHYK+I3soVA5swYPlNPxddEZx4HRHEa+L9fc7/XHYoBGjA4688JorNz75NQgu0y
U+xuJBmAlQCbNrR2vEWcCBPJoaEhh7xwtHjX0KIyF/Dy91agcXFmSFNXOnLs/NkTLCBE90+m5Qwv
ADhYkpuOsu0c6RVnuq/fcp9hzluB0JnrY5sfk41yK5kreMZhX0ne+jgV3nxpgJhd8iv9zFu/SbdJ
4qjHjGMMCJNrcXB/IStAGX5S+brjq+qb7zyGK52uWQbxbvTHFUw6jzov3NWziFx25zOr4aV1RGNT
VhvxFD70kG8dsGq0gJNLW94/dGfhrdlrjyA4+lfzalX2e7zt9iGDFMqEa0g860CzjQD/MV02pr9y
6G+tDU41r3jmCu0vDNalw7xBIHtq/7B2YSMlH4lwtM6C4oDQUm/1JzDwIyes+qSckhtWvkAlz1fZ
qYsXLiQn4L7AgXeo+20tXvSrejQeq2cgoxSYCeTuyCWrgkCK9ovWAFbLvt1Kr0a3W8+0dCduGEYh
9IjJJxkVPUaPyIv5sBquMcA6dYrCrcMdz3vhqq/NviTfTfXaVwmlo8LbgKzhnpXQBsoFMqJYCGYJ
0SaRUhseS5VdxflQqVs5JePLJh4lHDboPEGfVhQLB7pK6atrPqkqrMat+oN6jZ/ID2NlvzGvsm89
SrHLmB6+cCQ6gGjUxEGlQ/oCoEEXpfV8SJDieKZ1ak4tEchYcnVH4lP5M7ausuVtF72sf4rT7zGH
VG1XvDNdwbYgvRdRQFlkecul8Ktddo2SnSJ9QopMTVaxx+Sd4EyoT2uLvhzN4d6s4S3oRw7/YSHm
aR9OTwPhrZHwY8PzMYkwYodEfjIbXBgc2W58XLz4j/QiWC4dwXTM35hAKK8SPhFmXbZ0zrfrprlK
yEmp567RO/cSh4GifFjjZjiO5+ohwcT9p98wsi9eRNExLfRejsUTMEGaP/Hg0P9K3MO65OW3ub5F
YM91J8Nbyd1CUIm0kTjt3tL33nCyMwTp5Tq/hv+buzPbjRtZt/QTsRCcSaCvcp6VmiXfEJZskUEG
x+D89OdLV/U+tX0a1diX3UAhUa6ybCmTZPzDWt+KHlkdZxSge5srlqR2fDkdEtNF9I3tDRaMAunj
R/1cfiM7wnmp5EN6Dapj6O4AJrzfCk9jI7+zoCV5or+BqhbZgQgUezdzULyau2oD9B39C2uKJXuc
bbunPe3ON8JHs62tDaQpd8USlMcmASN4x7r34FHMl+ix2Pnr6L37iQShogp46omiVAu7WXGjxBex
zp99VF7X8h4WyUOFd22ZEfu3qL/sTfcNmlP8NR3y75Z9j4FS09TNvO39cRi4pBfqkTNP3ofL6dqL
rSv37UGup2+s1epnnup2zmMSicuhvmTH5hEUDKeIvQteYFzFKBXvGCh9tzfiJ78w3S2oZWSArDpR
nyNVTuu1MpfRk8X08ug+VAxLkk2i7vOf9kwVu85/uih6svs5PGbmxoCev7H9Cz71HiEb8lb6BPHN
YdzCQrmfBc0JuQDx2+zlaPs5oMiX0BuSLhaSxnYgQQlLCxu3hqUXYTyyoVFHdoUiNMUXsiXK0TlP
NOhvRbGMzo39pZvPJlk1V34mnO7AVYiH+kkNA6yGIuHeBkUFL4wq4eC3eCLX4Dqq97Sjxl04PyM+
xuLg4kjh0n8eMsSxi+SpP/U/2JZ9I6siA9b7UROQSRLnCpBg9KW9zchBAwEN6iwhRK8xMsPbKbQ0
t/5hPk+r/JSzv1uYqwFi8QXPwDtCpsLZlsYGtw/pBf2ivsj1LJA1bJwfCJAxeG8bVCdH51zvGPjx
eGETeVHvxT7dJoQ+fXQVIBq+tfpY6qUiLvUs73CAXYLgKLbjz/5ncOGqNJAoPs3n5Fx8hk/xXXsG
4+V8hHv50px6rgL2uS/Yc6biy5yvkwuxdEnrNaV7glElUTOffoD5djOGtDLkkXGhG3o1ytxe9kFs
kXY6ieNsObzPY+3Gh5kuNkHHeRxiZR7HX//DFO25z1GyCGIP1q3itCXWzjz+evn1+379268v8weC
CEiNwGtfduYxHKV5y5Tgd5f+XB2i6aridjfkpEOiOFwBbAfbGEAPANcKKUizkBMNMmiL96uy41uG
omdi1mBbmwRL301B8o3c2LnuoaaYcuX62T1MyCMkfb63sGVy6+Ri0xucIDNefvIwamfVZoShWH2G
st+1eHh4JRj0lIrKYOMZTWKtwUItUCowjApd5pxREq8Rg7ybmZes604Pj2YO5zsv1Ka2mLCLkIK7
ZbEFWBmNPGbsR62xyZZR8N1KHA4uo1rFExnCBBCtiBOxANsQREF8KkNzCwy7LcfkRcqNW6M6NlLf
3MgYG1BvR82mdsG41AVHYVmX7UNNdRTYCXLYNFg0I8BwNRL9LfRwdDrO9SqbGaQERE2k6h7pHl5p
YUbnRNvvnjND6uX5kHZZskes6CwcOOZVORyCyj/6HE5Qfo69LVbmzEa9rqmQhzK6VzL65tgZQCyr
YFg/0j4j/aTddlFab37BxND87rP4SH99JVxHrSwH5Mtk5dl6kjmdyERRkbfof4fwOSEfbZnKbpOQ
l6z9+BRV4xsZqNa+Hwz2ZC05XOl31TXNIQrNn06laMv6YFz3MHcwSkvOXwPluqPeAaBSAGC+xXNZ
EVw0t83aiMaHOb7Pi8J9y7s3bQA+H0X7XnSA0U0SMdLoqXa/TKMioTxWL32iOFehUDNTC79q9Gym
HhvcLhGTk4LvIZ/MdT0S04XDhtZ3foWO1e/aEQlbLZKvmWwrE3FLE5CBCpMs2UXM8sgae65Bs2LH
Bq6FlovZt4ebz4uH1+n2lyHtiDMTOQpqCCbQRCo3t5TtpN04JjIumVoYZBNrJyrG09IOtzOw6GVW
YK9pMErNr0NtvPZFcvE4Q+E0Mm3sy9e2pRn79bV56n6JYJ+ZFQ/rgf6deRoiaVp+FdwpD3V2M4mn
VjhvxUiwS732wFs5lPc1pw6B3y88lZNFF8R8B/6nGenX0h0OSU5DXBWUqHbZPhc1oQmFg1nfH8IP
LMimjD5wkh8ySRadX1IwVxiafGdRhs57qMy3pmPimJFNqlt0/9kwnYg9xBFPywBkjMqqlj4WTUBU
TR7vHxKXpRIIBHrGpN6WpqSZ0WJh1f49yrwXTNm0TT7eOV+8Z9XwkY6cNEERbaeQeVBO7qVEtmIB
SgnT3sVX/QwMmMBAm0eKIssBg5Ii0VLOsPPtaV1PVrvDE++h75feoTc5APz4qRudZOvb256+NG17
sTQNcU9I7EaDV0QH+RQl6XfXIe5Om8TJB227t5RNbrRGSKGsEH19z9zCiO1ir2smejcyCo/ItT0B
bW2iDjAt+7a4q+6CsLiXQ/Ns1gj/en8if1qbSH7ah3DQmutteIZAgmnd8uhk/MlDRcnaImqX6VCy
ThZ+vKvQo8eesanM8t7mreXqtICMOpS0buPoRZ91r2mJ9yJS7GJ4huensH6xA1o0s0jf/RbPlZNG
4F8waaRx8NTjx5g9vYosLMtBIbZlSS899uQOuri2VjB2rbuKPSDkkX7jQXBYKB+RcUiWrpONj2mA
CgrL7/da0bmWSf6M8mohez4rokpIpRlBVzlYjmDObts2+pncstn77hVDfIpdGVu6p1Jg5BOLNeGM
B90fAm19S0YK2ap9R5YUm9WFvQYuVYQ5Qat/hiOLe3yoApGNbxTnckJ6GJOouHyAOLbP6/pRhMFl
rJptP3hs2lox7POm+VGpQzgJEoZzjtOiM0gOgpZlaOw7k6/eMyIkM7a/ZIydVUngEbsECh5anOn9
uzcBjnJrCnuNYrXomZPahnVqO6YijXHrVYPhQQYFhUcq7wWWA1e5+c6uWfuO8O7nMnyMmzTfqG7i
YM0qBD7zHiLoIUobcSwb8MWpUA9j3773VVov6hygUGzFNMvURDlhZaVhfB/7bj0l9l3cE1hnuncD
gRh8Gp1Ge0krSagJ9v1xozR+NjCuZGrmVrOLMni/Pj1xEcdEw+F5WZVh/lyOA/+pYqzWDP1RJfGz
8MeVxo2Xadfc1gMkXx/f4kL01pZoKtw6Qca4o7cveO9fVD95W+lk3WJWB8jT8/eZ8C8SW419KuD+
B9Sgqq2eB6h67Prax9FmghsN/j28P2pxhwe8FW5tR2focxR9E7tW1H7gPX13qyMil2qCTSWuWpsw
pYpBH5G75lKaBanr1bEP5KPBz/8iGZ5nZfaW+VnCSYyoEUMGFzyJcwVU5L3Tw4wLDUK77ZwRcmrz
nGocuUkqGnsfIAJOI+ze0ujKfYpevJslQGrooJsICfldNpaHPg38lTfcAlthJSYzMSY2e53lxADI
kTc1tzd9d7IwXQ44rZclceGzMHd5GewdoPqYcE3Ahl2WMRz3MNSAdECxsRqSaZnNll5qwefvRfMG
gI+zMBGxLKPUuE5orPZu5aSrJiBDpcvLTY2EcZsO1tdQ94xxlV4OT70h3DWshGU9kXeDSeSsLXyz
Haim2Sl2U9A+6jxgrtk2+6gLdsq/UXca937IOXJxRuzlGF4y3qKljHxc9cj9QBaTbFAvlJKP9YRV
u9buq0US2VJk+XsWiecBovDW9aCHy/DVFzGDvn7cuPYQLWWo830fe28o0Jg6pJABTTtjSVMgYnT8
DR/3sClN663tY3fhecwEgtvM2rXUw4wXlQC/xyZjA8GD3XVIfeU2zp3hKSjKG5vW/NEB/YUCobfM
8atF4lT1po/ah1jvS+V/eBapXrrwDnE+faVlnGwCgEmYcT0ClJ11NzJfM7EFMXKG5+IBWKxH7mq/
/vTrmpPN45IAzZqv2lF7q2xj3kR9qOPNZWGR/y66+NQD7lg4qCPKCCWhSuVjlqfdhgVNtyDUdhfW
rLIzOOQLjOoqClcjG41pYK4Rt/7ZsqkMeLCdfTHiag3vo0hjDpvmeSuL/q63N0ZA2KWVdPZ2bgrn
oHN4E7/+7bdfjqqc9gkZmXGdfUg2Q2vzZsIZEHj/7eXXfwsa+P1SxN/iGwHw10vdcwfwwEJnX1G1
Rab1LrrSPmiv+HRLAsTCLLRWvUA/KOoYowxkWmwsMU2pSSN7w6Kuxt5YI6pipqno3OKqPeAXLPcO
UydXdbchrvrrBaPAvZHb/mYOiYTX6dSQsOmWPgmBtvfnS1GgP2nf4Xr5B+NfLxJ5gTO79T69gePU
7SW/0eLcuoOk7oqHHIeHidWtuIposLZ952YnVWfO/9/aPtP2blqDf+3z/4e2b/d9+C7l30V9f33J
/w4oc50/eNSYrmU7BOb8S9VneuIPi30//CpgNr64Sff+UvVZ1h+WbfpW6ArfcTwrgJD/l6rPDP4I
ReiSOGIL3+T//GcRZb8Hu6BzRnQQuh5KhwBHU3CTXfxN8iY8QE0k/Fosd/GIQOftdgZ3A5Mrk1El
4bKqgDRSDTC5WujJwSxQC4cNDr68CrfAr160xnanomJA0UKbKmYKkFZw22e1cRTcCdT0JlVEqIkA
b8G6Q+fbDx18iYIu+mEIjOJE8/Qk2eqIVu58B3j+REL4QURqWBmeia6LTYVvRe2auZyxi3r4dPGg
d5M5et8CEphRUbH1UiH83yAYbDyPoiLZevB3dhEV67DX8xUqM/gZr2xXyP6zDUmu9zVhj2w2WiZX
A7s53BXBue3iNUaG57pIaEP1Y12OO8eLqvVstC5OPWwRHSFRlMgoIdmw8TCusLmzYErVhmuJobKM
4nUEs3MV3RBRiQO7WvfDJ4auBVZxZ9ukVUezPsAxN7yPFhgU+T3NZYj9e8tpqru+bYhTmso1XVd+
P0HH2AfaB2Nzc3CTGOviSWLtVvvtqw6iL2LXe+qbEPWBzSMey3G1lh3nGJs/kIh6Z4XdtBamLnYj
xzEL8e7iOvE5HyNSRnzgKcpzDmU5fpU4oO6GzngzpLjq0ppBc0B06jIdP2Lh2LQ3Swlna3Xum9hE
A03QU1qIr4Gf8SgT8Zm2oXdpqB5W0ZjS1IsW+so8P9Ujm4OqTVB8ln5Nwi9T8L/dc/8HDY13U0f+
LY3ldiHDMUK/EQoKU0S0/34h5zNiZiPS3mOBIyQTUbfDb+Kuk1ExSseZtnfNquUZu0xylX4TbsG6
Li85MZ2UJzLkjT4sUbGV5q1EKbfQEs17vwCFoefevtYMqsP4ySwrf0HoRHzwq/5eZqLfzkk64bvi
3DbRsAydeVFmVu0rx12GRpvD2xyX8VD72wD4BmwRX65so5pPfTiY3GVrYcDhL3OCFCZjXHvQd5Ze
qz79Kvvu97N+pRHc4uN+6VXnPiQVvew8fANMHq96zaUKumtJ6E55l5rTg3bgaBCexq42HqynBkIB
mwJaWa/Nw8d/fsMt8Vv+TRggU709hFADC6THv8cbVgG5FMh1ike/RmiaTK3PPH1a0+HbqALzZRi5
r0WcxHfqNGZVfwRfcx2r/lsrDGOVyWpcYW2k+e6aT7djT+ervtjZGDRPk+zAUVtnacp0kwZs79Tt
JSY5ZontAlEdbqxDOuLqpjtcGl1qX8203HeJDg5y/IgJPDmoqn/VmREQoCivdcKwVUiC5+cgf2nY
uA7Erz5bVWmClKmLk2HZW2Ck/kE1wxI5Fk64IHqJndHaNnUhD17FbisrBtJTAQigg63eSYg+KVUV
27ybCUoNTroirmhCuL2uw5Gg4qB6l0IHV4+yI/SCHFmx/aPwutOA5mrn83CDhE22S2/WzGHT8mWK
h5MT2Ss3F/66dSDp2QA0umCsNgms0yUKoQQ8eBkeMaIuu0GA705KWvU8cQ4pOdWcQxcFjmlhTi6C
3NbdJkTa5piBTehgm4bsAibJ4RsQyc9ylqcssaNT5TznupSPrtPvibYnBk8TShLToOPrfQB9GKDs
RIhjDGm4pmwTuzzstimzEN0WDRw63axSZVz6RLN9SGf3yBzy2Svmuw56CbjQbFwRkUcrqOVAvkGQ
7aRk5R4mfs7VPB3BjVhLS7JMrSoGwBAnL7iufHi4RyNhy9r23NIM5qZjLcXCrkgiAdiGIzXu9g7l
NnaxAXQIGbK1bwQHWhb2gSZLndl13McA22DVs9mZphhto4tlqqx+tB5ahMaiEuusEDlNkH0WCfq7
XDXWgcL3lgdx5rq6EbNXljVnJxj9qyQVqNd5mFgkG0NwnwqQSSaKuDje1OT6QH+6t5PcuUYd3U8R
udvxpqvqJrfaeqFf4VLlxccwC8C0Pkz8ZCQy0scWELEXodueHRVNq3kIvtl41zaiayicK2/HTcAQ
qshZQrkaIiCL32Kwxl1KkA7NWJwdbO0uBytGiTWjR51wkoZxFp8Skg4xylbX1tOfXZMMu39+DDi/
6TKFCGznVqyYHg4D/09l498KiALPdmMmsf+gvLldY3UZL3XF2/HmdHN0LbD7boWTMJ0N3M3AgCjE
pE3CTneqXNOhf2XCmhPyRq7zum4V03kJxp7W/oVAHPfY11CMG6cHOMPqiAuFzWNgusgQBDOJRB3J
Usn2EXTVZVBVIHRKDTzSUhzybn9LRbGzJ1OgJcyCdzIjy8PcJ0DgoUTi32WZyP352MYRbDuBKotj
b28Q0n345/fI/CXd/+/DyeVNskKPmETbZGBjwT/598MJ2kwUxb1vPKSqcdEl4X6wCmZboQ/lvHfn
/Rziec3q4DCNzCIbH0kl1tzE8OWeBwpefDDFx1HO7mIueAQxyXiBkY/anhKIHnH8McfCfZQArRMe
qB1hQG6E3IR8isLwwGNULs0JXYXRArRJ7JaMteptDB3SNeaxAzzA3Y5ik81aO914aEqu8Qcnd6L1
/bWFyY/bwiTsD05oqTXKass0IB8XP0Epd8ckJv8RTke7KKuoZ0diIaC3MAnHxalOxnpTNui+nSTi
zx9liurGWgH0Ca3oY8xtVvfCyY8NCw0yQRAwh+SmK9861z3n42D0EkaKO50q/vqF2xrWeuLhc7Ir
k5BBxt2LtGtvi2TlbFvDR5SBBXjT2vjIbTRix3oSL32efOsr+eEZcbi1+ngZCi8+5ngVGIiY684F
d6sRwCetN2+KEM0PMWYWC9liODTA4lNQSgyHlHHENMKcrCdNTkbtsJBm65yHwkb5M+WsMcOJ2hVM
81HGfLztmA4rD8YoD8lsqxs+UUtiQwur7NyOnrVqSvLLy3jITkBEfsBI8LY1rF+D4C7HB8pPIJd+
sKCw0Ih5TzY7P6fMT2YRbMu6IlVv9uPrr5cdM62vf75qvd8cP7c7mwbDF9RVFv4jH4fT31uDARe1
Ec9N9KCjEcFaH4dHSFzhcW4tvROO9VI1ALuMeXzo3c90Dqez425MwyJCjAHud0JOt2SYAfoVik7B
GoHeWaWFA8EaT/mAzceYH4xJp4exBROUNUQqump6Dwpc50Eokocq9wumIOAdoJstZA0uCZ9Tv8QS
Fy7DoOlXTGDHc13yvLf9Zt7MclTk+nYYncmu2vJtfHgS33brZjO+WabY2j73430RwasZb9Jpr0BI
Y7SOeHAj1dBo8KHBWn8JWQDP/owF3Z5voXyxd3Lx6XHnXFMI+uyuFBI2BIi17IzNP7/x5Gr+Wy17
e1zYjg+dybTQoVu4un575/NGNjhRXYbaJidmmll30rzXsyCvJWHHzSPqzSPTd+n1Y3cQ3TzSrqQk
5TKR3+c9t7FBeOo2011L7TtCj41yylqsq6vKR+kGD8RctSmSqTiczyJkKsYsBe1/UXj7AEgWmCB5
9on+Kjvh7EoEQ3kPEgvCo64Sc8+mp1gEzKpaLw+3ofY/pgSoG3f8/OSHKG1HO9zDnjzOgZanvs9X
pAITkSJSkE5UjCsrAMpqBul0UQ43MOsQcTSkZkA+3XYh5DjWbRGcclHKBUFJHfBxBGpBdkljmbwZ
JnjBQr72RteQXedgncmSs+9hRenY2j0J9LhIfmdErrqyFxQS3CQH0Dq4dmVOf2WRapD0w7C1xo1j
CFZ52jSWYcXKsK3dN2/gkhvoddbjULB3Cm6bwFLH7GJvC9YCjWG5t0wM4HHoGTuQF/pqOgNeuLAh
56VV+XmAAmUljA91SUYqc9kHOd9iNDDOg3DzLnMZ+bh+RXIKXfnW2ZpbQo8sjTKocmP7PcisJeAe
JABuFOyAOa0GSvFr1Ns/cF1NI8HaLcGIgAcctmtdg5b89nR1kuLKPL4+lYIde2XcqcEM7uCnNJsg
UeUaAfUMaOvi4ECpwSUcwDguSx87sYrR6aIeYdNrkDPn7VntxS9wXpgsTnK6R9d+aLyEzcokXnNg
9EykAeGqRq8K3OR0nQaKKmTe674v9KY1guLIuJdt5zOBPuldjbegtNpkQygvGGrNXYW7Xlq9fdQs
3fKahdjgSExtavjpm3jtRenFQEtQ8tz2pE+2PCTSSE41yKFNRaDN4tcvA9yIfp5+2mVe7uGUfxbc
UrS9jIP7IKy5ZnjbUcyfqJbIUhraR9tGp59MYCr9NgYFMsbizJsb/F/8KtQ+v9/FoY2eOTQD/CS3
gc1vHWkA8bLTWV8/uHARWYzicaxcoks1ExX0l8HD7PFYA23n3GEHfrQSFqVWrau1GsZ6O0U1gq4U
UaNLdzfaLqTkFD6gjK5GXtw7Vlo8uViIrHa+F1aa7KTNSixhFvscBuSkSAylC6DTxba0qqc2DVw0
CZxJv8oyu2mRKis97BNglrjUuuEOcP2PPugfBKFdT3FMghsf86XPWEBYZtpsIgYoS86DYO1WZcUk
F4QSFa5YMZ25eTJMtdEDWwjMKMR+mBXKuMSbqfeidqEGf4OzJjgacxBcopqY7Q58J7b/uuAvjos7
twNmevO91GEIX62Iu3doQ2wSsvnJM+t+rWKBumC03GVR3fdF6zKQKbFCzXW9yyR/rzLG9CmPHr3w
9rvFbJwBMSrs9VrBqwqtRR3xdGMBeN+buThHIXTXXNiwLWAxD0HD5MO1X7Vnkh85WeAjAeOjCnVy
tAkgFMPO/8xhLz/EHXsFjL4xsAUDQUG5K0J7OJq3ozpO0RqoKfRXVT+ixqUceGjNedkyQ9jqEO2p
dCl0ZdHt7YyGbjRJUCT+ooa80W8LChnErXl0IXQD3Lnw0FKKtIVAgI6obY3iotlFsxwwXmRfAm6M
ADo3E3YS3+toMzhQy9Jyj4X1JARSBbdkqUs+BgDLMoWF6CUryW5kMedoc3piJ9nNSNSbw69ZfV0D
sqi6bKdCENNJnL4mKZqoehT2SnWkrhMlECyAZ9DD6ujUp950z/uwcnX2ObjKfCy9Ntu6MKcPsir0
HRyRhV+26bId6vzTJMCtaqPvRgklNmq5I5l+q312I7izFTtGDhAuGchDeeNHKdP9YGBjnn/RpNo6
PIbx/FDXyj6A9LWeFNCXdYwjeuNJ9JCGdaeFtq8R+KVl1WRqE2iC8+AkBnyEYfYQWPDPspL228m+
omb48OrAu09fLNsAk6yHeTPu2tQu76XxQ7bIZ9qmCY6JIl8u9gt7O/VusDJFGTyDZMq3TBExxqeq
3GbgXJYcAy+GzsEeA2Q4ZbFNEBeIDDvh/B11jpBzzuWTmiykedi6MDcVz1WM4bC7+fUr8dTb7FHK
0pbvQZ/v6ubcznEJnRlZeEvqk2mnwXFiCbnxyS1dzKTIxmYiL6Jo5f0Qs8Y3em8TO0bB47WaXrKI
y45eKkna+a0ekUYRVVuschfd+sRT/JSrIts5BSQOtNSOB4vHSl3CDTCE+mMJtIyMwWvlNI9dG8Qb
RaYOeY6hOs9djVglYjzZo1c7VYZGMNmlr4W02J3Rci27IET+VQyCqwXxHRkzyRuhX4C0h96/pm7F
zKH5wZzCuiRxxUZHSmSJWTJvQl95W6fHdNrKXwKf4GlXUBvBzAr3RjGbMOGT5zRqDbD5O5W2za6e
bvoG7eZHD5bNqqM3WHQGRqfcCPC5ASfBs2b2DxjccuGWa9HqZKUK9AwLcOXX0WVw6vSF2ufxzTtK
+srByXJY5i7cGB9fEsp1afHUGXqCUIfHuFTqbAXTuLV79Ig5Ls9fJeHkfm9V1exp3h/naMqW0xTe
tPkTKA68oOG0rbr0U6WD2ggViJOFonkm4Ho1+MBKSzRtsTdFJ2Oo58sA03wRVjW2X8eh9xVmsJtN
+90v/J2p9bvP1ngnclyJoUmRkLWQwKC9DRczrb/NDIvXwkZQDQr4gR1CyJsWXrlZmkMKce2iqhG1
TYHXoiZKhmT56dWZiru4SVAWVjXPNCdrHrLG24Thixnq4i1gdr7CCyMwFHR659Hq/3lS/kewh6cy
55//dfuaz7KaGhkn7S+awn//6iw/m1KXX+0//q7/h6gRpgO5+m+twf/YLO1ZCxel1P+2W/rzi/7a
LQX+H07oAXigH6JJ+9duKTT/cDkdIIXQvYUmOIl/7ZYcYBJsdUTgmJ7PH+bQ1v21W7K9P0Lu9YAv
ue2c+BP/I2JEYP7WQTp4aX2oFQzk6VZtP/ytg5SeZCli6uTgdM+6JDhhivoCxQ5Cs7fJQTLRA7MC
fIswvvbhjTYChmVQY/B3MvnDG6uvuW6NHVjFGsiubNbMm5eDDK+TBu1DskRI9gKmDSM8sFfJT4Gl
B6zZULNUfKzM1H1B2haYn7E9+I9oNk+zMQY4FPz5YdAzZ1kOFpVCPrq6ZP6Go5Vs81q1G68mmrFh
/rgjWLbf2FqZC/U2lFW9H1g1V711GlUm1kWDEGtI8Qiz4M2CeMJ3W1EBuQ76VaG+Gw2RXDyo461R
ue5Jp+olmOIZX+3eLwoLTMxuaK10XQDifRuIhelQ50xF0VwZ8JNVxu3r+/M+v00a/EGhCrRtzDXj
cBhUh27mduTRJ0WXKmFFHsECcKe+2MYSv1SYNq9ErtBOjbjECjsRW7uiOulcW+4TSfnkp+tAR4ho
by+tZ5HuWE8AuwFyTLwbyhporMwSoGsI19lIbXyXaEiCojGXjjQeWCumt/ASBhvVvMUvfawaVmxy
Gta1OUfr0OOR6xNxsnBCJp4Exty4Z7i5eJbvMmf62QzTXlA7rWEFbvyA09QrxztnbKelIj6CdK3x
2twkUemAsLAv6dN6nBM6dRD7GdDKUzs8zGSDyHjdkCS+rir9lBNeAzC9ODrFgDCwYSuXeEWIvaWM
DjNqb/NgNYX9PBNjBRiPQZcDtDYtUWHW7RzwCaKScNP8VbK5CFTSr8q4Oo6G/4Yt/Mhx79wbA8Pa
BFUJYs/IvnpW1LMGDL5FbgJiAKSS1aGskaEvCXHiWZzLtDvY4TAuPa9C+zkZ+pyV6QJNLHOwzkYh
IQFPdm1+KkZP/fnCj+ZOiXrspTplZLIo3RBTE1d3sVW8o3RYlSMuHde6IUYD3LoDtIC8DiT6PJCd
doLwFrBkeS371kWfI4IViKqVljihMthhsTAffO+mKpxbKnD02gyczxlBRTq2zbXVIVpsjeGp9qf4
Qqm+N7LMXSiQlh9Z0a68Ij0hN9YPk0ZOB7c4XoPaBAO972sz/ekFiLAj88NJSncdRbAWjJsICMP1
1ajNcFEWI1NuAaqCRe1N1wROVoyXePDCQ5HLe1OTRDF2Hu7y1vwM8jhfQcxGNONG59uI0IDqSKPR
TSs7lPlydqiVjpxspQOodYgU+Uw50AbZz9l6bjvcNjQw2QSeLjAZPOWKCq92CVWOb2nx+XII+wNh
b+t5tj5Jk3wqKSU2oSClam5Yn01V8EoSj+bjjNB8O+DdSfReOPX8Cqu8wHVOpTFRPAno3GFh16ux
pJUlGwWYOQ16PPn+FoT6YaSYmPAXyXwTjSz6HCJ36f0gVs3kz0zDc18WBrCVigRczY/oYQAILGaI
ll2tKEg+LLt8sRTZzDkMe7dG0MxEEP+nMXpLBq36gsv/Yuf3Y61I/xBc206xHDJvWNQlRogk+GiS
d9/xxs1PL0diO1g/CgMRTjotnCvi2Ds1gqvPdP02BXO6VoCJydTMkIA7oDciNufYwmE7Jx19aZHM
V1HAho2HRzShSEW8FQivclHPJMBE40Ha3XjM6ibdd3bygRD7RvnPPhpV7yFzI81phy+m8hLLYPlJ
BdVSu0fYHpvx0PHUZPt1i6munQywYbHtQrIzYLZd4zIiVytBfRpHj3msvno02cAEJtx6Jhq0uWyu
BSog6qkrhp0kaFHEu/NryIxiAZtxNTXWruZ6m3R38Sr9LFX9rRjlVSuEokhDsUsaGGSrmaYnCrpv
OTnpB5IZFoFrTYhViSLtPZ+jykKlxWZbjgVldALHtOgP7TwtAZEuuqb6UfxMhviqEjUerElcPKz6
CzXaxzQPiH8e90lusdCb7G2auNYqULgUrErEW18kAp2g/WpF6ptSjA/8eIJeL/bVML1PlQ1CrLff
4AZbTKzk6yjgiScd4XlvlcD/Wjc3cjXec3B6Ap6SxPLoAmiWZXqMumggYAXRZi0qBqd6fmSn8NWR
Mx5hZ7Wj6N418f8apLsn1lc5Y/ZpkczvqjYFdqpjny31fDAHPINl8GYRgXX6L67Oc6l1bF3XV6Qq
5fBX0RHbGOMJf1SkqZytePX7Eb3W6X121Wwag7HloRG+8AbwrgwxKYI/rf1ICyV60XoC6Gs6wMgG
pMpLb6jb78VUKf4AD/QevJcNpi+hFudgwAPEJjmSmMPfCuGQsrfc8Da5yiMna5g+flTqH2abCk+K
AYneik6RtgubafHqkp07TbQQc/NlM1K1ol1nhn5OSRHIBr9jfdRZQW9z5iKTvzg3fqj0VKkfqbdG
fhBDVx2V+0HedsXQOtafVFSfZxQ5jn1sEF3MFYZ8tEfDo9nx6phfoczHufHIpz1CJLfZQLjGmmav
m/WTNZofZGOvuojpnaL+mJxAvkwVfNQiRy0An8vzWzMqYAOzmWIhTVsaZ7ndKdI7YQQ97PRuJCn3
jBjZKxGKc2dDfivCASXdYqAHpsyuZXBwGMCz6M9P20RarRjWPXzs55vKwnCh56D1S6mwXLbYAnAW
q72vc4tJIgllQCNY7QgcpKtcoqW9ZqW4vQzlz6hQMGlQIuqTtXKgi38w3noWQU2ASVO/mukSNiS3
i449dl9oKuZgph11WrzvDZopiw7usQfVDApGilF7h8/0iFDezRW2rlT66QuOUrrDoPUcRYq9OonZ
eHrDiZviU7by00NTjmJbfsoP7T3qXqch3MuJFJToEmjq6sprvoTZBluY25DPuteDFS1pVJHgQJR6
+Bnxx5IVR6MtcQdpP5YZf6BmOlu5+iw1Eblb9Y1BJyjzeSc/pJ05p06v1XdpNhXsotq92FDLRG6a
2UileomDQVTAeBCn75PS/Cz7v4+464Oqk6lZjlRlorz6mkLwSl8KWmFxhqqjFBl/ujI8orX4rRuy
7CKX+pPkT/U4CCT2IHArSDp05+DvIUPpomDC4oGXRZduM2qwmGazPM+ICTpCaLwnZb3Hb66HtPk4
RjWcHBPzEodRqpApl0+xgpkxoR8TlqLc5wITdNGXi9FGn2S1Nz0VduYaV4qNsiu/VSU647xAIapD
RjpOTpOZkMR2rR8ZHKSpDIm2E7YVO3glaLA8Yh91TaHOzgva30UZeiAqqmHGzYjyEw3/aVz2Wpcj
maQBb4nEG8qrqGcChYRyLb5gkLal1LLNxnSi+HFfCmg0BKfhxpzMCq0CeTPFssolQ7hPHlYgWTQJ
ZNQ3HcyTuKtkAtTYqGUuJsSCcnU6jaV73q5WpQPEE0v9mrIheKjyu5Uh1xgJn0ZsPmNsBvZFAgEM
9LqNFs3NFXU7YChhdxUZdXaVM7TcAGy9SC2yUCMS+uHQHeUulYJHzu0fdEwg1XLbZmx0alLOQFCB
ggO/tos6xVlApAaddlHAlIFhgGWfTbGu3fWC3uziZmxZIuu3mtlbkAmhO6brr81IgPb6+5vfx0nT
xCtyW/nnZ//+QmbskXdaX+LfL79/8u9DQ0asWJoTcAD/feffX/6vt//n8frr//OcLEv3CtQPxDFx
JKF4yBtxwiIk8/st+373n+v8fYy31cZURhSm6I9rVX+tjAxYyvrCv1/ocv3nu39/plfd//5Z3yrx
rhEdLQxn6qnmR/H7Hr/Por/yv5/6z8/UnUicSpqMb3GHy82uX78sRY8LURLGrhaK6Mn9/vD3Ob9f
tBa770mHUNjpL1W8QH/8///+34fDSjDqsbFwmpw4Apj2f99Iwi4saBghoArlblqtouNmIkqmXur+
/swYJuxn8LVxsilB8mjuLpOSwSeLk7qCBzShp/H7bS9EFGAwh+ghA8QH4Yi7MKcVGrDkE2l6wyCX
Cg6eepSn7J2ZOtPbeFGulQ1P2GkAtuyJXCAE3QrK7U59X+5EpKChqq/SJnVkt3CXXfIiNcB7i6t5
oJea6juDLMiBVfqTnqwnSvjLvcf4xrjkL+ZZmRb7C98aufLbGdFpu3Dw66VmhIrNCImX9Uuu0sMC
rJzivX04uNDrtmBsko+RjQfZAiqgQQHGuEJaLnh8oZ6SzXYxO6nqVsM7Yi7CYlNr7l3lszvCMgWb
Hyh3thJQK5A37M6Z7PAVJvAedXmI4HhWYkUg565wxa4ZJL10zAPz4UsvqrqLpWCSJlf1dHN4KiLn
nJ/M88Ju0dhZ8AAuDm0yIpmNT8Wueo4efvUMTaHND3zVDoA+7GWJt7L8ByDrBBmITuQkHPkqIUoo
2N0PqPZF71cBjmiYtuQ9+g5UVgAhohM21qp6MiO+gfdQm+3YRyHLZsJGkYGiENb10CY41R31JUQw
/mV6TsWb8AF60scGcdloiA/t8ysSh1CQzwCzNpWTX8trc4kd7FZ99HRIzaIN0gAEuTbGOx+W/8dA
HcKZYA+EqH0IiOn7Re+i5fGAyx8BNqeLTgiqOqSYbl246QdwoE3rzX8osntfJKbRwTo+wJf9KU1H
eM/t7BDJtna5w6s75XZyeLT2tMOthtxFcUkPsfZzzs1otyjZnDOHsqhCPXD9CvFKcAA0fVNJR7rx
sVHfwhdzS2E80M/JUd/q3/hhH8kwkp/2rm/zT0hoTRB+C7SH75AumKrhGUytjQqDvQ6AsrGgvaMQ
Ioc7eEG6+yOekVV09DOnIjJk+haVDrsiGXWT9/Dty7qZZ/MsIhaYOchBqNsw2ln4mMng3s8UkdDV
MqChuLkdqJDpqNh71a35wXZBcHwgcor7Xj2douc/mj1Jbps7e0OCpG9UNsg/V9uAaaXNXIXIhSPb
5KL74uT2EkjP0OqSW3jQnn6U52c8fwUH/rrXfkICR2wmPdHw5d1RJbm9pCgPutJ+saE0rbHIZYqD
/K1F25K1VDpUcxALwpsH3nsj/ESX8jR7j0N9AqC5bLIblEJsldlxgmWfYIHOp8eziJa4v0U9jWLS
u4QV4X9+SkHDR+7A9JBpmcvnHgELyW9QfEerzIaWvLgw/FlGJ8RNkFRGkgidr01C42x0J6d+7Q5k
KLL1qgbUWaj1OMsXk+3rmKJV0boDLQTkFPtje3pcHwpbyHwyjwgrOclrspm2MPP8H3XbbqhQ55ab
4Pbr/TNTfjInsJycHNU2ZlRYvrKg3QiO+ULNh/MbOZcu5VIwNgIliU79UXiCZY8Oss3kKdblzM1k
lu0FRHV262B2P1uJX483LApD+k+nujxibG1Q44CVshd32hc6YZgVbZdLjfzGptdZyZup2SZP8ZkS
Pu671REG2DtFEiCE98RDLsDP3hMv2zVUh3bkOdWFgImRq5AVsofi4o+r1ktKlOKJx2Ubx3t/hU7K
bvH0XtVn+dL/xTaZUWkFH0paQ0kcxSYPtkvyVFlO84Hk6vO8wOR2sBNq3+XvbLRF6ZVIl1IWvUk0
PMmpgURI+Iz4tR5My4HmuaV+DN8gSrC4aCC5ohhnv68mzo75NxFPqWJ/QkrXEUFzhSet8bMbauz3
pkfdm5+srRY0shHiWMc5PiGbg1J37RY/VdAKDrGV8jn+YDW6yF4PkMVcBYRs9M4XtwoYFfQzNGbT
Lf7TX8ZgME6MzrLHBh2vTbv9RDhvscmNUCNSTJxvKSSsMz2eD+rwVh0lblHnpH8QLirRSbXJxuHG
eBWYggkC4IE1knhi+axsuqC/SS5HKnDZh+wBiKNeI9GosumN8vwiWCpv4taPP6lLeLWeGFflk8OS
I7Bxpn3uRmwOiDRU73ShMoQmoJy7TRBdkEjN/elzJlIV3al2Kf+wQTvrvadUU30Uu8WeNpKtYbHq
kiwt+jH2h426zj0MKoX+tUDnZL3tCSFeKsODsvOX945T8CO65FeYOqdnLlH8aa984PVDH9l6pnCb
xBvW2zaFHLXt4Hu7y9NjM9j//BeN2+UTeuc+8vzuNoluAoLcpc76BMvOCS/lubpVN2wFYnUTjjYj
UeLvi6pr5uFTmn+JPTbSP4t60gh2g9TnCrIFUzWg5NgEIjrIkTRkTioEcsdtKH44GdhG7j28Vtwj
Rq7HqU/Mc443jFFt0RM9OMtg2r7Nv3rnazTGW84onynUsVagETOOnKR8wMkuLtJn6XdItHmYNf0U
O2MFY1tfRuFgWBZSn0ONIb0+LHRRT8luq3IQ+T6iHlqHu7e905sAwrqdOqjC6gbwHe+xStJclm3y
o8FRSIE7VMZTbSA4Ir7GL9aDzTJYnrIXEu/Px128sVB/4lWSLNop++Y9dSGOnohQqA1CO9M+jT0c
KlpmfrTvP/RdvWUZ/Ik+wndhr2yxbfAFlwIAhj0+R+yu6s4NFl2EemfEEfc0/icqIE5oeL8bk8vm
5E5gFWInfz2jP2VToAO53FrDEzenu5kwOm3c5b31JmIhwOdN3Zd1mjbBQNXIrvew1YA4sjt2/gSt
b97mH3jTIoLiIoTlo3gMDERycJXdC+yFJA2CRLGCcGip3ktiOCyRccApNnNxVod8D9MX0WRgMa5O
zx2EqwKTboOe5ipWMV5jSr8J5m0iOhrcWj3dauoelof0jFGc8xOYuiNs9i66KDax5xV829yC7ED+
ASGehVuOMz0aLu/tKfZT61yj0xKEPtUsN/QfNoo79visuElrw0a5TKdwPEXNZ244xVcjvLSghqZv
hWySTuNR2Nd0s+MSxncHAeEs9fVuaXBGfE2X6kl3mMvFxvzAww6O/RQIiEJ/YPy5xnu1+4BmGy4v
iBl44hZrSo4rylSTcaXEqYUHYFiqlyHrWH7Ba5gdfL4L0sRmNR1dhXfRibaGd2TqHBZQtGPbkTa5
X54wEcSV+ZO9jfOEQBqrHgANqxROz50rLsh8YeVNuNLcMo5fNA6iLYEqC+/EzhMD1d31P6Dzb2BS
JCQK2ThcQlAC6npg83gGs6o9N/qBenyp7WZEiQbva9kDs19CLL9tcCloygDZgvK7yDfkWIisM09n
jSGUc5ER03Xa64IdqK/+qD8CjGZH/xkDdJIe2Vt9Yp0bd9jCWxFe+paKCfYoM9ez2FRX7OJZAgK0
wlY9isQtujcSOEoq0AiUIDft6isx1kFgBrkhGirpaAuOfu37Nd6Rx71GL4JKUOWl5VZmtaKoN6kn
SipLfmwTX3gOU7xdHZoV78afELkR9WkafIZv+Iby9c94sPfhYdtDS+WaA86Eutoy2hhMknjsu3Rb
XwldKD9CH4eUS/uvxul2vZfAUcgxXlEYSn3WMw5ZNJ44e1/UcaNFB80kItaP8070oGtDmKmy87SH
3w1V3PIfzQ45x1jEjPWQJl5Ruu8JCnUS4uDegK9TAI8bXAHn858UpsRTe55v1YhEhS9Wz0PjNVmA
jTJFFfHWJTi+2D1XAKxn3Coo23fXWXgNpzcTTWp0k4gZUrt4f4BES+37gwozIXgMENqRnzEJTmzL
N/CDbzwCjDmI+hMBKpqBQcWc104UGo1dzymA1GCAfAdJ3TFcR4+pVN3yq5C90NTZoSpjorD52XES
jOfcnyv6B8wfW+5dEjNpM9Sbtrjo8W6Cyx2+4KFYrnh3B/IoTTe7UtjNZAAJqCwgCGcptpjjr+Ln
yrmXToQznI/I+bHZjT/mzwhFnZIsxI0Z4EWAuTwuH8TDL/EK/UEbAWNzVBJrT2VoTjRpoyHAic5U
HPTgldZH2RH3NKPAYc8tUGnp/5InwNo1r9RCVITqIaWKNj06rGFGjeK3W6auWAfooYQIcwmHsiOS
95AiK6PgtE6/jXUq6Ybh61o4WeFqX3X8jDIPoAdfl3Z1ekB9aw3COEfgZCGoeIlATcUHytGlRd56
yNCBCTsR+NVzkYEEJSERGgcbRYcYkX/ovaAxmN24Acsn0WBig3/MkFxjMpyLLJgRaY3pJdMugToN
DfED+GIr+s3q8WFLslMjwfuuUtv6rAGLksv8cCqBR/uRQ6zevBlnpbPm6TS/DmrEWU4QO9U7Kt/z
D5sNGrBUgkeMqyDOs1PnwWovR7ws3DQfwHpsbZCsKO8tNOL4O4Qh/MORNDnQmpLphYtmz0G3WMFE
mloIRxEBE3vdkl8mwR1eOB44n+zHiXWDpj4tbP+EKCHxa0M93CfueFyLDfUrB1WEp+gj+3gc3ust
onb1t7KZ7l/I1+HOLjiP7xqNHfI0ktLkI2Fjmo/chLtBTMMURduQt2nP5LKb5FhcwMUL1NipzJLe
fQhXxAqnq84gfSjucJp0L/0i7IK6xDFmHF5qvxbcHO3Fm7ltP4c7e2npNpeEuScxiac26AZSI7pJ
dJGJUvlanopjtuMD2Y+rtlmLB0E7+uvBS9X9E2NUthsyvWxXnsp6Mz5P3z36ighnwf2Gq4TYhkYx
glndeEX3PjErEYlEkl2m7mF6SEeGzExEEW/0D9dHI6Jc28Q8ZPRzz2jUoe/GQTJdWVu8E5k7kpFs
Y9WlD1hwGdfXRI7JnnUoryxeVmTu0yunXsCePrEH2TLh07iJMdyyp610AETLLJt/Eq/+XrWaoIni
ZesWO6ydSWSd5q94Q0213vAuYMeGM9Ck7DtDMe0nuRQXY18Fhkd4px9/rwcn4/RL9JaD5XPsVUeC
/Lre5KewP6FWsoA3lTE0I/dexegKF6VUuPxrSrQ2TPubQkBl3dM/5OQGAl02MO4fCkzCZ+aFBTRE
t7/IHpEOG2Tpm+yZlFWnM1PrcSJTle6ElwhIviGKBEha8U/iljtuBO2JWgkKjFSeEh9zHJGIlsFB
vBgK3xeFo6TriEUpVtPRz4FFE36SWiDGyjabvGMWVfusmoj9T7CzI0GTZr38GIMfefJtGn2S9kHx
cCk036pAcs0AgSXSDGRLlezU6qek+CvZ1p03f4CgZ0ZzHDcrLCQFIDW4SFaJL4DaxLV6sGiHxxlY
U/8MQAqEMrJtsU00qyrnKtyIbzq1D/1ssr5+mEDbMOAz4Na7CjlywsjLdnCzj/bQynb9osWB8BVi
M4CTFcAFxIR9C4t5El4npPLSuNFBL/1784XS3GF8iffhvb2NHJgknaONVHVkYt/gRA/n2hr3SsTk
yvmYdimS/pw6he9C7hwIIdzSyTOXw75BIeEj/DtcK+tQMb1qzHwA1F9Rc2sQyWBG6C8JhikPqvaH
evgzfnCe8Tbv2OISCz3e7vXf4kHzg3oTOZsq/K07mqpO9p5fX6ByRIfuQjTSv6P7gHSrLO8fFF4h
b1cbEBeUGR/EsVQHup+5s+NVSQ51RYS0xB9lH1jPxOao55Jh0hd1e2qY8huiyPhMU5lBFxNRaayI
Z3mf0dFdDkBFMCYmIMuC8kosULzLc/Bi0A1jpjYOFRAKGFR62KfthOozuvVu85O2Qe7nKDDPGQon
vijvkVpIpq1AQ6M7imh+9l566DI0FzeFccOJelTPoBzrOzXf2gANY0/EoWa3L17Nx2lqn7nrR2Rs
636fDXzUk4XqdpV/YifKiIlOGkHg49nGQZz/UKFDJEM0UGX1teWTf1RkLCA46/+elHBfKFC+6ptl
XLAshjuw7PXkjKnmBujwC5oYZvyNAucg7HmPnop/EP4tT8z6L2ojlhpMm25AxttrQ5cN7UCOv9ZH
bH3YhD7yuYi7uLxQ92yEGDtyv+xQQX2aOh0hPJ4cdyJesiUKlvVOCJ0tA43qZXMLH5TPncf9ced/
a8Vto92tZzR8KyrOIdr+b7hikng9Me/R/83g+jtkb/eB7Qc5SMIwdo0TmYZZfojjYHNUmXCZehcb
X3ZU3obyNVkbixlxyI7wN/HbDXTe2k001xpfebFPkkvEB4Hw9KeIfJ2CLq54qYMsGsnnXXjiGMIl
jR0GxAmNH4KoGjbaBj3gKpCBCyNfjf7zZh2Qd66oG9lIaYRhc7lm0ZyIoMMSahim97sDFke22yu5
en0tyGr09Gn6ZLSGO7EW21q8blfxOvvY9IhLEay8xV+kLsTF1HLZIBP4L/4Klt2TWOx/8toN3xL1
SogJGSehJ9TRf/xkd5sAvQYDz9Fhoe5Hmk7HGlGFK0UNltYTUXu+7aLjPFON2Uic0ncJxahPiSa2
g5g5/STJz4Itqb09oaAzwaF0h7s4stIuQCoMy05fRNqUsKuSU2d6whODnDSYFK8KwhY9nON4U715
1zQ2cbXPIlM+H1ewZFg5cPe7tSRkvhHd59SFJYfqP6kQIYVEzYoYQecevKIq2oLq8AhGJGUjpace
1JRd2N3f3PKJqDLdoeSu7sbR00JqMIQlICPSwR6oKv2MsL/JoZRbtEu3f4QrNVG2jCCLd5SUuCxu
kIq21E9EOeevyqHYzAEdiWpxCKvGNGBEAaZkpEjZjiQpfJvHo3IvT5nH2fbGsInpPSTOIv82qdCg
QQp9X/xEAeItec+iLVsDV4OW1ievxLairWZpuB8Qpp5y0FMvOkmtY1a+WR2UT1Xey2xw7/F1fEKX
mhmYvYYpSYIXHtPshJYSL5Z3V3YtmZEht7gqm+FavNJJhpsIvvkVH913nl9Hh5pJ/Yl2pnWd9ixk
itUgwZ7MIxOcSpPJ4VOhcY3nfLVh7yoIsVBFQy2adATsxuhZpp1atJQCMXvV2nsxB7TaaIaSv2Yv
PJfCDiZyaubJms99524MGs0lb6IkRFqNlLlxjon4Go+/G7EXdKcNdtxkEuOvVCsvZZXbiOKodqc7
Y25L660S/j5Ax+AmT4UpWUVB0dYoLV9HME3dEjl3yr7Q7phG2FyzELo4bczgsNtgEud18iRr5sGW
TWoN+AWIBLOypPfrcR9UxOdPy0Da5sWCK3ASMFWuBCZqBFnQB2TI1XOtvDLfKBLzmXo6dxdRWfhq
jA2f96HceEN2MsYDWbJueuG3Ret0mlvKHtVEviflqm7i5GBzl+IHj8k4jfWK5R1/19M3g9qPb/w5
77OmK9hA2nDkibOUPcO6eoewmRLuDNwRV1A2XJJEv54WGL9egNes/RxjOHMWMuKMlyrA/vBT0TVx
xiO/srkYwwTSQLGHvLjmLlKifGd28pr6dOHcC4VNJf7hU+cUG5vslbI/D7h8KutYHqEFz69k6tbs
lJx8pNQS0vJ0MzG27qlqMku4Z3xWssEQ9+zVs3495xlVPCcEChoSZko+48er8AG46w84kzIcYlCS
qDK4XD3XyC1iV2AqhRo73EXorrlLi/LdQrnBT79iH3wCzlOi8FelbH9E6FCihjb41EkoVWKlvU5a
09OlP8wVHlJylbX1tf95Z97Bemy5BJW0GqSbzSdjTpKe1IrdMlFHjwvls6KPQSLLq071luHn7Tn4
y+u80LBePwKd8fWGRg5/xGdPkbe0fD4Ok17xuCoWEb/hKdyOMZhiWsPrx+bTypPDpeWdy9AxBFxj
osFecJfa5eX45PwR18skWG8SlKbeLUG2IYxuq+SgKJ+v7Rtx7g4h6gr07zh7iJIotDhm787H8Z03
Hq50CVa3Z5goDh+Hf0t35QV1yjzaE7eHunBG1qyqVwOtOehTcDQhJCjQUlGsmClI2ypNYNEF/8ZN
5MXWhYFQCYtBc/uGZt2LsVfJf/AzSHwWCO/BE7ntfEI+pop8ujtAHb5EMoRcqkPeUlwaYJJr/wAY
KNGvO6xL2ZGsDeptS+hPdHUtV3rR8z3FEyGjmHBlzvPmIahnASinNxvnFN9Q0a2MM59nZCoRD26M
5cBt4LnWshZQUGcElsfwMGor9JWKO+EOcxVY52380doA3CijzFXwPG6DhEQHNHZKCnhbGccYxKRy
4w9i8TBaB/p1zA9u5YSUcRE0UsA70XPH4bdLdmig8TqFZ+3HdfUZpH1cFZe9HGhssCxW8et+zyR7
nPtnGqQw19e1CAfpJQfiOTHGXtwQtoDSCWixobNj+VEJVecDphxXxzrWYo/IEUWXDq85y6kLCY+K
7fNiuWwnVn9BXBBXE6ur4EJtC/UIpE2UfVO3O/n44OUXFIaDStzSGrcUD8RYJnmR5ovanXvMZQ7h
C2vP6K485OOuCK7aAcNBXB4iCzIghehKyKF1tLnWgY32CE6yP5A8gXBc6u3v8NsY7JQemm/MSbO5
qdP2nxFmLxUeGzCVjE9WuuTCeBbgmGy+TluwbnyyGakxqsGiy/ggJsGCK9euk9OeVVQuA0YDpnSV
bSTcduhr44aGIK/gMWBlt4kLn1vHQNG1VmIPrE4O4JOBZQficat5ayJVejXXjTI8S7HcMaZIPbCU
/1mQnV3Xtk9N7pvPx31lWob07dS1Poksu/XZXEI+E4kTkzHZMbCkeVwSn38FBBmAi5xY90KK+XZU
rbkp+MhE3bXFbVn2vP06CQZKmTikOeaEJT2Ik0ClyklWZtO5kEtvsrAeoaRm98NsrybWAbsnNGDq
/WCBnhP9D4vR2sdfoFSL53W+Cg6vPJhbPLPT8p3sgUlGgksOrJK1VeNLZqEQfRAnKIzCXQTj+bvs
TBhqwzrSCiOABQAH5IUzk9ACUxL2kpo5Vm4TpBobEBVIaLFfuiodKZwxX2Nyh9UYDwFnnR4uMios
ink/KBcg/c0LdTaQHBbe3pjvQe0K04uRhwHLYF0/Ki4w4AuR+KfZ0fa7qoc763Krm2bfYqM2uGhR
siQx335lREX5uGrlULlHNj72KvYQDAMg/GjwHzat+bnOa+XCvaTQKtIQpe3ZJHC1qBQSsuU+K6uH
+IvjF9e2wGmgRGAFhbWO2zybKM5RiLLY/UnxmyccjqgqWpYDtbkYNpoaFA8Xz0S2Z9jfTEM+xRAF
JNACgToLFCcnkpJ30t0m3VrxE+rVIEEjkcXjPVJs6TasNBCZZrqtxg/hC8QK25j60+wECycYREa8
jjElvEH+pr3UePZZzjqT+i3IcoX+KUHK0RLcjuFZcEZ6orMXIfcc47rtasOf4fGydr0oJcRenBAj
OHm7Y6+SKTkhEQA0GdME0VE/KCNYtGkCtGyYmNwKpiyIf0pSq8nZEytQo9ZHkGXYLJEyunEYmRVq
UWsTbzQh5VOCXA+ZGb+Ji/DJYzPe8lJR/KLzEeotd42THIYhajdC9oyGRDGvn4JnwsxdH+ou8jct
wMh4HwO2xgHT2qyRNOteAPv5RkWEtzfQrNXX1UPHiXM75zh1KpnZSNN/XjeQ9czOqaRt2UkAKC+J
W5Y+06bXLixLwOlh99qw0Xd+PexkXgqJhcTrHl9MeHogoXJh6eIMzxsxoeL0eeIDAXZgVQhorjS4
HgQSqiSsy2XghoGB6feKtolGDMZ8kdI5igUCkjpsDB4SUuqyoZDDcAvlJSTiYmP53YxYrPU5f2PO
sKS4MnaiZVhvNk9iMrMZsXNwiyIxEPMtN42dpwC0ojucjzyN7bL7ABDCBsV5J2hbno46G3kz8XLu
FGDWCqeSTmxjfXJscSItic3RN8P9h7mzxj6cfRTLeMgYEpyxWsSJHPVMB0ezKNuvTQZuK39VRBBz
wIwfIfC5KyUHISu7VF8FsGTa5xrv8VKEIFnAFpIvmNaYAITT1VNlYPbjhif2qDxsqKflysczmABa
MkRifHrji03+TG2UZJ18dT2+QZ5Q/gRZlONcA8zg0YH624K0oJjM4dxSYQqJyNG+ECRMiCYL74VO
VVEjEtk8NCuhKoQo9E5pHtPqXsNjoS3pFg2anvLybLBNs3RYRzYyKGGUoyZ9fFrMPIUphCSYBqEz
UtLV8Q8k57xKK9S6ekH+S9lJPTKZViMBI0sBUZVqgYKV+p4+oFEUCNHsMoE5JTbZVhxjGt0CpJZE
b0tPaLNxF4rGAPs0hKM8ytiQlLD4nUFkE58sCmetLo27GVp3nSD2LC3ckW5Ub6M+5g6KPwbEiomd
66Eq3hC/NKpJIhUhLYXYKvpSi/aNwvbHGHLI1BgybuKlCHrDS4lrosgstxmgaXt8WLmXGdJ1MnHl
0Ne//P1zRFJnP8zM0++P2kwpCHLE6+/viiKbNxOVm3KlBZUyEpxFhxjn2CQMWT8cUNtvd9n/+yJH
C0DM38eP2AAMKtemIzUs3BbGJn4l8X+/KF2gaRVHyTgju4Wi579PQEfgy5z13lPKkibQ+qUdZgja
/z7+/W7omH5FWWznDhRlYmigGH+/zcWKb4WqhtdaLnuhAa4pZO3sTipi8KVhsEYS8P7uI8Q85Pdq
TQFEaNtkiPP8fvv7w3/+cP1rkJ385t8f1hl0+5Yc7IFju9MaICF/3/n3S7remez3cn6//f2hVjd3
S6STOCmwlaJCxHha5aSr14H9/TKuD//Pz35/8fszuY83SqongWKMh8LIceoaogaoC17KY0oiF0d4
tGXNayvKHU4gsYFoCvSCqBtdcdA0R9ZBmVuHPjV1T8uNKugElJqpzCyAxZCEoLyNI/BYTn+7XERB
QQg/Iw1yuj40uyrEfmxsNBojC5i2lBJaagwACIYyOpUCQBkFc0GpXol0Mf66eW2mhOQdzCYDHH+D
+kg296YtzOO5fnAgD6Lm9GVeg2meSYnyp3Za2YQmGk/dgKe1NZmfRXdtNQqCWiuVSATYQkK6LibF
6EdmkwaaXNMIoUiitvpllqVzI2JvpagAX5sxRM6I8ARxgyTQWh1fHwhapATU56oZyeUcq2CVI60a
+ucOXGVN1crMcnyDi36rDbjHSgpNuLZBGxJ5twKnlNjShk2Xj9ShcB6yIPd5xcRIR7PfYTHvtn0J
YM+AUS+1ZOTN99QjHdhFhEHo+nhRTTM9FTK69RxCcA8Nh65C7EopWaFAV2bJa1w+ETioh5VsPVAf
tUTFr0cQIYVEhlFUyWslPrbg6RNUXwA7kj9XBqpb0gIGqaLKbFIg1McspE3Uvw8Vg9Y2o0rl9VWx
yB0wB6gd0cIBF5W7oYDRNr3DD+yBZg4g/hU7VuI/zYzzY9zHkWP0lRrkVfqJBp2vSZm2mRSBwwtx
b7RbaMD0q6pPSD9qobYjJssIpi2NoDT15bFo5Ku8Zl1QIbYmJUSgXjBoDZBH1mmy0FFuBwFfvXh8
q3quWBAwI+gE89A/Ju1J5Owy+nhXTpgMqwlgzzrOULMnGhW1Tyu1tEPUc8AVGkTTOonukk5mCI65
3wryvO/jAcFGsSz3ljJAlBAxCDU0nGalNbyXqhBF1jI/Qgcbq3E4dO2gYG9XX5axByFFoxcKyrKX
DO1PIytACQYBUnxSsYBMtzGDXI6iy1ieOkW37slaQtQ8a1TMfTHhApNUj21faxhF1tVeE9qjYWjj
Jmse73qkSf44NmBVWLwYSSCMLiWce8kM8z4ycTHqsf/REmOgmmN8l/Uy2ssIty1V1e9GIJyLCgUh
I+IRYcBVx0ywKFCLrkQ0RNzH6MNvR5C06YJdW4WQO7Orf8sSgS7Q8sj8VOL8ndVvIzLGzdhC7IP2
8aQMmbxDgWiHYgDR/xx+aPifkImMxw5h52B+KRrDH1TJOrR1g3lA+djDW9nnofRXmTsINDWFM44A
eg0AkhCe1TQpDYQUQX0R5lEhNTsRs10d8mzXoVhYAo6A5rc1BwMUmzyTJNVp7rS53u1gSPWOGGrf
YlGhzVDpQSjlnARth/p4+T7iHo6ZgBQsSv60znSYupboaQISHUY8f5pZnbhyEntmDOVthKKCMFgw
EX+r1kZQkMhKaijN+HRiqgvWo13GZJ9yjlgPPKSWELL3SFa8ghaBgRgNDNhGM7ZCT7ylyZXoy6hu
FvXAwWKgfZj1iIhDGt5K/8PeeSy3ja3t+lZ27Tn2wQIW0mBPJDGIFCmKkinZE5QsW8g54+rPs+D+
W253V3f9w1N1XNVsgKSYsMIX3qBr8+1g5tODDMNtXFp7hkj2NfWNg4uzutEW4yeB/JSD5tO1PdBZ
GxrKhmH9WTZI9rqttp8jYBqaIkiW4xysMR79NOnpeGsi+1JxaSg5gv4OQqyjOvO7NZDfwLjCXsgj
KhJiOo70d4cgJhFCxvHekuZz7YmGyscc3daRSUxYUIiqp5acEBKWXSbgzep+vC0ECn9FSBdZW0OE
NW8KE5qOXtmPE/zX3RTIYRP5GIRPaG7tZgIZOy3uuqg0H7oqfvKFV61ZjBPs1T7ZQaEfW79Elm82
9wb9LDuJjKd26mnqAMVqag3TS+fLOHnfcN2ItvjDvk8hDvOGGX4qsOKiy1a4X7Ro7u+8sjj41ZRu
YkjHsAf0V7xOyOZ9+lluWd/pZYksqAgvuY2Rh04nY0rFQWgzy6bbD2stccKVyMoLo/S6rDQkLbOW
9LwfiJs9K11FDYaBbWA9Sq1epbNlI45bfo9H/y5uDBM4Lcr+c0nYWQxRe5eS7aLNSPFf0gZyE2Hv
O79HrshobgMYOjQeVIkE7jC+DxFOYxXCeNl74wj4AeLNh6QOCXQYbhszSlaWbTy3WTCsQmmNm6Ev
7XXm9LeVNbHVSsNeWwPpkVNL5EDSi+hNMBrN9KA5AU0xs59XGWqjXlHkEB+99s4YTWJblpZO9sZ6
0I3uziiz0zDMn8eiva+zhhpBMprbWe/vJLrxmzYKcWC0h0dJ1fA+dq758YqNZmAXn7WBc+PYVk6p
cwLiopkwow2URMceqwOh1bvWgpDU2BQVqtZIn6D/3A/TeKf1yVGLbW/lzIimSQL6qqwqdlSw8yKm
ghJr+TfUY1cpEj/E7/LV1+E+M9jPuRSUyh33NiJC32YBsA477O60yTsLaMhBXnu0TNwcADfKxw1+
433zCSFLlnaNqqKwSbbmwH2LZqLNAnlcgBnUqWojuLV1SppJ7li37bCavHUykhyiEkv7NgRpWrTU
5tyKOaOLbiMd/E/nuD/AehyT/B3i/lXHb/FaIk9T9+51EGEBm/d8fxvGyzx70WEK710rA9vQfZ7k
CJgVyXHN2E9zvG+reryrtVEHN/wtsGwC86BuL6F2HvCzuUk8PE38uP8WTdJ/9OgsISOHPTTCF4cg
6N+CxvE32q1plduqpHVrtCNlgLm4rZDoukpEtkduST5YSfMm2n5TG4QblUsRvHbnl8gHiFHBEi6n
iWn8xWmalQxQPrVET7tZ+GxBc3IU42Eyo/CuK2mhurG5HoRHg9AhySENbwuLhBfx3euxKFD5Cp3P
deQhq9d9ZsM524i9XhVKUaLcDMzTVen71l3ppXv0olrY5qrGpBePoxfhtQEObkpHvqQBwdeiQG96
kvZgY8J/tqtVXd1ZWGTfO1FXHRAmoKw/EbBQIXBDjDbFWN6borXv8CjYWyNEnCSMYZLGWE6ggvXV
Lfz4DpFl0EFxsrFti5LraKHwMOjFdnBuMGskR7L2YtSatTOJZ9NO7udusA8irZFXKtknXdCbMYR0
w2DJGfHNvp5y75TYXEqEIpS2s3mF1gF9Tn0ob2zxQMWsTbOGhKLCslPPD7lsYirgLbU6GynTNGh2
cd9XlwbY4rqkv466w9m2a8oXsuSSpQR0vU6XvhI5peFa5pD3isc2xumosSDcwei6RWTawGHBOzWV
Hm27uFFxYk7lzGn6J1LTctNAwwYOzGnmpu0qTawveJXEN6Gs92ggMjmk+FLL6j4rTA8E1Nxeq8lj
J9OK5JEf17KlwuQSkmrZOrcxn5MtArBVRBihsTJh4nUzFNRB/Fh+KYh9V2amf8/qnJ69PmRAQupw
H1Vbx2OSlkbAMmYywH3atenQiVu/zzBULVAZt1kmUV1C89SFK+s3TyZKQyioUtktjGJbRIqGAOAz
FxZedf581PVebA3EIbbk0+Ywq6gA6HoS6OtRzsAZAYSRUO9EUicP6KfhxNfRXE8ULRJ/owj8/GTe
6X6yEVlvUzWLEHS1xlt7gH7kOrimuqgh7NA1C9mvEmpSPl4fYjYJTzauiSo7TOjg4lpKgj9BKzbG
eDd4SR3l1URQf2M7iC43HuWUasjZ8wzdP05OovgCtE98K/2k69RFbCnEqcTThEo1NT8ZZErq04Up
b6IFIZ1gDQww3pT+jBlsW+zhMX6vJifaeXMRUTlpvnR2eTtriBZmLYYqM2KIfg1y23OafFdTRssD
vqzuBvetycVF5Rni/ExiaOGbPbg6MLIJbIYW6xZGjs2LpkUTW2/vEbNg2F5PwNHJIig5RaD+27nd
KZXwpj1qCNEeXD2+N+SgPZHumuydb3PdVNey2fd2RMXGpdfYaecid279nETB6ehq4ouwidOWLnqO
1eQE6SIx34YkxDYpQSA7xiGGtsMMfqt96f3xQtnBIn1yWeWsZls4uAUPgVfe+Z050JBAhI3kHkX7
mrUFmceGTr9W6/4mqdDJTFMuJ5TmjTYr0cnBUlmo3u+mxgQ4iaVb1xE65ynIUGHCPhFDdutkrXmS
+E33lEf6wI8OiNsDbfeq6sj4ZDnFPgHfWmwciNMIt23tmwGzYO+K6GWM2Fb1kNnIaGFCE8JCHxrz
dS2QHwX2ionYcD3ZgX1VBtLlCfXnwhzMVTvVX/TBqmkqRkzRsqT0N7+ISP8UxrQK5562vOsNPvB/
Wv3+hI68lldfwqgSK3PEihXpv6umBP4fVnQ/whA3wAJRujEyHzVn6Dc6nmr0PeYr9+uACv3VFJZA
NTQbeTWzTld1+JDO02WeJyhkHgXgrsiOedN8msMcU40geEyt56bv38YYWxcEefSrkjLHDR+3vDKo
3WJVtmsw0LuZQJCIYgSv4O56NzmE9Z0p9C/1jCRDZnp7B7UB1MJtF+wt/kVe1j8k+vDdHKCRuBas
kD7yrKvGSZJHK0rRM72URWF9myUuDslDNtbVbZfPtIHiUTWd6QQ1HuXWRB5GNqQV1aj3vvLw8PPo
5aFb07PTz94GBaWEyiKIRvRbXrWZzoKwh1U/wT3TwPCtRPLMgoXHLSpt4DtY38s+eouK9FvpBBVV
3epUC7+7y8FS9uyqzux+8/C2XNlKGiRq58tr5yIgrnfaysv4kdCtKDaV6YMDWNVpZJxE3W+dJCOn
Gdp1zgp+3YkRhdnAvEX7nIA/PMwZyohe79C6KOftiLrG9ThN0A4Q6qXsdpuhYX5jKmLigDW2N7Ul
BfGuwppwJpgyyns4vrQuKuYuVhcvued9NzOtWMdd8zW3ueJG5JebabbvTaw6ESVw1o1GVOSQ25Uu
VBokzZkUeQVFH8D4KFEC8eBtcdWZPjK8aUZHOYNblAp6ZNdMpueVlkz+sffKbxFtyrbN3i1/CEDI
w0GtATCz0qBX+aplwInwBptWU0ofOaIZp0nM+Jr6ay5gQfnuemqq4hYvO5ZXSSrn9+Fz1zQvYz/P
96l18jKYxkmnpRs0P3Kwi4gqaRoRc0Mt3eM1tLR5QC0Oj9uh6f6/0Nt3FBbb6Wkqv//336/fMjy3
WZ3q6K39WbPNcGxb/p3Q2zksvn3/120DE+jbX/zhb2JvjviPMHRD2JRA7EWf7d//Gr437X//rfGQ
60mJ2KyDkYSDENxvTkKovfEXKM3ZrrCRgVMacb+pvUleThJ+e5YpuHtR2wu+IwiVTgH71C/n/8q7
7FREedv899+284tgtXT5Z+qSyFKiG/dDCvcnEwDkZro68zxaz2yaV0YQfpl2oa0/YZpmbHS/gKar
t6vJZCz3cOHpuI42m2V8Szot1l0KM+y6C7KTW/WAueDAGtaLG9BBNKM7t6EkZgmoEMkrMcTBoWQw
aPDZ4kOI5m9THE0relBb4RB7rPnDCFSxvvK8Htho4YIM9udzNNruTpQPTMA1qgMgBrC6AewWbIMs
xTID+cfWLRSPKc0QnqBGlHb6pZtREnHlDVqXOnG93CXELRjQAnPS8S/qhfXeVvo+174USQjTMdSx
3LSPXt4i3EyknreEkzEJXdEjoZIb8XuMvj9AUxhvaQ+0eRSnJE23rXS+9ZNzU7OSA4welJ2a3Hpm
diDkgyQKB0wbNlXdPbWS96ZJ6znZ92GazlpVr+Yw+A4wwDEBYPkWKPUOtbhIe3TslgXA6A+JX+yD
hl/TgSqAOdjDoGOg3KaHIgfIkwN9tEDEVHgfDNMpqp0jPgj7SJ/3haefPB9enmZhpDSd/Kqj1bKu
M4GFCtTBpKb6NG0iG75QG70LjKE9LXr2GzTs3e7JCK2Xjp5utmt8LEgLF2PzcZONycFO4ldhzftp
4GsmOGkg0hnqJMMBnTfIr9ioSSM5dNN8kvG0j+2BNTrZDV60QwOI4mB8iJADsUR0gEsnYZU42KS2
sr2JCuCZ6bCx2gRyuXccDB2Ba5sSLOmJNp10aJ/t9KwjagW4Nnw3UaKHVlvsR4seK+hcv5J09wI8
BsDma5LwznTFtuOdiwYSYwqFPGrLG9GaL0mfvgZWesfyiSPRqQwtNJLCXYzpszCCnV4nB3WFhT9c
ugZDmzn5KpP03QrCd5ppZ/Uzltp8qdjhHTmj4LCpE/1tUrJoiBDjZ7KZsMKsXey18uQWkx0aacPZ
yxG5qYthP9tswAEtsQatuFEMpxHuczdFO0ADCR4ZxWwdDSS6ZDnuBZCtIJgwaUrf3QBUrD7CYR6x
PZfJwbTmixqTc2VtddzopRXtkI1/c0tKbQC7ErCS4XQeSvkSmsluHmAT42BQV/Hr8h7Ir1MmMk8N
+MZgwPK2q4J3v6EPm+bjJhjTV0cf97Yk2uOqhE5+k/Q0+xh/7XSiCHMV6dGL1cXvNV7Yk9lStIl3
+pQeNGx8TOZ5Rv/NL6BL1dNlxBs2o5o/xvMpmpNDQiBQxYxVrX5MilUfj5u66s8y7Z5qLTv0ajlw
v47hfPFmOvMIGgTj2eCS1Hb62vSfCQB27TBfnGq+qCvY6dNeS5ODDLNX9cOo8SiC4eyQs2kFdmeA
8HoBLUOZFfOV8L8gm8Qq2ZFbC2XBK62aT0Ojn1pj2BTB2hiz28DEZzGsKYFDm/JoIlLwGgbrpSHh
82ZrG0n3K0Lsc8ia4MvuET9UCGIRCgjjXn22FCGfqwEAQiRoeMzGJo7zQxyxFHQhEGOro8zKXO+y
bp016fuIPWMUvQwqvYc7hC/HWg0mD+ZrFRkXn9KtkV1afimzd17GEq5qos8XXd42mvcY0DOprZim
PERRs2OZnk9OPZ5CCxqSDpKOTDQbT4jvXZx4oMnbscoU0SvCNs+9FzzcNTQbZK2/hXWJEyY+VQa2
TSbORKYzvnmW/ym3BqLX+L3Np73RieuKwawFlLWnXRHYR9BSpXbyB2C5RQ/uW8APaLERw9LJtZGu
75/mSj+VpD+jOrQQxAav8ZX6xINexLu2NgkXU7olfPaR6TGFDAl+aYKp6/pLY9b3HZ0Ir2yfmgbP
CNytYx/KORNB/ach/VMAGjEZXqPtrK1AkDN2b5hgnEbGZi07cKdMsViWGz+cV7VjbdViRWCANLOA
+dYG6U44/ZNasOmO3gQFXEh2tjaeLyLOXtuq+mT4ly4bn0wfJk0kxzcj/N5QAgpGm0ZNclBrgu45
xzDm2jGJGoM5JgS+0n3gvnRdSUEsZ6fx5EvVWVv2RCgRenu2JXOeheoq6U9hG7+2vEeas7p53SEk
7iSlt5lq2WvsDcyP8K4OsYJJDpnhHJcZR/QtDOoovibRz9COIvfRe6EU2Uc1IBEkjGH9m5/oTqE1
URqYdwBbuDImc5uOAYxBq3124+p1ovi/tWLxFgd2cFuRjTiqgm0iK3ltoHQas8SiBD1RL56wlFfg
scShFBe0n9JonrYxhYssrEApdMlLNqLgVSTTfiqyPUThL6ZmSRwrXPzcEiya8R6cwJ1HsMBya0Ti
3gBRn+pP4xD2OxEP3S6yZffjaLlvmuFpDthfU4R8iMLYWM+xbe7wccUfVB0tN5qsfzuV9Jev6bzk
WbPz3K7ZUWqvEUsKnns50fYz2zs6axgWekDlU1KhazrVkXnt1bPYLTd05MUui2WLjL71LKiQzlPn
73yaoGORPoeRgaNh6w871ysDwB3AT9K+Wk96dBGOCG+nbKD/MrOEdPq2au21cLUVIfyNUrjMpbYa
OmAPYrgqtBe3ebcRcE7GdDWhzBNP7Q20fqdCSI57WuNOK8MBLhwA/IrcfV9ORfvjpgOMsOfDzdvZ
aY5OWI+A43HTbnMgMhOwZC085Whsroi/LuB7Uwu3Ym8bsgusqtB9rXPhIsfQg/DMuy8RWru5FtMu
gHXexZSMOntkN07lxR6d9qbEVfI60+yE5QYr2RY2W5AzsBEhe0u1ZNfn1tGVJTRHOhHYw2wRjn7p
SsBAM9M8rlk8mAL51J0zbz4HsMKZbKtJuRBLy/2c6ll7r4T7WWwECn8uy99oVP7VlDgvmBQcrWx4
MurpCd/4Y2rjzeu7G8yXXyO51YZ6L+3kn3yg/hwme7hPuLZ0DduxHKEc9X4Kk6OYYRgPSbHtnOQd
VMsg0qfcGZ58dzwiOTBrOJwRR41OtfopnfgLd0ShvCZ+MqAiQPcMj+zBtKQuhWurT/bTO3ty6BAZ
dvKtH4jTZJYgCFK0em5o3qyRvkKxAPJjSh7q2UcVKv3D25Pt/Pr2aHW6GJbquuE5+i9vPzjOaMb0
brdGSxDPWpOH7VqryLz1cyKGs21Gr01x244PEWLutWRVI7AN4+mH9yyq4R+Zy8+ZikBf+88fxCUh
I2jz1P//+DsEZu6F6B3nW3XxrbE/W0Qm2Dphg3Q/lQQGaXt2wFe4FWAKUa/ytDvnE1J3gt0nJWD1
5DbK5ap0nv/+J1I52p8/GZLIukNLWTh/clNMAprSCP+BMCaF0vO9GZqA8iMgh8NAEEojTSbd12V4
lw3xeTq9EYk9Bc2psOJX3RvfzJAFYAkPXWs+BRvD1p7LdL60bF1mPF3bE2EIsZ0NA8KpaJARgtje
sEliaxsyAVSUrrfMlHQ8Z2G8czP9NIPGq7kWQ4A0ckG1KOzPcVevhHxByR7DPWuLQuom7ybaI82Z
VuM2bZEDA5sqlEdL71P3rtc61fAKDOeYBRd8xt6SWX+m6HP0qM44Zn1yRXf2y+y98jpePn6t8WRk
D0PtBjy0w6i5Sql6QhRlqyqAo3RD/xTWODb//VX4q+EhhW5YArc2yzB+GadGGnlZYeD2HRrNWhb6
qfNShAa+LpH1eBFtffv3byjMv7ruUpgqa3clc0R9pJ9nJgY95KbMzMCe9pQ3IZOt7di8xMVwbtj4
1gB4XqeRRW2mG6d3/RPp7q6S2c4krk97C6jKYwhcIS8offVnz+uQZsnvTUcNBlQir9J+OuEnTiKB
S4axX2yF7HziR2TrGPK7mfWwIxRTrzu45dpEl6y3t5IAVGUFKSPBC7OdMMa9N6B94syXnqwqs+qV
F9PBzr7YjUA/Z9iQ329QfD/kEfZozVc3hMkhEqVcBjRyBO1oOOU2mgx7hcuddRsLC4RuiZv3VRYY
5aqr045RhJiHCzWGXJ/+W3cFyu/JAJGVdeCikvGCZ8JTRD+vJwUjAjdRoCU6rul/WubnmnQUTe9X
FbS25bCBBHTMpua57qa33iAcyyNS9vBc1bdRRKYc3Pb8xoEVHxI9O4SufDEKEA79LpPT3ajF75pR
Apy1bpTb1VSmryL10cC5ob49luY2nKztxKrdt+6L3YuTSveIWPbTSmO6WtDeVZ5U2Fujm1l2UT/M
H0aDTYvvQXfu6NnBcTCLa+HAohD9nnbCm4/MhiMoE/z9SMMy+k/rCy1OzxE6HSDAZ38cZ7OjFZXU
zHyr0jeV0o1cdnFx/PJZfWUqm9v8H1bbv1r1LZ2Q03Udx7MM9fhPQ5vGaeSk2EtsrYSEDPpGVvzz
lvoXU9axhSGluvUM95c3iajVt6mu5yA+4HENVkMRJ52f6hE5l8C7VrK0FMer8zwTG7ioTgh934TJ
u4qya2+GD26vItNbeUqRw6AcoRnHhLSnN+SLw0Lo5OkuDvmbAqZZHH91bd6m6qGkE9FJEJRqIU6y
8dIFxqWPWarrGiaHgTLxlB0a26Of2J0Rhz11fvJqYOPYtu2+ALql8jLHnC+hJ49JKUGCEZI3+cFy
zvMAHZdER31Iiziksu3jZCJnSdECk/jeLT/RDSRYhF0/nhIzPnhD96TAVUEGBN6OD3ltHkIjQKFu
2qu0qQ0jmNDOTWLVdwyP/Yy4vU/po6FeYNRkSVT3qEcXz1hvwZ8N81U3EnrpRvRusV1oEzlJlBwQ
vaSN66EUkuC/ACmUuoJ6Ox303VUfWy+53T1lTb1KKgTzc4XHbc/eiJw5n8X3hye1gkvytb8f3EL/
iwCHIeZJl6xIl5gz/nGsgTRrx2LK8q1I2T7RhIbRC2k+asmbagTPqbDr+yKlhSZCrpE2RpuhKW/D
EeMtRDhu5Nwfa9K8ntSwk/axk+6uaS8WdNSKDF2lbn1/arLxHGpQ4l0DMkX82YPxV+YtJTn9GJvR
8+Qmr7HB6zsGP+mQ40+LNmhB4S+3EFU2WPMqSgA9M59oVAUVXT2eOxh4alWt5v6t8MF7680+8oc3
vFheMxYzxywOEs5MCYtCkxbBx7gRFBeo3vnaePYw7RJdd9NZ4zorvqgk1UniHQCJjTW365LiSGNi
OG4R7VB/scvxUoX6iQRvHOClUCxT0ZiPeFtAMncFfC1v14HodrJuzhnG5VOH0xdBkNWokoX54sUA
40Hc2r5Dj2u42BbfuAuYEqb/UFKiazEJsDCIKMFw/v2F/otVjMBN/cNJlcr2L5d5CConbQd8ogcX
0JGHTmXpUNfEyk8NcrMdT9Le+WXwD+OLFtCfl0+X8JkdWgjD/dPyWUlzMg3Z5Up7+pLV6UHtcy6i
TCDpBp2LgemfP7Q3qn6WgHZH+3tbE/CUmAWpCqfBRDEbC5CAsnygZEWQjSw/+HvYZcRiwv5qU0iR
BWBq4iWXQqkznlR1I0/cl95r1kMV79SSMUQHULCbBsIfmqnOQD6UekRh2fQW+PYxBF0pKe7Firtd
pgcr0y9q3Y0ZdDFyFUGOymeGGRgUzDg7TB66NMlwDgh6iCeKan4z1GaUK80NeWcPMzKTySE3ycfj
+YybOrIHrBtqDgcmyhN8Z3PWL7PQkfnSD1XHdUm+ak56mIChdPxtEgH/c+oV+JTVWKc7Feg4o75v
GfYNmeuM72uVHtv6xrX8F+qBzNjefVEViqBHQDwM2W7lsZyzd1UOcfvxPicy/1ZU2Iri/ylaNLcx
EqA13A7ZwZZEHdM8v+HHavqsRAmiV0qUbDziXEpuSFg3W/nrrNNTGKb7IATcpMtBKcQI9HSg7JLu
xkm6m3R5Fbr6oUStbIqdYzcmr93kIFoht4J6nao2TRWIvwltWopw5F5v6ksDkH0yEtDTGgKTDtW0
uDurHT5ibgy9dQz86aTOS2C1uhJmSnc1tJKccnI/okqI6NMQziP0MohlfojaWSq3avVVlTUwqE+y
7e8FWgcqiZ26J3ca3kQRP84UZ0SnP2o7tep2FMl1Pz4YtA7EjERsFB/o3ZJshq9S8qk0ixWa6iuG
oRiExtYa21rLAp9LpS0DDlEze3PdemEL3+OhftCJLsvwMUbuTAVMIp0uMpUvcQBbzDdo/s5vfchW
RzTR59lO6+Nd6FFH9Oq1QXcRlGcEqU/V2to2pbyIVEGxJbrdleWEshQDnqaHCiMjtuFx4Pdk9ZJU
BWQOQo1dMC2do4e1MzXEayMbkEOTKHS3ZJDWsYfPlgdvYEbRDGDAqeprzKZajuQOTUW1ZsxoQVBe
aJz+ks50eJCGXtHmhmLTb3okNzOWY1UnpK/9/e9XLWEqp6Nf8m+yTYwgdctmEVG+Tz+HQvhQxxVG
rygwOdNb3vBDzkiN+Z+oc1Hw6CT0M5JRt8vuKGPSoxlo0uY3qvasBlYTAjB3lfBY61EiLob0DBZp
WbaXF3CMr1VMgFtH74U3vcWuRkuHNroRPXqJd6PbLmz0IanvqAfR6n0ASIdAC/CXEUrNTvbsOXmt
AVVK8eceu2lr4i58bXbdKQOvuwmQ8tKtkpDZnQ8YVr0IVUWyZ6bJaGf1WhjVa1l7ITzbEoQvRY26
oBbaFtQ2dbMcro45v9U10MOr0SiAtIUKDP4Yt9PFQ8Wx79/12iyvCya4Wl/C2bwtYlDDJVb0rOq2
bPcrg8VJrTmPgaYf9QrphhrKrksU0g8XXBDOYyy3bZlchWLXF/VK7eEpYEDfbJBvbZFxItRT+26X
HjCPWav51zjeozAfe/oaaayf1KupMCkwVGoc7RJQMM6qoCegRkXiyKN6EY96f015WVUGNNoJuBnv
VKYhFWgssbdWMb1NGR+Aun02oYDhifW2LomCiu6s30WAoG8AX256lPnsvFwFFXIabfdk2uNJTejW
+Z/Q/39lsPb/kC8axRnKMv/nfxrQf7JFo0JY1K/fip875T/+5rdGOQn8fwhXXY/Wti1MwyVY/K1R
LnTvP7qt647pWmzyeJx9tMrFf3TycJu/1LFHY7P/vVWujNGonlG5YwqTOOve/6Zdzsf442pAAkZG
RAzjgGy0JEHrH1cDPQtL3ddmbZ/WYYa1S1fthibFKuD3ox/3ldSGseaJyhQBIXW8POtPj40+2Ol6
glv80+Pq9ZbT5aZgju4MN4DoM3inNunkjAJD+hD2DjgaJXufNCEAvabBhTiDNnG93BlNc75bboC7
8vCPJ9U5rqwoIPPY8qxFNv/jqT+93MdzPh5ejkYtQ6K9Gz73Hfjcjwd/eddBggT86eG/er0fn6zR
IBdk3hjdfDwnF82zHvfeSkvb29KhOEHlr97l81Aj/GxD1oXtAAdtuXe5cezmD+dJYdU0r/mjGUMe
oVnB7fLXy10pCOydeFqOP564nC43H8/88XT1tj+9wV89/Mt9QV646yYhJEA0t7P18vbjlZYj03MO
jl7Z68Vp4Gf/AWVCEC9OBL/fGKMP31F2AfYE6s6OntzV7MGEXH6yj6v4y0VdTvPl+ruBATqNag4a
+SV7ei1dFA7VUIuliyLmiOVZHMKsQIadQV1kuADXgnV8eeJy33L04++WIW1YGoq2rTgu45QaLH+8
PJwJGm9mmGyWs3SwXbi36L7+9LfLoYGYl92hdLmc/Zgc6hMtpz9eVJ0SJo9COy6MQBkZNpNJQg5c
biLwB7cd6BxFHJwClverTFEyE3XzwdCkvAIpW6NeA5Wt2TlFGtbb5VC5shZBFRCSwJlq3RyJWddk
UqmbrhmpYnH1YdrCznBcYKDq/uj3Z+iJvzHyGi9fYyxIX6Dbxl4S80P8fm7WhblK7fyzMdblbrmx
LX785chM9XIn1M1yCgrxecazbEUeU2I4EqMmQK44Wmoy+ZryzHAhKgCpcLa6srbolclF4LQu8L6P
QxPFJgsyfzOhJpsUKY+GsZ9RxVGHLjRROKtjf2tlJzvwrHVl6Yfli4EV5C2WQ5cSG2LLGcZHhefD
0TUcI7uHcHHtxDG2e3KCavTx8R0ROzeG4jbaaoSW6uu3PQN2OV1u4Fn8dppkFRlY6IJoh5TcOiXF
GIMWLo4K6jfKMrptM7Ycy68Qd4yB5Wh5NxCGkHClcx2LetxNXoTE3pyjDqby3HFwEKSUHT6LQVRx
aJE335QJMPY0MRwovhUuw9irA+9rWrZx9ZEAqyJASoICU4IWyA+m9HJNIMJcd35jbJfPuVyhj2vl
r2dA57vUn1nkkzS7lE2O4+5yihFytZviAhdYH2HERjewEkT/PlCjz3esizeSfQyQAeOqwKVIozO5
PLYcSYFkCAUqagTwcDWdjuVy5I1lD5NXUXCrUAMiYHbf3FbZ1Sz0YjNR/jS1Yhov56A4HwUcsLWF
PTBBvYn103LoxxCPlyO3ySIGU3C38Kfx6Cl3SRvAFv8gRMPPKKBRMqQtL3ihn9zgqcXNcvRx6s4e
krNz+L7c1XXBZ7I9exWii8eSAriMolPmr81gPnQiaXfLXWEAyCyyi+2YuM+lTFnvf/+ybi5Bon+c
4/8xArvSypuPb/jja5rK7sZupmpXtsJAvOVuYVZ/fMvldPm+peJdyx7lObf2N1GKiYwuMcpbvvnC
8XYg7fBVl9vljqIqr21nMLYLe7kbcanojBjtno/xuoyOImm8Gwi8CarkaiX8MYPVNPY6bZOFpth8
3CVldqzg0K6NWmMFNtniP24CTKtoQ0czopdwpwu3GpCy7U+xhYXOoNjdUm37y2m8kLuXc0tI/Knm
nr7pEhB0WsUKpm50N0Prtar6dRqhfWn3pkcGCxTKUWPeHmleZ06CQDMlI6RO83G33Ofn0xflAr42
OisG7sGNnSYz2YGOT1mYgW2byfE6we44BgX+SerIcQMGaZ7U423tPIphcq+cHBkw6hMQGrNsZDjA
9N956oYSfkCrgwTvV075j3NZtf41jT+mdyBubHy2fhvgCz9+uZknlzvpXqE6DVoBn3t8lq8Np/+N
LN9qOgZORQypsYjY8fj5lsG9HH2ctogOrAp96FYg2a+cifb/chME4tnqo/56Lpjsulo6lxsnYj39
uG85LebcQwhWPbI8Z3n443S5zyTp3hiTvV/OJDs0fgbqpX8cLvf+9Do/Dl0xXNst654Nc3ANzeDO
UICGBctgUFpAY/yhMODedJ0jb6RIUPDVQJRj66dTy8xo35SMs1SFkq2KiRqBAS4VOO78cbg8zqJy
72d4telpbSsDbbYJtcnUgcanXA6XO5ebUj28HMFDc9g01Ej7+JvltH8wO9WaUi+yPLTcu5xOttqz
EmPuEdazS0ITdQ7hg63391cK/RjDpOj/cndmy40rWZb9IqTBMeOV86wxJIVeYIqIezHPcExf3wuu
rFJkVHWm9Wu/wAgSBEmQBNzP2Xttm0k1AxR63csjpRrPqJuRGuQudybLLbWa5gNfwte62vBr9fPh
XI2b1ZbqSZn6x3ztU23/tfr58B+vhlGWcbXaCKBEue+A5n9t8tu7/Nzwcx9u3aD8CzyAGykX/XJc
LnrtwEVPrQeGRS036PDyL/ephfzvW2p19rhkqo3Vra/nqlU5YwPJgB4tW1mhy4VV3aS4MUMHWXal
Qer/52t+3vu1n6+X4ooIISXDT64eVa/39fLq1tfGv+3xa19/vMU/nvK13RhzpiD8FjctI6Hlb6sW
GGv/91VzAkzEBd4mBIpNjOXaVi+jja8F1ZpmG9jTL3WXLmMu7/4yNPva5I9V9cD/9T6cfpDMZKoT
KMELmWq88Me+Pl/lf31c9lS9ageG/uc7/u8Pqt67uq9VJyl182sb9XBjYhP87aN+bWOL0Caz9+DD
KsDJXQPH4giqhTp4g9bxldNLxmqQOk9VhbiVmjepyGqQl/f9NQpzLBDLKM1eBkKuGvKp9a/F553o
g4IVJiBQcH9sZC7P/Nyl2olaV0//vFOtI1Abtxj6cF25GpVZbVhXg64xkW38U5dNYGQ0u9uSnFmu
yAoFZmw35rytK5c8CzRjDG6Xyx72tuFJjJCupro99JaOXUM0lLiWAbS1jCWlGkvOaqQdRXx+ryGb
YBJLpqf0rZM/69ZJ3YrqnBzS5T4r7t09U32kA+Bb2mX85KtRVUJrde2bRoMZOISdpZ0F6d6IzZYR
34grk8iMjCFXvFy/w2Wh7gRIoK17owV1iyXUiKhZZXqIfiqOvJM+dtO+l559GpeFtMrqGKMAbcKq
OyXLrEXdyvv2mCSMGRpacaduWdA9n09tA2IzLO0fltTlqV/mQV8LdZ/DCGFjChPDpddCyp+hDpat
qZ2MdiYbRQMXTeDc29ygD87V5dhbrsRq0c7QPsryFTILH0sdCXsZV6kDo26phXogq8IeWBug4jh3
htPnwsiiA/Hsu0CdGzt1Zp6X8sOwnJ8hMXBT3asX8W2ywEFOi9IP47LPXCPm8yIGO/y5sVjO1upp
6hF1Cw9OZfJllNS6f1vk/7qqHlX3YRUr0UiNEEeLuj8F/oRxPyFi2TcjrL3LfV8PqFvjcqj8EQVc
uozm1ferbn0t+uU3oL5zdZ9a7cRS9Pla/7w1y4cI3eAu/ZwtLDtUD6gnq+fFIZx+LJHE8XC1lMvV
lbEhhIH/XtXUJTJSk712ebwWy4X3a9MIfRPQJThHv22UmfE+Xvo4PVNVnJNBewA10J88F78SojeP
wZGomPU6ZL8wwYjWaL5KlJGVvKiFxNftdtI7IAWHVBYKpiNqIXPqUCvL8ja9LtFaLKefWqGJvs5h
udAxQfcSBWHhTaeMgG1UE8PJXKZoYll8rcoZ5TYy1/96WN1S26it1WoV6NlBlSD/f62x0omgtfpv
aqwfGb2Cpog/fq+yfj7rv6qswvqHQEbn2j4qG9u26Hn8V5XVsP5hAZjycSMJy7BdCpy/GZKEZ1BO
1flVmP9SZTX+YZumRxVFx02EVEX8v1RZjT9axTpvS2CWomYLzsOiufKvRdZuNun2SDne4IL5W4Fr
CImAden1Ck9CFfXfSgu0jLSAi9axDSqxQcUvurjax4F86oMyR+6e/Qzz8tKPPjmrZnGLnWiDezyx
EVjluq+dAmt6jzV8+lFD6DzwhUPrg4DyPHqUeH3I7/Gc/yCmtP+Q1SwfDKeX4bouWk6UpIsU4jdZ
jVVMVepHsr+FhpnvB/J6jM76OVsNKr4uLAjjdjGc5xKgSgPxXcrWuzTDKG5VZP3VRXN19keyRdEB
XA2RFQdTanRVjd65Nmm11YdG3rtxRLikNWCDHUOApF4A1N0LfvXpEB/0EUi8K8Wzm6OJEUbbb4ME
OF8M723v6MXfXRkN5waKwWqyusVjOxzDviBtVg7JOe1aBGpu6+6nCW+QM4oAqeNwH2iat2mD3vwm
R4i8vmuBLiRjXqPkOnnakzOjtyosXKNhCND8tx/3/Wcj7nddqPNHf04dU8d1FpWs7S7F/z+OaUxm
sIMV5Ia5sttRlI53fm9JNNlu+NzD+bOreTpps8WbjbV4X1TJe1cOvzwrbPexXxvntqso26T6Xd9L
89CVZJuDUDFWeM+bsbGfEma9j4KsLQ608c33kYA3AXqdDFRpn4Gq76kDnbnAA3D3iHCAwLAqYh2u
aNkwcXWSpzGLsANlaRjvs6gCzmjk5c0aRQQmOKB5jgAYQJuX3TFS3CAU7MhKE8x3JgOZqOlyLP35
3ouc/GVC0AYoaNh0dhVdU1HeTb3EAB6DV51m6LGG/ZjS7DskUZe/GN2ttsEQm2b29NtVerle90vh
bJqgkPz770P8zz+vSxuG+GrXWQyPf0rH3AlPqlZl7a2wAanP5dlLG2wGfaIdmgidRBIY8bm3bOc6
9lZM6BWQgaDY1kZ07uoGoQTacdlZ9Nuwq5gL85K2cV3rL//+fdIt+r2tq7sCta7nmri59WWx/Kx+
+yva+hhaVRsWtFo1kBSpfS0ctBV2NMQbOTn+f3g5Y2kM/dZGVq+H7EVHHsxgxl0aW7+/XsXvf66b
qLxtWo2AdQ2UQUfyrqYZ9lY0wrpNXVogZ5v9p5o/FLKGduP4sjz7+NhCaemP7qM5+eFLZ+r5UUc7
sqnJusTWl3Wx9gLijyC6BntzGegFvNTJvdKVbcBtk//Y6oFz/Q/Hb3nD//qB+K8ZtmGZlkOr7s8P
5LpAUsIij2+wld7djLBNN1piej3RcLoK63XoEJbkuna/bftKu5icicCzAi5PnPoxjg3sRXq07QRP
Yk63aLoE7isWqeX/JQBQHs2Yv+AkZoj0BK2fxxnUcRuhSZANZ3bBp3Npu4DJJ1EoqIdT7TWEkea9
OM3QrU56XFu7tnGzm+4GKOPwe78iEo5QQp8mEUQ3eGCuWHUZSPAcLow/t5wC8FBBpyMQ0k7HqwZx
UnQUugtBs1i4lbnWWpLkwYvcAC106wB944YJprh4XrBA+NMZOXDWnoOSokVldcXt3x93+3/+kLxF
L0m/00dC7VrL/++3H67uSLuw7UC7Tt4aebix9LYGKuXN2xBpnHh70KND4w0bI5p+pcJL8MALonxB
69apK6g7WM5dBPOCYHeN9HXDDR6TSUOzsmxL3h1Yu+mXlOnNSs3jaDjJe1J6ZER7cH3w/Uz3JG6j
87EzzkSFY31Yggwgv3q0ag9wfdMSEtbP7tqop/ukygdEyvMisPG1Y1iIp8FILVxhWDWj2aOqBpfu
oNl6vSuY3SHQd7aaVgwHmEQ1ypEiu4WUGPug+d6n8G4ys2peLPehoer16rV2dwVB8O8PMBX9//HT
RufBGcFZtGoWV5VFUfbbIXYaL9abqDOvHb6idS2ABeAdEme9HXV8kkT1ZbPjHdQDajF6QQBIftmm
0TQQnl/PEYH2s4Ka9dtdv21iu4moV2rnX3vr2zxZ9+6E8FrtVz0cZAkv8duWswMvvojxOPNLMcHl
8C4xv+RHzSBM9euJ6oHPl1RvMMr1gFglCx/w8k5N9Q6+XnzykdzuAlfqxzbqICD9L5/pa+t/7lf8
ovFMYol6D8sz1K3f3uzywOd7Uo98vqis8rtEbABDSEy/HiLPZTO1QWA1HjT8ZV09ohaTOvzqpsVf
Nq1vEdf4vegFwJQ2vGgk9sRoAQ42XuJWXnuxRN/6I4leWkUmZk984sA49qW357/nDATg1H2btOHv
vrTEUabmJbHmv5mgO3D/4ucujT6ykf58lI4/qsU/mUiIN4PrEbAxniHtVd8Cif8dlBH5Ik64n5vi
1YgZrpY2ahupb+MG9Los8jMXfIDlIuuhzWlb04BMGQUwb6oO8W2ICR8+onEzjCU9dnwYNC7nIaa9
mIiXbgAaPwT4B+cOjxpillXoWdnOCGBgePr4NBScRmXPPmLPJVY2+YvRGdpXwG/bPKauDGduMJxX
lK83J/5VJ/2tT11s2KZ25GvrEDM29/C/7mTo099MBpeg9KKCRN1NG3fpXfA3IN7Pi/eGWT5GpuSC
5PQ7/r7vVvbu5U25sSdErjE4MNtsrX1tRcRoWbQkS2bPsVeRC0QPuNIaEq/SijzI2tm2cYTezhJv
8wiSxzNx6IPECdvorHX6Emg40QT15aFxsKoXjXGx67Be1MtvaaCvohajncgIBrGrJ4MyyKZ0jMck
bK5+Dcp29vPHObQ4wG21r+mH7JnsakXwHPgVaa4jeU06+XSy/+mOI8HiBXH0Ak7UWNbmnWm9p121
DsrK3HcTiYERilmvbdZUBIo9cANxJiNgNMSG6yU0weqg1c65iRznxBX7DKOj2cgoi3eJ12zsVHAc
XL69ZPwZ19kjDFjtCiNiO5UWQVLuiGBX04+TW4OxHPmBFV5DYFJ3ySX0wwKXyBiBw7KQbTRhR5aP
zeU9qi+g8fa0A4Ij1MGEs3rBke7maSVGoIdGC357lgmjm5xTceoS7J6Vq9kI8bhCtMvGBl13KyHT
lS4HH6p10xs0bDQalYMG8s0Y/0YsesrGF8tOfjnl4sht+q1tJY8FvZ6LZ7unUk+ndTnU3q6mb5IY
/Q/TjS6ZBuhIix87rvPkG4tLUadPqEG9BHJ7bBW4YQeIk9bS3hTnLrNfRvqRd3jU11UkG76y/r6p
nWbTMdObgaVFJhRwWTrONmyqm2YbclsmgEbjVpDjHJImUlvkygcCC3nxbPbVXvficNOWFfG4ulVu
upiMtmmkCdxZnFqTOQOo09MvqiDggSSfKx0iIkQ8Rt39TeboDq1Bv4QmQWMNwBV9Qq1pgAF2SG8S
XgRUMvXC0yCmXZG4P2i13HHCyk5em75MUkuZ2VXToTDM0xQQImmn+gmXjA3SKuNP6oQPVhmM/LWS
bRR85I5GvY7Bxi4cSQmhYY2Bvtp5Tjjd+mc3ye7MIdrqnBBBcBcBiD36JK0nyRIZk5tsLVI1pNWs
Ert9rnvmg2IWF80tB9wL/JVHkhVnxpcrxyePXsy7JPG/DU5IBinYSqG3+bEz6u/8hmqI0p53MFOC
5+28IrR7mHG21/Z3zeP4jXZPQlKVGrir4mCVSwA3Y3rxHCR7bpaLVSmtJ4MR6orLdnHokTCuDa3W
yHwhtBS2zZp3SF5J7J6ZDv2woXWUy5GO6UxsLU970WLkGcChXnuXdKlekhc3d8B1572N/nWsvWHd
hy4upjHbJGXERGmarLNdcJ7MmBXNiZU8ZF68haHa3reUhpPGOkrYk3wBZrN3QHySqICpIOh8Qq97
XLcdtEV0zu9p3w94j9et45A6072i4z2OKYhm/AfzqhnTxb3b3Sb7vqw14zgGJCAmFaLoYQYqETkP
3Wx4W3Ni0tjl/rmZYI+hIVuDLJ1ITNbNvSUIp6lr7dzfATM2zkS5uH5nP8WkiYacD9cR1pO1Rfdt
ZTT5UxHAeA86S66ZFx2CLCj2wn6Xfn8x8KLAdDKfbcO7uAHf8NxFwGMj0oUDH2B0PD8ZNYDWsYMQ
ZZRi3PXmB3+wfp/J+FvKiXM9NQvTwqj36GiB18YFxXhLbMY03Ofk5Y6+XmymRlarJmG1cauXOtUf
yQeevxc+moqUEOLCT3COYUlv6vEWceqs8nkvA0PuXLfa1aUVrWVueyRcg/gYUkxsVqztxwXVh/Nh
AlgDF09f0ImmYARtmk9CyyIKOMjoKwOKAtbmZ6nhaKuFVm9yDequ3/lIzyubLOn63k3Gp6SfIdpF
V70P/pJF+peQwGtFjwNnnnPQxiMyaVGsxCLCihdxeQwnYpWM8lp3YbPBWlsyt4IkbxevTlNxkuZH
Dh4fdkHDrCmy62OUQ7JrSLs6xZVp/Rxi/0D/UbwhfoJVhfj83Ie+BiyMQEq1hVqo1RRZyp3uRCOh
fHO/VU9bni84MD9xpZXQUGbtsRvleEDY4e7DNEye407/W+0DhftVA8n9WnM93Vm5bkBRcbW7SQMk
Oi/7KLyHPs+6hZ8Qb0pbRLexK9tLJs1gY/qN9r2nD6b2BYB0og3vew+GNpZHpmKQN/OhPCdRoa9m
F86HVjW/jFyQcNh2b5olyJ0xtPJC2WW4ano0bnxd5u+aEwJjYVMOfYYNMaQ8EvVY8tshPdJvaR4a
xAgIPpa99dcEhRmuBNo9GL30O73wupMXaf1OUGr5FlT+m71sqUv8SYEbvU0SsNyoh9FlkJ19DdOq
3VSWP73PRDgNwql/jS4R45OsQW3Ash6ZNeMbh9jX90I86DKwVmoz3Xo1LWJ/Jzpr0PmK5m4KR3HC
Y1aDg23iF9fwXtSW9mzdkjwyXmXojcSvjdY519rwFm1SzSo2wu+19yIvN2VtE3sTxgS2O2by5DeN
Rh9/Mg5u52gPVm0IVCN8liUPj6ZN+2MsiepoZi+6g5fsnxx6H5DeoZ12pvesDpDI6nsuV/VrZoPk
438wnOu0bm62OySbUjeaj5LUTLVp5cQS/0NpPwLbzw5OSaBRIeP6MTNBa6pNfEa7XuQFH5od+2tP
aHh0QXqeNS3TtrVX2i9Qi5/UpqEMH4dkKRvUpG43lV2ec353twZcGkM1aX10mf/PA0mvblXAK3gU
ASRaLyRgWQyd/hiUPf7e5RMP4FMriaNNhuzDbgGUSjFVl1avrVs3jdM6gl/9c7BetTkzPvoANGfd
N/oFtXB3M6gOfm5QaOfGtLIf4CCgmWlNcOkh6d4A5nsw/8ziJ2l8WTOIH7kTQT2yhhKjymBee9Tq
ZFDxEjiue35wuiOSDfn08zVw3PY6SCffoLJ3f3hYB9RbaSTV1c71rx5IsKuoJB6Z0uOa3JrZJSB6
btmKIZ+9Rrpf3cpRMy9qA91PvI+JfPXl/TiEVq+LKdZvaWZ1F78FTzfMc/sB1e7zhfKIMJMS/dxt
qkRy0WvXJ6/J9t5dviz1ItQhmrXn5fUdJ0/7HE1Gsu3KqXuHMPP5qW1/yMHsCnGXMZ0+d75bbSPO
eN9haH1+7LYB08Ibiu5DDxN+vpyalsn9dycu2ZSPMnd8PYYftPdpaHqnOdON7WRl0XcYDDv1WQJk
13CvnUOcaNCazXo+9XGBIMuOpzdQeHu1n06zxap2nfTBnhp6Ylxzd46jJW99WBzVfrDlkf2SNOND
a2jhaUJxt7MT/l4MD05qizTEGhzzl3ggrcE6Grk+7hLS/6Thli+lCNf2OI8fsYf9wdanGIRLaTza
tf5z0NLxgz+PTj3ACe4IY2yuekRJw12eoBvZhbqk/S0zoA5inMAYFxnDu2jP6omGnYzbjroGTpE0
25pwKneOV3xTD1alF1FArZzbYHvdbawIjVF7RS79OAy6fE6a1jnadWaRrxVPH+RcGJwLP7qxyXdS
j8qjn+mwYSjwqbevO92wpqwFST8MxjuRkcyjdtj343tnu+mTbE3zFJdEQ6j7i6hiEtkN32F6MDop
ku4wjLbxMgMnUm+xNKdwA7xSXJIuNu9BUeFVXD64kxIoMLqZ9wClwjj3QHM2nw8E/sbIZPTmjZ3Y
F1ozw8F00jc9tjZql/0YTcQfxhQO9CZ46JTnwWGSpnmtf18VAgxbW4PHamPzMneDRq49n32soiNl
nvmlxBp5aATYzWT05+8VubtiAX/R5pD4u4k4HCsI9zFY0yfpad8/3xUePYKLyuFOj23r6mkLTXL5
HG0039LQLb714LGOnQ8f2BglaedImJZvXs4DrJI2to9RVqJ0MwJqxEb5+Hl0WvjAdM5bzuWBe7Oj
NvrcayPIsqMw+oQQIjuNeCY/v0DIEQYX+ncvBDZkmgU/mbF0vnlNzPSUD6kJEnfUT0yGQwBAlp/d
5DE1NJK9bizpYly6Q5GOJ98yGuxq4q0LPHdVVplcdTKrjk3ivGsiqQ6kCNfXMiK6WxRmv3es0r1W
KelcnjsRgtz3XFXlI/4jkNCg4FYw3oDfWGI/6LiLGnwva0Z+3l3SzY9T11jX0of24FU+eS6y5xLz
A9Whdm/EOAPMgaZ13w7Wxh+daUP75d31KtozIhbM7LzyW+n5xzgZRlz6tXkaew+KMHPA2O0QpJN+
sA4t2Jx+TONtNvonLbPeKWMcssSzX6RBEIZh9P1BOp2xi1z+o61djTSXESIQqlADYXOrz0WYGwlC
Op9c1KVZ7S7xDPyeuDmqlnZvnMk5ifbeopf7uv/P7dTGamEu4rvPVWxXpN3NZ/U0tQN1/9w3vIa6
+XUnp3EfkJwNzVN5EloLGWXaI27GgbrutZZygddOV/ZFCJWjwb1Ni5fCtai/xMyAInQ0+9LrXuLo
LafDxYA4zzaNg/iolYv4aFmkUmesW/WM+QsCjkTQ0tnuYg6urm1sb7ZXHodolzkfbqdPR80nO6ts
MG3NCEC2vcwkF4Ex2Xr9nWtJ53ODfkIom2LIQrjNQt1KzzrFqYM5Gk9pNpACiBS30/8qQYGiYV60
OGoxYc8C8EOGQgj2z19iHGQOWbTu32JSX84gfVIjQOPhkuZp2fVd7poXN2zavTo8/MvarZEOyapM
EayhaDFWSd1/Ux+O6miFRnuV69VSciznU2f9QDZcnjVmKrvCjb+JHg1E23bPehKN63aRuqGo4VgJ
yM+EW4lLLEptp+5TjxYtQ3THrDaRJDWyGCnSL7DjogCtyEy8ImBLvbHITPxNWTGLw7bLJ54TbYmt
QsPcPLcpd5utdh/lQb8tjf5mkRaZS6aWLnGOYpFMeh5K62pChV2GXHjLggSFAPvuKUjReFG9Ar67
/D4+926jfT6p9TyGAp+MWMEjqzuKICH8JkgPM9CwbcipihaLTjoCXesl46Uk6zSDxTGD0nd6AD19
1zxIq5BLwgsJ1BJbqtG6F0ebmhyz6BLW1mQ0RCpf283N8BJb8c4ta8BJoe8TsbG2OnSUkY4+SUAG
ORFUQRGyJ4rK9kZAlUtHr6pKzr+JMW1FZDonbQx+Dm37K3GDnNDTJqW9Zt6svqj2TencZXMNS24c
XpRtQHkJ2kVuom41SljSaENBJoDVbzuI7we4BC9z7DvXILs4nnTvwVJEZyDUjA+TyjtKnnptB5Ib
s9a3dk2tMU9PbNIb3ZjwbBETj05yYyudgbhMOM5Gn057W+DyMXshQVfOyTGc+5fOxsnfJWZ2Llqr
epwnUr3jKXTgKZTmLjHBFE4ystc0Id1dUAbmqZfCPAVkYPsTho14DJgac2lY+1g+CEcpiztP2rsC
HPE5hEWoV8Qr6dMzUR7BfVr6CT6GrNzaoCUftYIqI6+DxlJSswWpH5/ERIcjsWsYkoMQhyrPjFNk
+VcAxO5ndNhnvpWsy2zfmun5U5q9yLXz0bxfOMlMZ42LMl4oI8bXItWIfxxKv+HjaD/DNP6m+3hV
GIAFJ62UL06ESi4daTZQEFHCaSWwd/t3m8wNIniN+2hRnrktdIHcSw6RyUQHYg8htgD3YvzIKQfI
EM0eAc1FZbN9LUoHjcCMV2WFq+tHEOX+qignQjRgrqoPoeTm5FyQ+oA0aPOVz0XJCTib++KXZKa0
i3it65K7uMhsIpAJRlN3KQOOutXDm6GrYL8og0M2kk2yUoYHZcIBQqdtdXd8C8kv2VOtuc+Bf/NP
DEnPkkFCObiNoJmr3zlolkXkpS0KLhxIJJbM+nHwgMzZ+XhJk9KHfQHF2l0ETnXmy8+FWtXRsKAF
XR7RKZ875VAev8xEOUrDTYD4i0sITLh5WaByy7Z5gRVB6KQ+FHN5K3v9GabpcIoC3oJaeLr7z1sq
2k7dx87MVVHTy0+Tbjh1S6idumUtgvuvVXVLr1xc+pBcwiWxTy3MRc+Y1vm30DKSXbTIrtQirzmP
KT/I131eCmEI+xaZSIs7JDCR4EdJ3iK1xPHF6eCbDJ2ZFiiywK9Et8icy7Wd1wStWu54nHtmkqKq
zvC3CCMD+JRv6LpRGvU4txv6QBmaFijIvaF8sfqZQo2lPwQd6Zn5ku40iAyb88T5Ilx6sFrXIXeA
Uqgi/9TCYbS+KvWYqIrlkMic5FWR+VQpFwOM+jhpw38oYLquk89tehLwd/qhL94Duw839SSGg/I0
qNMWDkQKH9QMaYQE95TXJHpHM9uG0TASX2iNJ4QupEb7IAJQo+qnBDTsMW3b9afBI3f5qxmFTq6n
Mnz4MkGcLbOjMSTFRqeqRjSBuc5rH2UpYQuZGXAtjgx+7BLe8CpzQ6LQAvmsjBpfZgJ164/7Qocf
ot/VdFz5Xciu9LcVaoNrMufJFjtatE7LtLjQK/SB0HqIFSPPI70gxF2f6x3dXSZjRmk9pwVROvqY
eHejY+wk09wPejD5JvctkO/EFPBtBMNxqDVAJ4G4SjSGlIBD7jcJYV+yGUxUPKcAjkk8RktsuHGN
abE+w4Uaz15vZpv0KbL98bFoZ/9WoDEoTa3H2EZD0IzoLVm0xFdOSJjUFIfT3VBXeMQ7rdgEnmNQ
IPRJL2mNgTYNGRLUYg37Iuxyn6dOdA+1NyepzSA0NspDSsrJMl1x7RuKl+GBRCl9O3o1YPtsGB5c
22YaJfQAytm0M8h6uCdigyqxY94HXg0G3ad100B9dym+vAnfItOhXs7WyWgQG9qnF4FOjAiaJeTR
yNKLW5GhJiPPIPIt9ImWTn4RmFBd1Rq1eIaAJSeVDBffuvVt63Ukg2wC4/0uLchQpiVQX5AK9Dpa
5Gwv97tVTxfBiMTRMdPmpcmbfVkm9qM/lN+bKTQ2fmpSU6o7WFKQIzG62c+VbjevCxfpWMWCIIaw
aF9LMdubMSxoCi2PephcazsDr4kFcNfm4WStMhFpR71kjOv2U/PqOgHuIJ/YZchojJ7mbQovZK/r
XUQpZxfnw/jY3VInae/UwmyrGPHE6C8sG5QSVSk+Oq1BPJDbz8RxSiYGDDxaO5vuJe125h4vdad5
LwSbxYdigJSa1XKrlZFxHy63pnjOt1G85LhbBNHSqk9PbWpND1HWEChuO+Ap5qncoP1aUryJxxiz
BABvoiNzIx/x5M6cgTI5NUc9so1DW2REqEgdsWhVvQBMoLcRtxTbrFnbGCaiM8+z+h3jBvhGXCt/
9CGYhP4QVqb+MnrxqR3TaJ04Yf3sGmN2LMa+WaPgop6s39pWs3kTZCgmwhnRyLUzsr+xu0YZ4nSH
vMNVlsAEwCjUPjR1LsnsKYO/zLQjr7tFSrQVrTwOTV29NDQ4MONmd2QIIPoazZvjF490poznODK7
Z4eEPzcpsD93gNJH2d4VfArHnfJDB+v7ov7pseOZ57ggeodW18Rz+Na41BWEAmfyiur8qtaEi2hP
02s6N2690swwWpvBHN0dtDGzXt0x2zdkXfyAyz6tgz4Jb302fq/HarrQFqX2jSv+6Hq28WAvi7mf
L3ZCHT0HUMWMxeX8V/Mj80kluUf7tJZIK1aiaYZNHDjTAxzl6thHdNsCM90EJWKRYqKhbQSMPYO+
MN8MipWrCHW7W4noh9cylAiaFX1t+R3dlbMZ2xadvR+Wz75P2cKpvfdwKSVQqqwuNIjk2s19Z1el
tk7rY5p+epmz9ch8/Q4HHkVUFuWb0APdUOllS2jC1D11OdxjWc/xzzGMN17lOn/BJBnTndYP4Z7h
mXcqybTmRBZ9RwAZ7nIPCt4gdf9BTgnzovFV+KH5rbb1mAYio3cj0o1vdlD/c1U9SoeTJqnNUBEq
b/3kjJycx8l6s8x23tdBiGRlWa2b8a1vBIo7Y/i7tfX51mNXC8lPuZsQA5Bq7TPAtagA206e3lG1
zNfEHdErjSfqJpR3deenn9O+R+IRkQxOI4AuyXQIsVU9AudZ2jCA3kFoDM/F3rZD62+963+UNJNf
i4IMGcQ7+V0WMkqK/UJb5U1MH2dKk7chbnZoE5NvVjx+11M8cPw/vA+j9R5qz6j/GpyS1kwQLFjW
A8WfIAbV74KUtzktl7BwpU0QRTqF7WlyHec5mEm2SBgR7DUXGFLoakv8Sj/cYaT8nsXhfLTmtrta
wMqEk1QvFWd2yLnfeodctZz/fGFa3V2shTB9Jk8c+RFZfBteuW30NN/IVnanyXLsc9V3T2WdPYva
7LYEzrxnJPIR/Wwwr2m7+LHVWtJFJSl64Vz1rzznLW0skuBq/hgNreJ17S4pWB31rcmvmKKhUn+d
y5Fs5nadklT5ZtLhz4vjWOvizqzbfRZGMDGtQFIwjQ4mpaQDZaZ4bTsggwjc0Jfra7nVutTeRgZ1
GTPI2ju6wkwYe8KniezotiUm6admAQm1ZeGcstSkp2eX7glsQ3ikejTvzcy+JqkefY/CBOdfpv2I
hEaPLhmZu4aTRoKM1vxsx1/WONCDHczqapKDuC6aXtzaRL6MmkEiUZnbl0S2700jmqcsrCqw79Q3
Ha+xPzwy7ki0aztbPA/CyM4+qZOPpMYUmJDbjJFvAQZ6dj+SSmy0iOwEx3GM7RzA8BcGwCVgecm+
nSnMeWXdHXvb9FZJ4zM767xsT1uEi5geThekMtQV4tLd0/0CdCZ9Irkt7Zog0t7SL64eK0BaO68r
ScP+/AaJx9uYofHs5O248fy0/WhjEqNLmin2EGVHr1yOim4+1WlsHvU0q85VQB9XkN1o9jYMt3kE
bU24m1qzHbLKuaa0V1JnkYDMRbSiubWx3dj8lc7lr8YWxEbw7W/D9v9QdybLjQNben4X79GBeYiw
N+A8iaQoatogVKoqzGMikQCevj/q3va122FH9NIbhiiVVCIFZOb5R/zDhfC+aO6Vc5hzFFt4VdI+
9T1EBkXYdzEivDD81P4IhntFhC0ZWj6hlJHQTlRolIdpEg8pEYmC5fwfD1298TT5BybjorIIYaFm
cbRI5/Gg1dOxSIzsnmqTd9CQz+FRz4LzlMvgzF05If4m3ThEs/VndLDbZQkl6dBU2a0od10n/H1H
YMM+1rWbsGKuQkLP2c3N+amuyPVySDwQY4VDL+qTNW6SeW0mLa00j2FalLI/RIW5U0oEt8LQEMCk
6UWSv0/yTyCeWKI8ah0KxVjVPF4h+ift1EYcsDAMZepe6pM8AV74T6L3SuaKwXntkmRTBvQnjZHR
7CCNm+XcinqVVnxv77TBnh93z3X1ljIevppjbIWRqlbEVzQfD+bxK03aamlnyl1NYuKEVkIg8GoI
ZWuoUe7BF/ZUWfQbp6m+QXjPPdVBV5XH/joHHls2ItM3+KaoWVUu6dZ0pFZ2K15dHSw9LhP627lN
BlFRCJ+24zWfnF96U7qPEV5dkdiXB5uj/SJKjJRwd7Hph+7xyqN7bNFUWKBj/Y4eJ0pt3LqYIVZ1
ai9q/2pZrUe02TD88tlYXBkkK/CiAnmQkV7m4cHfR9pSN2d516KMhO46ZauLQJTmOl4QXaPWSZVn
R0dYNyoV3a2bavPZ1NJiSRdIto2DMVoXcB9Q+OKrVJBAsiv/gtHAqhleeVR40femmz63Pp2uhZ3V
WxrGMC4Rvh7OrlMc6FCbQmnF3k7Ti3orfMPgvccPTPqsmsOUSsytndjLhvCLN6eiI6QHr6966k0A
c4NfOpuFjiHw1njZufOEvrQHNzinptVTRJkMRLin8aGkNHdj1PCppoTLcoePsm5jyFu6DEfP2Iig
Zw9L43cn9hS/cITqW1tiMBKnNCMGQ8dxErbWUF3MjKplfgX4J4NRiJfNL2Xd4572lbyKr02WGyt+
9WIFgGU8l22mP3MDdziVephR22bwszsKkpGKl1XSrbRUUD03DwbrShJtkkYfNuwfyKKk2R2stu8O
TcouX3fTLkaAv+HEQdRxYBYrvSq6Rc5XDp0/dgdm5SfNRZMV9epO7t2pzaVFHdxULSvbBObLEuvA
MYvdTXwkfZtdRum0Bz3XTkVi5k90Z9PNNNnJCeSrJBtCT46UxWzsshcHI412hl5SkxDPNBYO3MoU
47pvXQ5HWcnXntq7Ii2fepr2nmikMHa9k1x+PlXmBnLa0lyYTTE9NWb+givReyEyzkBeGrwR9E8o
fvs2jJsR6OSZ8mUAYLc1N8NIjHpj5yv/EcbvGWQh0hEfNzM+r67axBpHndLZmNAVn5YL45vVzqfj
yvaZJDbipcvS/aW3lIfUdKHlk2curB4bTZx+ookMyA9xiVeM+/GtR5eUVWOwIMOj2GmaLW65wwUL
/bH1g1gQseFQu0wLA1V5UXXj3QCU6nq6EnUQoelXLx/jrvU5xkaMUiOKtmoOxn2a5sdp4JxTdz5N
bjgrvnpkxYOeV0jsPPMgk3HG+ME7kRF6+YbxZCYJMM4gmLzxjTMLQsqoe5a2hRc+zq/MENVSUaO6
cmt6ER0AjAd2EJ9+HtLR4udWxrAMqPHp7N57+XkgcH45mV2o0nJ8UyViqDaLs01qJXhbKHrVlabv
o4SkMhGxHdsVChiDHLtt0Sf6Po+UuSxL0XyCVF16K3rXHG3LLD5wtGIpyCTjqy/94qn6NCeWu0xS
YGi7Pu150DkIUgo6iYuh2OCBzvjLTvlLP0PUBEwCQ6uF7FLGU9RoVH5qNOpYafmiBXlNVKF3oZp9
uvQMNEGuTftUCrXwyVM4mFrOoBLraMiVbe16RHtVbxiniRI6QHav5WyiZRQz0UnT+8xtoyqukmS3
E/lMx9gdE0bKGpFZCeGsIWrxPLTZfdMSggDwHQhutHyw9naecrr24aiwmwbP/qOBt4gp9fCCV1l7
zb7gOIJGtI5e59Gp1q8M+RXulqI6IzBZDZ6pjskGI29M7mOb350kpc1FV6fWfLCBpTDOXWx7u9av
3o0uMc7oWA50gLU7S7rV3auMfTW2GYRMG1NdMTaAFVn6a5z2fbZRvhm9tGqiVoAUQrPLf8Nj9SdS
o8SVCbiE3wui5RgRslqWNZ1MY9aePAXxqgtloc2SUBB67y0q4VEoV5PgyeJBPVQfdBwweHAFhda9
NR5wBpVH+peyLWcgVNHjCHxWO9DDSndekr4/x5VdfpGXTIWxiSCli2+NNReLQeb1R9XEEDie88eC
ZneroOEg6nCKd4JNW/nZvnRq4wRMpZ9wXupkhMb9XnXasa9IwgeW+vAGhLUtYXmHOo7eejDhLQwe
cB/jO5gzJVLYmFqrfIl6U14tzQ+dsoKl5xxa6p3+JenEpSgDzlgaOuI2WNMd9QFARm1pveq+la7T
SQP+zx3z1XSRC4yUV9xUaQDV++J3Ohd3r0Gmgyd0ZnwVzRpS216D63WGGR2FMfi30mtOSV4+qjDx
SdeAZBO24NRhpQsBPTi96bG1NkF1ziNlscwE4s0VtX3++VSSCH9V1UOzdZoazJBds0j1aMW2mi8I
/APVRGZ5nEzn2wbSWtRSeyvbecQN3qpLasfjxXCaeB1gAYS5IblfwCZnjo/uf6R9monvCatSu+zI
BNjCx3hhj/ByC/tugXzE7jEz27OHBKL3zfiksGs99+AZOBq1u0eC7Cwce401LSOw3fJOrkwPCJyb
Z9fhZqq0emlqtgO0VUCKTICTFaDq1jeSYIO30aTor76bpJ0e47m8tDhTVjbedwQvxt1NU8oa45wD
g1GjZZiaLawYYsQujYj6nONTYQf/fEgDvPe0Q5Yl61TzVdLncfh50ESPGAJfIJBLUCyRYwMj1O0N
sb9x9WSdb/WUBIkmLujP7JhDEUCknNpH375OGdxB11+zx0NbhlSvoUDyWnfZw6ouCQZLlJ5/GIT7
LKbJGFbuI2ml57QC1E0ZJXxehuZGxqFVZiTr29JYFY9Kh25szHPaWcUCt1+/HTRgw0kRkErGlbfq
QFIx8FT+vlLEShlpe5Ou5x+AtP1DECfZUmRzS7R7XdLeLOpjqlXzTWQv9mPdjY3U3wyl6l6QhjDI
i95caL34XbrITOwpmZeNGpu9UyDWcIlM2qJS35MWgQqm+hJRGZ+m4UcMOsmzSrkxI/1uDbI/RTnS
q7w1tZ1mxM/TrHlPYy3dl6nnfk8xiv1jrh6IDaGel1VsRgPXd59UDlFU7jKDOpGVrX+eIhA5uvWM
RhyIINTrKiEyzLDPjTW1yEtnmwad5t0SvXVR6rdShrzMIsbKUKMGkkCwJ2bJdW54tHEpKkT2RdAu
fdQljp1Eb5k9Dutc6frOTOWFGw0m39QJQ5boRd0u8jbG41JNavpO8UQQhttSoDU8COw0sg/jz8P4
BOpDwgzUah0myHm26G33bm7qTxTb98tOVa+lqdoFQmPrw6Wsppwt99q6GAfqmuABy/1txzG6YpmN
z8prj5wOgq1KdeS2dZ7doQODp/QhJ/etbu90nK19QhqfqyhAqQ2mlxPUXwJHdVkUelGGFtJqqLiY
Rjh+s/qdtjEjTyqeikzZIdfFsDMAVPaeHELLNoNndNPZwsgTEp8fTxF7DUsPa+5l9o3j2FRo1obO
WuQ+94ql6VROefUKpNRd4HvXT7U+6KdCmazoGVuiYcXiNsqPUjPTZ9MT4kYgxEaLzY/K1fV76vJW
xFr1z49+PqcNfhfOpbXxeg35JKarm1UEJ2CU4WOegLiaaUDYZHSLaqSbNIxrlgwDDRJmVAmFGE+f
AKM3S3XjLW2FAkbPMQC4CJalKruzI8w0zIrZWsxicO62j1hzImX1nZcEMZZm9Zfs/XsXx9eUW32T
ODP4ot5fHhXZ4A5YoJZ9RH6gk4z+r4dL1sw8FNpJXOwKHc2TTmbGDjQuerEF2mkzcfdeUoxPlo7Z
LEnFwzlQFztMtt3e1I1on68Ly1bHrBiqpd/L6Kt3MrTxjftOKL23rnv3t/JAfg1ZoHwxEWC1ha49
AyE3C32u8g+Ei28x5OShmvkRiml85/bIE+pAi6+sn8jtc2x8BXIjMEqogqIdk9vPgzbRQxLPgbc3
VdkuZy+Yl6rx0uPPQyohONrE+vpBcBN0lgahSstGyj8mS+SujS89q9c210a5zcBf4dMHfxW50MyW
pq1qmDbk1QYuyLQlyW82yg1KrJa6ohJSd+gH+KxcY8CzAbZ7r9/omQb+ZGvOxoX72jrAvtQnQeOR
FcYIBDO59X/hQQuuPQDXQhR+uYEOIOJW1NaidgCUDevgPODh1lbmP3oo/ktBCS945+vyvz++55vS
JqDEpP+Je/3Xs1P63dWi/tv/P//V/0epthbKWyII/u+RCy9/UKf9r2kL//yOf8YtBNa/OeQi+Lpr
OCbWwkeB0H/ELejuv7mWaXq6/wip9R+24X/GLZBcaxMXQP0kOgZDNxwczKKWffI//pvp/JvPCcX2
bR0MmNpW978St+DYzn8yPJKL79hYjjwTnsh9rGz/u+FR7zVtaGtMTXbWDVtXDLd2EExMMQoIKjhP
GAyB/KLmuYzB9oN5OlYyWKZ0hw0T/8Qs6IeLHlxyQKSj3z1bTvnVYa4mvs/bYhtYo1d9wesFxBkk
18bxbwoJUFc7ZPnNDjxCgtNptu85G/Qi101xdKzuq9KRAdvcLlO7HFPz7BpeaKXG3njA4bKJtp1f
rD0p3lgFnNBO4FUaDqdR61xbSzxBZrKtVAoYm3DZUGstCl7YpiE1Oe/na2fsCbWjUTEmJqjTvsHp
4zWblQci54WwvKHpGeZSYXYoCqNczd4OopGU7NRoVn6O28GQr6VOw7yRK15YtaE//kUE7iNBBRm6
zMDVW/oVVDpSpRtPi0aWaz8Sn61Pc25nHyVBKyHM4Y58wZ7hWiEiMLp9PXgMaEVbHmql8QuYJLk1
Q2yeynLSD16Gk+7xzB5b8/TzkdG5FquvfmI7N57mifeZrO9gUyP25VXY4qg7xngQ2DWW0zjjBnYD
7Vw5dXyJrDl+mFo2Va3m40zYOW3dPWJ/BLcXTt/zyseH9o+nso7aCyxkjm1jbZlTskqd1H7xBmHu
a2+wmRSGBDV29BZHlXbWg7hZM8Ai79T86Pzz0PmTdm7M+jZYv4j89bbR7PVmCOUzP5VxLQ9VaW4a
cBIq+zrOaxF/ZXTqGWUXZUPkLescXqnaIozeNJIDni1KqLi8F72W+0dVed6xm5ww0cYGvcDoHSFh
u2XBz1lSz51cxs5Ln1J2g3KS7Hx9giW000kNL1R1CVxdo992kjeqVZLNFBOIIz2nv1WdY18N/WkI
doltdHddq3nQPzGIRbefJ6aDRUTVw8Ujl8hQmXsfILnxeqbvOqDiwdIHTniuyN7xmhF2R/DaKhPW
O7DM9BJZ/SsH++FXxiYUjrNtXwc3MvYUaaGsjHS1GAl7Okxc054Wa39aV+MCHpunocXXNRTwJ7oe
V/ugks6L6Vp0E2X9k6uTZMBYcRsBon/7bbmLVcO5uib73dDc5KNW3OJFQHOtTY0cVVbPicqzTyMy
tJDpwb9NeCvJZfSStVCU4fjVQDdj1sfblr/zdY6qYZHmvvPpz/GuIV3o12BiiNeIThnBzYRXz9sE
OfjaF5Z4B4xfFZFrnp0IiRZRJdZm1Ei7CCYVv+a5b6+bsrZX/kjEQZlb/mpwYn3989VAmRtY/BxL
qedv80ZOb54w3tg664uwrTgcO/xafuQgHRdi+F0i3m2i53wW9Mf77aEoh+BJjCW1l4YbMMOl/jEx
sKfZlWheEhf3ccZ/XQgDn0Q2Dy9+1Ik9Z5s7DnyA6SL+KjUKcoEX5kvN1MtsytholhTE+9xsh7ax
vP3oI4gpimC81Zoab5VpbqUTFAslKly/j8+rZJhXfTqRM/n4Fx661G030CIwECUOLz1d884br47d
K3q40v2/PsXfMt/EenpIXRdZFJ6+N70hQWb2aw4Sj6cYUcawSR7tCmV86NQAxmvkZ6p3xdWZZX6f
QIfdXH3Cv84n1SbVC2T7U1qJGPkGz8ZYoQdket0yLy5GTswvrEDpIimn+Diluf4G3LeEXnJeKMKW
l84JXh10bZ7uFs9klBfXvq42lRL2wnYnZ6Vn1KrY3VicNMrgaKPN1kRQu3nYjFbKbPFim5ba4wLj
iOdFzq2xXTCTImr/MOZiaR2OQ0tbl6s1wWIuqGGpEDad+fvROTYMycabqALUg/o1tjVx0yqjPEi2
yyWO/WbtNU26bVzrHOtD+tv3jbPPmfF7XEuD6kQOyW9YewhfC2Bdfp4u6wFovJMtHlhhe+8FVxXc
Tf5mkxFw8LCFLaay9N8VGRELncsrTFVjrTw3rt/lii2/eycmOjoUadsujKb/O2jcTwQAnYEbhldX
s7S1niId6YbIAVgQWWjHWnStkMWEgcD4GPWet/SH1r50k6gWg84tDKJThzIgl3qQXbR1sVW/ejV/
lNLrU2au6gmPcnBWmMEWSezF+x+6yXNAc5JiejcjjGucLVO411pe/QGC2NaTW6ts1uoIsZlT18XR
zPpj3vrDxc4bjds8k2+do60Bj6u9q+EZHAW8mO1VYoduMr2bXZuvUp1X9PNVehI8EMVjVc47ZjcE
Lq7XzbAf8mrEszz843OPp9WQ1WgU9dcIY+fJfzz8fKQqfh81OISBjPkAjWAOh5+PcoppF/kMS1km
0bhC+sBoWLE86Zgxln7KWT41zWaZ5Q81clC2lwIYycvFX7AvYxMMslkUtoXPLoYPst2CclPUAIZP
ouLMm8D1g981Jk+SC98i3vCDUgK1y9MY7leXu7JO15OWsbErh1NO50XHhtmbbJLsydw3eXcptb68
aqyyjxIlY625f4yZA5HNprAp9XlCZC3aw5A3BVHT+g0bP+NlFhnb2Yrcped3wbrOmx300kcclBsj
HszVSFTT1lHdLxbhOZxaLTgDkAnEilgBqYc6Dfb4ZdN+YssG8YTD/iBz11s00y0dCtJRBtA1i6ay
IYcs8Wy731vetzdlL3PWsqLmC6UlFOiAT1HkHvNB+zdKjYWUHb4sF4hN9MZF66M6tMzhtzVOO1gX
EZaeka4xALVhbWcMIplnLxxbvOO1D/VMAtHohbn23BGHXUq/eQLq0gTNdywQWHC3vmq9g6Haoq/N
osQ0LleYDF6t1vw2SthDT3/S9GhcSPvDb5KNMvyrRAPAsKr+eJKqqBZJziJN3XssxSuC241wI3fT
SnRSzfQnb+AWnEJbSFgI0PzvoXaHRYDBlaOGZyljqU/6ErsOgtjkSi6RDJ21rnQSsIbok1mRIpXf
MnW5mHtJ/W8jNiiihoXeGSj2iCxRU7Ig8wRIO42/TfDbUC+daxOEfVt8p1n3PtuYkIsBtKGTD4Lg
GBnFvlUNiJNjvNW9fou8/LmWmI9Ll/tJ/6sodVbTK66oFWTOsonpgjK1fTz052jWYH+9JVfTaub8
Nw+XUfikWZbQxon2PFjaV67EVY/J6aCnMdPc7QTgkrMSo5MYX9BKkP+rNYIoQobc5OGMZWynQp1y
zuK58oC6UW9hfcA8R8XNkrsfGZDvfrsqTQgV45bssl1rOiK0Mn0xqpI723KPLeHCsd3ea4+emIC9
Hua1ac9tbJM2logj56d8w6rmIYINR0qpzUoFMJZKLLsBmtTBPa9HeI8D70ziWmiBp1ReFR3Mlo8e
x+5UZ4EpoRBlVD0VwfDhle2BIOTvqtebjdCmF537cdl3KuNttLalOTOwUw/stNyIAbVcDGJA8cF0
oa5F59fPq0VPZ17Y8OfpEnmbclxyepaFla8T7vko1Y06Y82lnoTSJylujvVXvbaect0j0iiw0lXr
ZB9za3mhAPMCr4yxyGSrOTBHDnLDqyitD/H4OYbhfMRd8WTJSC0mPyd8NPnT2twjltZ+D02qQiFF
tnDvyJ7w5hi/Mv83O8Al6ggytRp8Yi2CeuH/9cvpl+2aR7OHKqHAulskQHO5oIId+G6JquBrsPzX
ybD/DK76M6Xt0W7+CGFT8FmXR7tKdo54IDVw2omTXnuVQ+g4zZdRu/XRSya2r6mBwMjCIW0+EeyQ
dNn6G98Zt3WSoPUb3g01vMXSeRau+4Th6FqYOLdrqwynEkWRL0810aE2tnaORuaj2Od3YljtzwVI
DSeCOiRbg8yAtBr33OXuQc7TKnagp2AZIA1gBC7w7dyUXcVFMuOvsCyeaeqCdYr8IPsTjRYtn4CQ
GtqOepzr9SDkMaZwqh2shBiRlMgTvP7lZRiiZiOJHppjku67sjyjuWXJStb0OkKESjIxWoWI3f+0
c/JG23n+I30lwg7fkoDyRYiLMJ8q9CFFeTu7+dZS6VkUZr9xjeHiTwhhi+4zCuSu1rxsbQ9Gi9mB
OsAxPcl2wF8Ic7ZxCZ8w7FbfTq2zElpNpalLnaCHUaMi5pY0qgA/edNx3kAYYwPqsiXxHgTzmJxs
kMuJwJKL11GWWnd/80kgdhvIorCKdYSS5Tt+zm6+tG5oDlMy5qy3KGJrj0WjLTWU5QMO3DWnLLFz
Ai6pKsBeDvh5Jkv9jd6t4qg6OqSidMoBfKl1W7aMcpRnqpN4cOxa8ZJakKem09jLwiJNUBI5GLX2
Mp5YTeIBnKsNyJWZkmBNiCPRxgB1G23EQSlt9zXpMZ06fnX28ilbD3QiL/XIO+T81Q4ar/SBnE3W
EK8avThrGoxo6/hnRVgtirdHgW6QcWjpSKjXyd7xWfoXcF2fbufJHXPizkmSaDXjmN12DuBfVpv7
rmSKx0H0m5ZfROkFcYQqAOlvLJuExXJCWdG374K8sL7zVxOD/y0vkTTOkftlWhbMQc3a9+lopo0s
EREO3LvJYqdSpAr6HNapd02maM1Y6y/azn92gbPDGD+Mbrpslx0xPRqJ6XHvn4VTXaeIBd4DDxYS
7L3KIjgI7aDYXv0ywADfEY1TNZN2F9G00EjiW3ZB+u4URbHuHHUi0OdvMsF0yD6ttk1eAn62NoM1
USfiYTbrHt6zrEC3ylryH89/PmkF7huZ6t7q5/OqJJGVYoT/89/9fDnT0z3TWLv5+VYafHmhgBH/
6Uf+fFGPOBHao378+ZE/n1LtsBxBIckXZ6ONrLg66N4EUF8CodvwMpaDWLZ+yiaApEr9SUoOs/2k
vwN4nNIdvnwRmlq/q0V/tvtu5wP7kGAzhJV03510+JU38x8vm/60FlH1coqWIrB2llJ/5hzFIrEP
jwL2A5ofVPXjAk0otQ2mTZqBbf6ZpgUzZbLsGuNUT/j6ht8ojb11UbALDI5xbBt3aadVBflnIV3t
g2QhfPjnfxnt/mW+m4vIDwdFcwiaF7mVCnH6w5n38wBhW2KIcO5tPmpkj6RfZQK5okP+DspuGVe9
sBjx7owmUhTMKYpov5gisYcbrUWMzXb98KT9PP8xpjVySy/ulTwHfSOyEt5W1CqkzYJ1geS63C3I
RXQ4nc1m+VZQubGePTppUIrQnppknyQOkJiGyA6noEVo2ePB/J8foZy3OUrF3MRjmaP2N/PdpJqw
Mh+yM7IVhPWkec5v0wWD02+9Gb8WKj4I9Jl9apwCp/tORHT30nGbUMNsjk/Y/dWDcLT0lanRY2DI
zZDNJ8tQGGxs8xhrJLk5WmhKnVyuYZPSSTPIZZEw9HBtMKQsAn5ZAvPihWjMFWq9fOGl16Gxhv0k
V73rrfpA+2wfEZzKI8p1DH43k79LRRQ+jgiOw3G2i5ZegDDBcA4eBQd9ex1jeWqqFl8ZVC6JNYau
ffaRWoL9ccSnE7VG9ieTT2PWT6iDuJdmEq0bGYGmdD1gg37xKziy5LnCKrm1pHoKRhNMkyyduYDE
tQ8DMT1IbHKtOZJFvikxg4cSmcxEX7cZZec8JoNlzCTVRxW9cQzUIdFevEyPK7hC4FpLgMu62DtM
UX7xQqANg6EZvRmQJZGWMV/gLzbPttepNRV/vyKfeh7ILRLOmgIJ1c5C+4M0uPmbY8EICm3v05R8
MHuJ2hhEwEcIRwRu/QiQJbKcUwtq252JcDksmqHZCafEbdEga5XHtozudePqS5Th54wImUXdnCe7
8jed/TFFEVbghLhsqM86u0gnIUlKYKBNHCJVQLH3s+w3ZUX5ZS6yNSrnt0j6dDZbzqJIExDWJH1p
bFJHEOAPLVMABw4ufSFh7m4zx/3QD+BdOxfNoLCne0LU1MIm1myptR8JsINPyhsTE/pm8Y2FGtNp
3q6yNPvO6tJfAtyCTE7EHqoTnQqfYwTBZD2yKKq4W9mq2ZLkgD7wIWeimfP3NFnyKSWBq7SwOuVs
Y4UfvJED2oWRxO5PD7rnEg1jV+q9pY8l6wv00uLNsKcNoQDffdAizdPyeu2YhNSbOG7K+VaYHX4P
XWoLGzm+o2t3ErqDpY3aKpmkGXbSOei4ooqUHDD9HMMVQ+5fh7jRdkb/bttiq/Vv0kspvWpWSrY7
vbCfs2oi182jaMuQ6aJoU7HwB+dvp1knzYDXb7Nz3ZL3XkZIyQRNqDTegqE8iWL4g0r+I84ulkHK
SI1es6KC5UHSWWvlsqIRN7UeVHIMhij+kE39bbj5zhLacbTlOYpffW5Ea+AU4iPYavzoagRjsIw5
iriGuLVCfyMe7OCM1Q1J3VIUij06P8xtsSB481Zm3c7u668cnivUUwIyawt3E2rojwTpxaaZ7V9R
hoqAZq0ZAVr9kiT5rZybvwkLhTm3fxutXehRfy101hwPDlZg7qmrX5Rn/4pYFAyj/OsHxulRvjF5
3ueEgE0iiWKdWgq7qhdNDfY/GHW5VgbLSo68h/p48wO5eLYN5vkF6QFkIGI0e8XddScXjhQp/7OJ
EEaKFGmwkqTzeqBm/jhug+lOPpi/jqd6Xz2OqlFDarIGdWdKA024de/YAmRsnG2y1kMdPZQxVWuI
/fWUMgpmSDDY+ujyi6+FgVfC+TbZwuDJF1zBH5ZBoheHoKl6qqkZ7cf4StDOs2tzKJtBiiWwh9Mu
XZVf7FopXop2HvtyT/IIBTf2KSVuPUwt79ZmLqFw086x1BLE1wedNj6UHjwn5EzEfmquPM6GOqVw
oWoRtHkFL7fGFIy2LgMPmThBFys35sCDbP76eIuxw74ERUAbEisCTq612SffGnPZcmpqjjm8hOQj
Q9NYBOR8oYydQkHWmDkaJ+XypCKmsZs7Vs9ydnbkf1389HsQznSy0yQIHUd7L9Liw0r9x2gVEEyR
v3YxvVPqrqra4NvS88+N1Bdc+s1fDh/38sG/x49AsF5nRvMvrYs1RE0BaLtmUlahG8wfHXVf+vjm
EScKi8WZXZsZFl1yDKnyPJkGc5GbH6HH+FlDWFhcMezopGfBdm0SqWOMbZaoAi6pMn4Vns8iH7SX
2EDvZWKfn2qSowqTN7DLQLAf43Y9PVpaY+PoNlC4Rh488dffDVWVLvyH30Qb9STE10mCEi8w9p3t
xN6xcD1i7yLn7rTu5+g8rDHGPUoAOAb1lzPuqyxujhxqFFb+MsK9QR0pLymy1ES5fMK+kvraUpIX
yDly2qObZ1HI87+OcvVVq9BQj9Nz3PD/UwMi1w0e3lCZ5q/SR/RHYEE2OdHJkfKuCqokie95mtsA
EZtA3SP0g0n3bli4DNqBomZPTg6QK+dSAfik+2EyGJBu84Lk1nqdFCbUYRWToWAaH7OBpjl7naBg
wjKPwBkeK2QrPgg8/HItAu18Mu5cXKNHv+AcCq9thlwqXTjWTs862qO9Y28dRhKATZO++3l2JvYf
D6MHMR2evXYltU2dg+mKjhP8zwmnCSPzy2XTJ8aGqOKLpyUuwr/+Ab3mPhVp/loV+FGzNLl30iKm
oOvWXR+8zfq0sVT/LVvfDkd7JiPFic9eERBpA0raW7e+Hd8aK3gaYriMotXeQWwdvaIkN6n/nbAz
W24V2LbsFxFBn/AqQK0l9+0L4W7T95A0X38H3lHlUzvOjXpx2LIsyRKQK9eac8xyX8AO2dhxwjrL
gpYk80cSo15bmsxjm/dnwaWAlpw9K3M+aHYIMnrBQgAOPqC/7h7C5IO2veAUQtRj9mi89VfyNFiy
8+RrctTALAQfXJxlBB7DxNPE3cbuermN9eopBn1e9bwAGaNLg4dBD8kdAq2oAKTCyh9cDnENB99G
l1HjI9rbNaa0tr3mflLePEJRH6iEFB8umqQmmf9Mcf9ZtOa2TwS1q5vom1Cz2UCGWzKoK7wYw5Pm
sn/C5UaOFx/vSUT0k2YILzgFDX+ADcQ+xUW7nT3iPqUZ5VMsDeZF2M10AhRIlzaqtKsYaewmjcL4
Sa31FT8YYZxawoIG+bu52GhlVtR5KM/lZCY+qHXeuHiivdZtuTzPvjWyT2cGBYcR0bcyPahZvfIh
72K3YoMGu/gg3Prd1BknxdGhLyaaWPLbqVUy6Ng3wU7YjFrxOI3ZvE0AE3syTrcWepYyU5eg0ubL
XHXfpdJYW6UztiZ9fq1+IgFTEHooaOYlyUd9mrqCdA2p7hSyBaz0GtcXtL3Z+YbmT/+fuV5Ju1qB
qbaJCpMR9IiXYC62+LrbjZSFjfxd3aQ10t9Sd5/tiXccv9h7OcwJTMDARd3q9cagoplScSaKWza0
D3E4vusZAJq5h0QIZ23Xq8ZrW4h5F/ZD5Mmpfety+ltwGFI/JncKRQ1Ov1m7thgUWqFae7HDlc9Q
srOCTxQ4kElTPSU+ua4DPWRJp2RHTyiI16pbmxI0d/b1gjdssCa/AKSytdHqmOqxHgSRqwPB86Gq
2X5qa5ovu/SrYWTmjWX6IHK2zauGxmtLhSs7TUCeWWci4COLTPxJ6d6sMAZrZFAYq0SUu2BhPK1d
niIFp3sx6CTAOtgVbVJF/EGdPgfBTVah3ziYwj1nOkY/Qk975FZcsFh+AhEjM4irE5rkfd3iVQqB
REEJbH04TcpKHZQeLfe7uUPrC3YcqU9T9oHugA9Dg7aKCigmredQGLfmFOVemNAldDTHd0X5WsHg
coenISX9OybLe5/LUDsBntRKNNSmDlSnfcA9L3zJBeZYLKi8YegkjPXtS5hzJjN5MvapIO1IiUyV
1AppbIeJRaa225n1R/tO2Px58cRCS3RgWxGUggp8LPJDNs9X8diN+yJf8iA37cPossSlZXuglr5F
c1jv0zE+KwbThiSfDknmMqPL1UOUY11cHMoQ2zQ9oS/e5HbhThnwrqSIecuOEsFsp60jh4oFpm/x
17IhXzrlpWrFMWnA2tW1D+DzpEb15KHMxbLdOlpgzqlOQILsN2G2cC0CWwRxef7QEU+cc8SFTM9y
Xy3ukojEyUYRZ+icE0NaToxIDTBRZ1dlmNyHw0jh4fDK5piunYmmnlHtPomzbcp0Eq/pcMc+FhWq
ihY+ZVIrS5EfZVntFizBenljlQwWavbZkK3yuxFi4zNGfno4VW0pX3TngqW3cUjpnrYCWUy3uw51
pH9KKpMdz/ceY6PcwCzkSk0e6mTW1RYPywd0G7/qUlC7seAaq+BWnOmImFF6sUr9yBJ6Vwv7IEVZ
+FY/kGMLwm9DnkQDdMa0YdwMNNvEJ/qfcm+BQ+CqnjqBxhplVx3uIz1k6ECHZ2QeGQntg0yN7jTU
ynWTtadYiEdnXiH0YZ5do5u12nxb8y/tIxSYB7YlJ8VEL7eg/KfFLg4oUT0kRwB41OJmHpYrQ6B+
XS01at9hrM8YdYA61nQhWR0aQihlHzFcYsfUiiVYsvjecEpk6REkmzyp1VvMtYwSFeOxcas7GWPe
GBq0n1Iaj0nYbBf8oHA/TfUgtbryWncMFnr+W7XD/R+Wy02uXEylL3ccd2cjUy6IClB+TC1UQElf
gj0c4p2EsNJFeW/i9NF5oaF/ypWn0ZwPRsV2b4ws7CQuS4/6bYwSD2iXP4FI+OkFMXEY3oGzHW3s
xRvkDbdSomDFMj6wSZqoXJ3CDkxc/xum0c9Sx/E1lcZ2XuoGcQtS4Lm+lXj4iZ90Sz8reuz4le3Q
R3IusYsVvUOIu9HL+Fy0ubgomThFCMW3lpHRWhteE9RDO/J8Jw7zkEbFGXjLK91BdiJ9G3m27mX6
4GzYUZSeSRIGkw/zkqPkHAeP5cLeiwK7T8FwGRq6LTu/1+lks9yeJEM6D1Tyh12ZkIZMbHUGbKeB
TbVWal9a5zReKlJYzwaIx8IdzsXOCaU/tvBkFaLgpoz6Nxvkzs2rhuowmIeELRVN+cYosTBmdemz
p3M9NzPDQMu4YltQUFpJ49uywfw2YThfjDIHthAVp6nWEBAPjeohNdmbovsTaSltruyPiWXHr/lE
HGkbgd0kxwFJDOvAVsQAOpPx2rWUI9ajIJyxnDiJfOyr9D4lAJePLD3iOn6c+W902b/NCfLQvg5y
dCgYdXXYu6LcmmWZB9WscqjLcf2Y0rveKOxdgf5HQwcdulAX+dTY7hf3mQknqF7ifCcrwoz7KvvS
Y6Y8ql09hCHoWC17HRi/Y4XmQuQ23Tt2rz2VtCoWsc8jkDqiqv4wqHpagKCr7O7I76FBFw1PQpvO
3eyEIBVp142yAA+J3XtI8nd7NnSunPrJ1dWv0MatCtsO1m7lPEh7F0vD3lbpeEMU/AXfgb1BgbRH
WDMEIU1cAEF6t3OyjkCHMWPzSQWcq6K5HRrzlBDzFEBS3jZCCdeMz/sefTxTFQaFasqiHT4zmGq3
NCv4bPqYhpMOk6arsXyxeJp0NLxkKt5sR+BgXpclJ5647rvHlHXcG/J0VxNHFyiru3diP1nbWC8x
3HwziqvYfSC8iqA/SPp05ezma5AxAbJMtkeGXaiWTM+WHHA8NFeGFD58e7JFQ6fDdO+VmBiJSnZf
SLvYRJFlstFt/J+zYQBp6eyY81jZAZzeqpr2tKjKVxtN5rGrq0Orutmdc+U8aFNcnrrI2YxVSq4q
TAjb+LYxBd9U6XIbDQ0Wj8QPp3i6TBghh3XH1WUtejsr28z2QgZwcw6XQp6rvmt3jkHqeeJEpD3a
fenhb322HFV9sTvrrjWsj8rKXqJCC3dmOoP6B5wu7iwarDuD4O8T0igCHRYKzgrQ59kuuEBmpuPR
Zmp9FfeNF1nOYaqfs26ZDj+B4arVfFSdbOB8GcRNDzd9bfRcGCgxq4GGT90qbdAS1xtF1i7ukUjO
XR0FDYGSpZJfwlnJDpqc52tNpAQ59/B/klY92It6TeMAbFyKhhskGQG8GzUemn1vah37klENejr0
4NmAgUQgutcvV1WShl9xwYhtauogtd2dYocgeZgvYXBVgqGZRp/myG6ywouiRKxZBoeBI9PLPNv3
IDOMOzOHhzm25m6KtPuEWdR+Uononnt4JZYNixKQn2Swf9Qc96wIHZb3pD1qdAgtuEKE5KmKl5Wj
dtQNB5c6bccZrPB2JqAnsjI8hBrWTrNfAs0ces73Gs/62s121eRJW7oYa1f/3mF12cVcaUpbKeBZ
0yEL4x66FGBVLTfRrGVk5hCt1B3QgahcSt5yJBVeMZZk7M44IuuEMRDfzaxh6k3XkKMbjiDRyZuX
VqNda4MMxuIjVK3sKQ/z2yQ34JrbQV+D0XVzWdGVxv7hbod4vMMssypq+9ZXfna/ih8K+6tv+2el
GdwgsUv4WOTf5ZVu7RrWZRW0rh0VFKau6NgH1tcjadmIY45jVS+BJLOe6xS7qTJ+HlOYyhkUSyr2
cDetO86vxCF8xkyS1xqx/a6gXY3ppcQCnx0LDuo9eW5HFWXSwWiorcdqGvw2INUHVH60vBlshifB
2BUfbqBWTDGS/iXU2yQAMfTa6W3ohbTwPCrk77GtwQJ0WNHdvu98l0xcbqdAHsY5C4TYFgrH6zIO
HaLbjitXy4vVSxeqLThlTPGMIcSp5mIjKjwDslGfVap7X0j5oEYtFNK1TQx2vvYHqOBF4vbbvrNn
ek4Qdy2QgRuU+1xbsvA44yL2Sdx9LHWrgH9uop3VjZWSqZT4m7nyoSVpgsiY39u++NNj3kAoJW6q
VjV3truAL2Pu4CFceSJHi/VyKZ+GkffNNIbFz0V1wRtDj1dfJvyT44MqYZDDJ4fwlhvc0oSdlXmM
qA6xG038o4ShucWEGXKFXv58Rz8Fseb//zb9h2b5e8d5fYTfh6kphTy7ifvypKVl4/3c8ec+dWMj
tPv5mT6+M3u/zxhm2JaokXgFyRzzq58/+I9vfx//728sLja6c/hfX8XfF/n3GVnvuiX4z1siM8TM
0ZhDfrJbTLI/D/Pz7H9fyM+z4RGpiv3vE9cKXsL9z10bwIPt3/fv74P/3Pr7KD/fqWJqOR84SA+u
fItsczg6OPAPZTHph16bKi4zCQDK9TtCV6q/3/3e5iyYwEBu/Z/7pIis6Kr933v+fBet+cG/t3Vh
7k1haoIe4va/j/Dz279//Ptcv3/3z8NYa0D3okWap9n00QPcJlgk5+j694VgHFvh9Ovr/o9v8V7g
0fx9tLIto60+WY9/o61lps5bZ1DhrIBz/Pnyk2b9G039e9vvXX6+I3PrShAksv3n9p+//7nt50F+
fyREoWfvU/Z/Y7B/f/H7ZL+3/TzA/x60/fuc//wJoI5mo3VW7NEB2f3+8u+/+/Pzz9OVQ50SkvL/
/td/7/Rz4+9f/vz48zfZ4h7dbqh3mMD7Y1dSlmmmItl98aMIE8Zo65d/foR7Avztn1+P6jYl+TZ1
146LChzx549+v/xzm1pBLjEmfJ6/z/DP0/z+7T9P9d/up7khr+n3sdAXNsf2uPzc/PMHJryO/O9/
9vsA//H7f57k58d/f624Rb2f0yH4r2/B78P+vo7/+jA/d/znPj+3gcHrglEY30MymB46X2SEPyzS
ciSVCX4m6Mcb8FHJ9u/lYjSeFAsS63KO9frx52pQ0cI7xil+QhM2BmzMtftQBHqG0wrlq9zahrIu
YlnACffe4zrYMf1tT6Bt25O1fke3rjXZYtuAebXM2vE/X/SM1pnqFA9q2Kp7N0532SQfmiGh5bga
6AXht5upQ/03kJBQh/K606qztbBwhAM1M0Cnm7mWX2YY+lmMnsBIe/YezGHpATarXHeGN9igSNPV
cId3+8vNpwetdrNt3CCKKKYKcVFrEWUdJoFeUCVF2Rn2BoDoRK1wz9TxlY0K6gy/0IsrA67MXFwK
DS0AQ2zLd+0SQQClMFP0OjCzPrytm+EwqbPAeb6ot+QW6vuF4DvDZrs6iWdKE7Y2faYhYafQ0Z0O
MkW/VmLMwGXBVp/31MefR8cmvTZ1zfaY+SgBJnlmufRjMLUg9F8eYfof4LmdUenWXtKZr83YHKtq
zrcUUKSzsLZToVyBc6ftSSSJz4698rvyMMcDbIiMPUZKG1CB/+VHqbZRDaYAhKMk27HhvbN6Yx86
cfwQMUNcan30lNAhNoKNeefM15mc/nSCN8aR7iszdcajK7cAPpaXgOkIy1Q9Ar2cdszOrnQiCRE9
pexb2vi5kX/SkAJSVakIJkBVO6znQqn7fa8z/lZaZ5eYNu+0STu97kasidP4RC05bbtGBWyHh1gk
N0XE0B5dIH9r00reGco83+krr3kYFSrznJT2MHvrJFQZxvfFvlZoENQDSYfOoo07s8+3DhqNQDf5
xyN0jfvMuZ3wb++djhc9weBlhlQpR7Xkg663RixcjxkkxKzIURkbcC71Ojv7WPnTEzHjt9N5PYL0
1O4hlizfjLApkzvGA4351isivFT68NkUcK10Tj8PGaDEx49ULo4FMGI1NdlPCUjp3QgJ292YHb7Q
HPmWYWbKbslgIdvg5NeGLDMcvX8Okwwxv43FtER4NRMXFDk8l42SzC97QhKGSc4gdy10dMq2iLrw
dgY/vzTOR52XRJ6p0fssIUY7iuKNcDlGzTjTTyDwsMTK5cZfyqp8xQ1LX3taXtxmhoho7jXlW6xQ
ND0xkgMgycJzU/UWK6sDnT/3w1g+zJqDP829GoDEbSqFzmsmW4zr2WfWaMN2aSiMaTzWW0CI8VpB
WyDmcUmVA4Sckl4IKSkLp7Q39iNNcU27hg7RBwXT10F9txqScEjjxIPd3ndZ84iYPvdcOpW2W79q
vbwwQwPQbPSrhfepUkPDM7uUznhIChp6ePYb2qRiVq5C5FOMO1IR49lWSEFotDsizJ+UlKYotrU8
Z4/UFbAz4TEfDUeLAlUb9riQLX43P0eufAdb1zI1rr7S5WUB8I1MLf5UExh7nf7oNPGjxH0AowKO
ynhyta1qS/e9nwbHp101zYjxUjLVN3ao/ylz9NSq/ZqOFgEZy7OESGDq3K3QxrOhor/rFzMNJJKW
vu6uQvQhtKbmXRbH9iaB1LWfP2wJ0iAHaTq8QdJmLtTPN0Da/XHAM2jTScQkwbXbZBDWyBKRFMxJ
tDB+xDHhtdWAOi59l7xJm7ZGCIPN4lDD7gXSzZS3Z49I1EguBH6frjphf28LK7xFjdIHY0j68jpC
tqfCN8qBC4FCxyHPX8ZoyIl9Iaqra2lHdF3xXFua4VnE4eUTSTtRNi6+3ao0ZCYmYqjsg07Jn+xU
v5XT2px+ljZT3ybJsFIiiEj0r0rJvopE/+wagy4HTnVg2dFmEAWOmYFyrQjJ79UQ0jg5U614jl40
VApTga5znKt7NW0uTTcDrJuv6oFGZ0fDSh95wTFw9w7rnQoTKZjIEQCeVl8zt9oklU00pIjYt0bT
oYJjzydSZna9RS9Ce7S3Iy/VDi1TdSKdMQ/l1aXIaGzBi2waGy5bHVSTeRM7eeGbpK7HGvzJKOx7
fxhD9B/OeOyZrEd2afoNq24wGCm69lFCYVKY3SDuI9/WKic/NJRPp2HAF0ImMhKDycCIRknYO6be
D7ALcLsX5q4y9Z21jOcsLh/LSd2a8IS3a+oxJoj8NbE4zJTqxVWr9EiUdAyZpG7u0ADDrc2fCD/O
fbPtHuJ2+awm+1mv0NWspCG72drRdF4cXwBP87QOKatm2+eqRkZTdUxSK4YyttkdQCFq5LPtYDjg
LkGp9srU/s2N8ge7Hq4mm+godUTgmu87M3/NJo6JtO+2+kBtYMirGORgPuNzU1uaWlmt3yQkARot
5ydMGSvfs+tGfZgz60tGG4l9NXucm29zP71FHTNBkSMJdaDZ9AkT3yL7HEHpG830KpvlO2VIKyNw
5jI5DGbxwHx1NbVXdzWu0iFRmI5nGl+M+B5aar+rloQUGA1wZoHhFerHe+d0h2jAlkN3MygdosbG
Xnx3cFCx9DM4Jwkt8Uogwqy0nEvmuGlKksDC1SPUl7dZBKFJQxgRYIraTbZ7eC06WGoNY81qYkyP
SS3ywF7BfkhYmxX91OQD++UQQbsp9P2qo27qsNzUAhi99akWGI/U8WXgRR3U+jmpswYse/5EdNWJ
K999Qp7xZhgEb310IaQH9bq+61PSYatw2+07WsgdbwsXCaQSCZarDeGcyVs8rxxTUV8SZ1Uv9IRl
dDMgUhfuanVPOhZqBr3EpMLZOzrhN/jXY5WN1opUeEYVcqW78A6c3BPDeFv3EbQmxAQw30ovHfNX
AccUfUglvY6AL7gR9IYXjo3MVG3AtZQNrTZS0UwBuYpXnJI7k1CUA8AmgukveANQ22AGwjPD6TI8
2z1tuSV3pg25DNd5SoMElw/vJhFcQFCih8rOv+vVuFL0+Yj0enhMaMTv25ipCoIegWsBjwG68zKS
J6Rb8QYN4xs2GJ9Lrr61i2YrOnk2WvfcV2TgNSFa+jzB88Vo3VDQFWChLjLUqU4kYEgtFk1+gzdZ
8DYKgYOgQGXlDzrhhx0edvosIHSKe/TUNcccYiY01Bura4l8JCogtEH9YrwZnVv3S52G4UqbiW3u
K2vvhP0DAFd2c+7whuZ3M88KbOZxeGs7dxtJh6lGAmXBRTKX06RpmYrkVdX4yOY5eSjCGjSBDehh
rp8qgtQigyAinYOz5M+Cor5mBR9kjQ6c2ngmHSOtJIthcmXix5LReD25KYdLk9xpXH78buBcC8OM
MWFzFSXVH0Eo6QYBK64z0sk654Lg5EObUKUsbUfpjUkoTJwt497zEDUnm2Ixoskm3ehCCQIj0zrr
SfZErf3k2EbtWZGGPlqfPulKMWxx5HRxXJYaklkyZ3iPalgcwr5VopT2uN0g3W44O0aAK/RuLVkw
bSJ7fmM61GB2bm7TKPkjCe/tT1alEW5pTQp4sRGm3RhoujVRWCmsrYJ9sD3cYDJl2KtkNwa9cWau
H7TEyh1jtmtol0wxl1ju0OUaHfNtjSQkFEQfbI0bz8oaZK8khnqCg0b5o4f6e1JlB8gWqMvi/lSb
l6JWTc+NERPnBYXoYpGn12WO52LKSRfr3A7uQwEYk9GO4ZpXZDIESN6BpyGwxGoU9DK6SaVpIiJp
Xidy34dyuSOq4djL+q0xgZFMLqIxtYofaxPJ6FSHj864EoXUiLoTUz5aWQzgDloOFYQA4hTGK8te
2vMmKa33dCjijRxnz4ygpJvG/KCrmJdSzsCYdziDUbhKzr4tBCV+3gNRhGSt2ShBpjdQUMx9HnPB
WVoUYxMUGu+TOZqXaCrORHzjjLMdsh5nuKOZ9azAGDCxkSFXlS96d1K0ra1OjAEs5d6sQD2BDF4v
UhXGQAcf6PwEt2NxxhDsYcaFTTFORty9ytj40IkE2Ybk7qhzGMy9lnpzlOde0lIRWi5Hf6XMbkBh
EnGGZBRUBosFkr4qM/4YjCs29jR8M9T+uW5uksbSvVlXbxPU9Zu4EX7mMrtXXI4SYenvluN8J8yX
sApWB0Mf93LWXSYP2l1juUinNBdRsYF1Lqvgk1nQyBKr9xFg7ScnYzCuz56GKFJoUEUj9Lye5iLh
QdzxQqz1oQ37k4JAsakQ/XV5/Zjm5TlW7aOEnbVU1M9j7zKD13QSN8h+HElt21QwTmkFvNTm14wk
iVTJ1GdghU+sG25FOb6KbvxMin6/MNS2de0Nfafl18aYkc1AyPvUYutbRgYCHDy1eU/U8e3AMHQz
p8VZ4lhSmFFuqtR9TS30J+ifIJ2BBQQW6bJ135StA11JAHuLy3NumVemxuSTzLLAXiaMGqqAuBSf
JGAJP2Yq4Jrjoy4VUjuGchvF8x0ON6iBk7gtgBJJmYYHtlovDsQ7eu2ITAqxKZkje32fUmBTYNoC
X1KqAxYcrSOysQ1BQbtexOiHcD3nj8QauEc1Dfcck15bx0YwpRo7MYngDb9BSSqATed5TdxA5A6q
jITyJXAHvKelCMZGfVFysmnbQd+FEzhbSKMVcH0vasSApKr/jEkeni3jQH2BJ5wCg1BRi6qS3Rch
XdmBSto6KKvyRBIsqFXS5mnsgHpfwffhvpCrggbPSb9mEb/EfUzSJYZkhYRHL3V1RFfzc2UmeRDq
uxwMyQaacgFSMgrslNGeObyA+6RLw7TTD1M+NdcG2t658AlbDQun2HO3dBVf2dkjtDxq1wpBaz1S
ckgbiqDT1RuGACUiIfdoVl91KMjTjutLH8VbA/wkptfpVGf6ByCIfRinA5s29MhN/5mM8yNhqtVW
WZOqG874wFUEe0OXUwl07qWct26OW5WcA7SefcPkK2IUWoWR14SBmUvAeZjsfMKACKlJvqowvyLI
BadXWoMbCq0aQFa3jycoyw51Nrw0/Ws0MHXkjxqza8JfSRBAzSKWif6JWxwyo/6qmAFt4bR+pTlW
31GOW2JgL0uEULXhi9et83t1uW5jdy9uJlZTTsULTuX3RA+3uiX/gGS5hC4+r4RrlCbaoJDiydWm
09wqKDkadvGV0V7L1kRXxvRPML3KXH2nrK3wuIZcjOgyyJNy2CYIGG2GzZu6Hp84R1GDwO5fL4c2
gL55x99timWIyPSID1quPuJBVfyE6d+TqaMdGZvwto+/3Om5cYxn9DMPohioNqGuAJdvvC6EO46o
A0USWkrBboGCl3MTzW7V7JrW3hqvqq3j/zCepmJQeEPbu4o3b1OOxq2SZ7Pfm8aLhPuhRaP0F7Ra
fDJudIWF4CFa7L226t7MKCbksYN0j2DEYQ+LSxZ/12AU9OFwPUr9xo2j2/qbC28YIeZrjKsplre5
yU7NbnV0O2ODhEB9idtO38w6SX/5+DChU9jOcXKTCnlluOjIAGldTMawPpvAqxGb9zQb99o7Uup3
gXO5UzkwM+tJxPY9sG0ff/45dpdd1mNByedj13K2RFinnWnfGerL0FsfikASwv91wFS1xY1LMyZl
/RdLYmxUXR6a4UKk+rnjAuCaSeG1vfYarptXR4muiP7YNFp1lekkwCiy+6ybadUKPOUDbHs6pCPD
Pwpv1UIsEnK0UMUMJdy1RcVNZTFBrsL+ozTlLfHcRIymFnua4V7k5gmRRUcOIiaWCKm9w8SSF6Yo
vlmk3xQABHKrer8BVvwZF/E+tchexFusZtZX7LT0qdqWHE+wx9uJbPm5Bm6dEUTe5IdaTvhJ1Dpo
Kus907pjqzOJda0E/Dz+27Q3PuKwvG0TK+AlAH+9FtAQumW8KhXoN5mNdCMBfzEad2FPEkUY/llK
5UFfPWs4dh6U7E2icbAWQH+RWlNz6Wg7i9o3eu0TRONBd5N7iDjRoSqzrx7eGm9U/jZr8jkrsaqU
Bk7jruJ/TsbLnI1nAsnvsVC8U0K8E99HHkklt1Y9vw11NIJNYyFXCiJF4qUyCVcXyJuHn07ltJu4
ZPpA/Cj5E/2Iap1uQvzmYglaZ6pXRR6dUEHfFc5oboSqvC7RSJCoe4zd8qxzCQeKsuurConBqKOq
6YNkTF6SvDW9P41Vf1pG/hHWpN4PenVLjPIGCRsXFxt3TIj5w25OSzkGIbZXm45enmn1ycgLIjNw
4gk0JCXql5kIVRrxYAJTVLHWAPllGcUpWaDpquR4bJQq2tlNCf7N65eJ2D+RZNslEqe8Kt9ts3lD
On4ti9Ahgc4GyZs/43YQgTL4blmdk8GJdnqbemIcokAopWeky0UJyyOwW7IWLCOwBkg/LHlKQLg8
VE2Eoosq92QCIZVDTz05azwW/1RtuHfTmrMOpoldORUdR3F5NvInCDI+SP+bNu5fYon2dT0ECRfT
NyXl0TayOVDo5V+w++3oiL+Eor/Qub0Ou1Bll6CPXJ20wErrU06eZR/rr8Vkm2z0Ysrasd457gK7
rWdhLJN71Ausw0T4BjSP6z27sft+Ll7qPv1k9/swOn1/EPhBjHIJfQgCL1Z91dbhK+XBcIhjSpSQ
Rv2V4phBi47KQ2wPvLnQoWkDi1PT2aBkaKKrYlaugOcqF/aaz1NBb3cZxJYo69JHaTGyp0eIg6GG
zriZZ2S4nctKYUDAA8CwUj7Z95KmLB/MJHT206Jcanblh4igigi32FEmI5tGpd0ac6d4dYrovp6t
3dwV5DvlaJkbEOVMIgQbNSdWd0Wo7WayBw+W4iDHn13HwwFW3CkzSbnkP3a7nx//3hYW+5TzkvGN
L/IkQwtc66xVvcU2Hjx3Hjt+VE4vjklCb2EMW1vgqWrc+VCJIsNxIN5s+sgaBuqNMAZlz/+zXTQK
1cEM6fRphcfW5mnJ224nqdDbkTVMtjQgk/6+hkU/9CCgEpvVB8z4wdSkuxPhHyHIPZhzRkMNfeOl
ayRySVQEHd4UZSB4pjIo7e1R+8YNzElDhU3e0oeRQjSlRUTUZoSAFIt8rCLBam0uS05zxDmyNs8V
RJvOXoTiM3Z1zC/mJp25CIdDeDCW5Eo16Vj1rv7sZpcBKQIe4XOzPl2yTmAMG3bgGL+NrvPkmBAx
nHJv4r/x5JxeLap9V9TXdQqGAWXNfRnhcMfIdGhrk5amuMbDuGmF89VOlmAxhORl5bfpOjpwlYK2
IdxzU41GXBAGZ4RbzkBD++Mg0T02UTNtyCT2Ka5HTmvjUErzm8BSdm/wU9CJN1lMJ9QOh40m6o4j
yxAbfcZ4B0Lquk3ly1R0lENTiq3RKP6MydKd+6zfRbS3VYudshG5LLAzEBZcVYEbqy/JLM5u9AcV
VHpS29WLwIazXlPjOyW9L8an0MCWIgmjRJyJPLbC+k38OSphMrMdN2XvLJDlwZDZpYmqPWcuV+us
B1KX0WKBBmXttORkDnRfbGle2GM/2Grx3BVOHigtBgOpgaCICBssHH2XrFK4FEUmHyJccqHuTTqH
NKnQadL2xPgLoVnnM9ZrpTkuin2ZrIwoJrQgaaefDGZhW9Wx3xcMicVIqzKUDFdkxF91K+OtJ22J
3CkIS2XueJlta0G4yActJ9NRNRqcxZB+NgYNK6v+ytLmpnXLcZ/Pq7soxzOim4e+IFd5jhhMdQvN
JyGy94EmH6tNpWA2pWMGhf0QpXItoPVXy8b/Srcy2nHv9kYF/euNOvK2dfQUvjV0WDAuKdSu/RXG
AUyDGCqjNRSGYuQ2BPMCZI5m56AqcIkvUlkRNMVQB25ptdT8jD1sORILSaYE7f5hZF7GAeMaEfEK
cesjngN+12YDmGCGQJ3V8dGQSE9f/hxZcBUG+jYT0UTaSFuTWqo+pBILDbupXUxQi8fwVT33jN1x
lHIRE7rAY5OcS1O9dmvT2JnqALt8rg5Lk/4Pe2ey3LiSZdtfScvxwzW07sAgJ+wbSVQvRUxg6gI9
4Oibr38LiJupm2n16lnNaxA0EhQZJAE43M/Ze20MGkn+O7eFJHm01IFdn3vq7YmLpYFIm2eAm7Aw
mie6Zuz/fAI2R0XWJ33qlBaU1Vm3Zhhfxbmyuh1BBdW6L/PoqpH0T8uKor2yBvLLOYphgAELbJB7
soB49bx8mzvz/LNoHHjERydhJE2j4jkXk3XAcxYzhBXjya7nnlClzzzQDN+WTIiFslNnBROy29oh
h4XW2+aZfmPWcKKxzBLOc5ZiG5NG7gPCXecmlAinV/hmOUVr5c6n5CUd+C+SkVPYSgk0t23bQkVX
XuGvfSF7kC9pNALKXoKGhtN+kw3PleAbEz7mrs0Eg9kQCIY1WjLC7V4czyGXAcO3S1HyHBR3OiUU
jiga3eyVbZjUcwhrxXKP/9tQ484qGUKNeZYl6fUAUEYJHgfdwWbhvtI1UKhma+d7msVWCPfdQ4YZ
hh3/X/mmg5m/z0x/S1rKCziGK9XJDmpCXKCnxFqRj7SIJgACQzTxR9ovO9P4BZzgXVmi3Ui3PQX0
UCkceqZXAbCgbC7Up9mk/ERjfNvNTl3Xd5/TsHMP+JSILiyVWjVoUDdmWR7a/FzlHMmOj2uKEwky
i7omgorhZsjNozRxdjKtcDjmbGV8DoHzppu/umH6bPPyzlPx1nHK26kW+qmGwK3X/hvaPV5tmwJD
96MPWWozKIbMlBkPwQvdTU+PWeCfisNuW4faD68ivKY1Kn3NeIekwNbkNp3cjzCx6enQ9lqjjGWu
MTEXGZmxsq7dmwVjZTaQpMtl+xhb/ngSWHFWEUsfUmiZzAbFsNMUqTAqemi0VN9V7q0JeHYn9fG5
GwBU1TpV4aF6akiZ3Yse3x0hdWCAPPA6A1kzehpchwDlU3IJauuX2UW3Lqt9FsFcFbtueLFNlgMt
frVV6MHNh7xfOOElKHAlFBZtA+YqfY2et+h+AI9A0+1fE+Dbrez2s3cp6KuYEnwXaI8NRQHAv94q
MHNB8cN66ki84SpHMBtakDeNpXsVyhFyWGQfszi+02wFhAb6OUskch0Kj/q10bHmgxpH8V/lX7rV
vzedzoxF9AeDsWef5AWsz/QdRzmcYwdzieayMjZldc83ijmq8BVVykn3oQXGcyo3iRYfMgIoaNVa
t2QaxKcCXfLaKuEj4QUclXfmOMrXRonXJmz6/kZhzbIrhCwD6KywfRvH4sIVNmYWbK0wlUQwUefc
SbUb46K+wllG1d+L1a0+qc+4RgvShPGDqXv+OiwpvYaFA6GvpHCCga695GIdZdoHtfb+pxYc6L4i
Y9ds8nBos01D/iElfFBpszSq6ptydubEhj7tA6h2l2i+cai+ZRo85GUTPpWPzqHyQFo537Z2HwEX
DIcMgfgcwjLjTZOdSxAr6+Nu3KiScdhXxmPczoG/kf5Sq7DfGKYp14F1cAWeMXvyXoIoBCoz53gU
ddZvK5+FTNZPzIVW1VCUx3KoHzuppr2JAWnbAVMaEjugd0x3DhYItHO8SivhYlFqXLy/Bp04pnCM
sQKVPSuvpNhaVd3edMolTI8fNJ/wqyqjumm8hkzfCCQlr0cArzW0N8qewBt/pMhPmRFH4XvfGjBJ
JW35uDWeLVFK1B0/VZmTKkPgAdr3rVfJS0ZHbIOFHTkxynlfabuOFquRavWmAFoWY9ryRYc1nLjx
qh12WVYCD/NvgJJdB4K1CssydLAKXqyWUI8hHxZnh2KSM3wx5AJjk+6tYVV3ZUtKTiQgcYz0P22u
S0HasBLAm+l3t7GPazxyrG7T5Fmw01Lwb6Xh/pJOh/eweR4alGY2Gb9rOaKwrbHiW9b0aQ+Ek1vQ
WeNfUnCATln6ARgbeY1smPsR+aHyMTj3lnqqEsQUDQeXWT8OSX32KhQ++DS36MyfjASugfTsD5sU
PCbixA7VnmmtfVNemSTGpvRftl0gjh6SnxNpn0/GhIUvUBrd9oIfQNqfcAP2baitcYqku4Fcjk0f
p48QIuibSpz8yMiR040XchsqKhL+j/AWBQqjytrvp21rNhutq64Bj6V7ZBnHsfMvqqZBLKlFJMaA
VEfyntigXrLc+aqm4doGb8AsdRP64RlDcr7i6NQQBNW7xManlcyzM/ooF0EoF9PZGsNmZx1Kpzka
EJPabHjQQH9ft2iBTOVwGYgOcCkcJu/Wl5lY4IxhRWgFYaztlHAx4HczS4JkET1Vbnhu6KVRc3sz
7aa5Qv/JaO+OO61pvE0NR9mzQ46W6I4AOmMdMNYX1b62CRjtUi7lAJK3qaF+piLCWjdgVzK1r8Bp
3xI7eW8gKnP0m/u+ZL/YUb+GiZPsxFSDq6UISQLuVoPPzrQVP59ZgASxcbFRYaBj6/Azd2iWET4x
wp7iJn5i/9/L9wq/5CagXkCZlqJ/7en4DllWOcHXUA/3tSm/VNq8uGP9QBcCCmmsBfzoDX1n3GWl
z3LANmb1Dn1UDc+1sMEb6aHnrtqMXAapEaOH7Mg6q9J4N/wezFKOTmzuZuVNgPAldYGF5erYDeLc
VafRGveSMyhHvZcxcPtCe7Xa6Fdl4sSGZT3sC0DNvY97vvrKZf3iqYBqdF5cSqJGfK6cjOkp/LpD
ZnfXA0AJvLM9zZNt60ZI6nRb7YjRoF0t060z21wYfD6l+UVD092Gk3c9IEnb5Ib9QQw9mUt6eIIh
dBqcaTGUXysAYUzcsysBKDDJy2zfjI6+RTbnMLuA2JgTo9UPwVXdqHIX1OU9PrCt7hSc/ol9qliU
Bk2pYZQHPZB5ZcMIj5Es/gohrmFaaI7WHBTig1O0BVUcprcswkSw1cYeC0TonalsrIeaLGvXiYzt
IPPHUFW3VmttBqAOfIxo0+Oj3bhUy9cVNT8BMHdV0i5fRyMMPWklV7Eo7wJYt2Q+KDpWA02MIYsp
VqX7stEAlKhLM+kG1OZuh2sCvFrCpEzVhyIH9dFSE45IlVw1Q751w+k6gl9N9FqZb3XVnAI3PvoB
GWTgIs4GAMYt/JqXiMViOuB36WqmACQvaAaTfgAQn8S7rcoYsIIXaNFGG8030ZQXW28OmZeO28Zg
vpuSVE89yNLWeVrA2u5vm8B6V/Y5sBg1h6iXtMN+zUHJhe1ArOy8Lzk2bxS/7NJ9poOyH/KAXkly
tliUhgHTiCEwLzIeLuSWXKK+Re1BaG+QZjuD8oDIxO1gYoajPFXtVamf4MqANqvMl3qAd1NSMHUy
MCtNF6+9XNzkk/VApMe9zZiyc2W7T6pp7ymD+EZ4xG68bgsaZAJkUhxTjcQCF2ORMMvB2iCj5JEb
MNlR6GJqeMZ6kx3J+NqPnbGTTcOshGKjlw9IALT0yh6qTz/uPpOaXkU8rYzyntDelpNmxApTvKK7
/4wG56vtiq0P6dzSU7XXtYF+2QjIsGTVLsJ3SrI07DGQUTzTLlYxPYaOfI7lcNBN64gps9xojXkV
9dqMl0Wj03JBdGq8tle/0FJvS11xwairdefZO6fkCqv370jWb9Pk3bZmwEFypKh7hyXMZP8VL5Pv
bSrQB1idjCevqFAjeT/CFtc5nc4rDUwCUV6AAgPS3p3MfcBrRYE7c5/0qrtq/eKyoPz/N/XgcVRf
//j7G7qzfEMWVhV9NH/NMDAd4oqWn4qsh+Cr2Lw1b3/7IjCrGW/eMl55+5XnNciOtzx6+y9e+Gf4
gbT/EMT8kmNgGzhN6VH/K/zA1f9wDAyYPA1w3rEM81/hB7b5B5sEtjrTMjzLckgk+DP8wPL+kOQo
CGm4Bjg7QhD+J+EHhqnLv/+N8NoxKPLj5z/+7thM5GzLkoZu2tIAWMgHVB9v91Ee1P/4u/F/0ow8
X9QM42FI1UMfM6Hws/jBZm7OWIXFViBN0YwLckcUszo1VdioNZHCOm241KErK9N7Za5mLdRqanp7
701NtRXkSNGbCNqVHMgIEGk3UKit73rPrLdggxUNZmYS4AbX4VXWCRevGENU1vLPCgIMSsP90A/F
zjNegBbHGz+aNEYtGBBIQjj/Le3GTMPmZDORd/zb4p3ohuiIWhpPG3XFqfdCLPIB9uaURIIkt8lA
KhP6LUnr7kdp0yFPghfPSgH2aE47w7Cp2JKqeW7r5ikO72Haqv3okdrSxERsm/IHSffgDLhAjHXw
q68FjD/wUyEXmpTFzpVdGFzrTDQpc8M5ncKRinwf7bMOzHYprHrHmDit9NxHRxjlZMLCWKP2aYx4
SBKxZuhJWFJX79YY/UJQW24KS3sSsiu309zzgn9BRz11aagD646EeS19QrsJ6YmPkV1fJ9Z1Dy4B
IVZwzOlVEzNEE9mnb79paZIcmYKFa+kB1ZpMnXWHl0Q3YwillOSHUyG66yhAWWOI9zqskyurs6+t
OfNIyDQD4la320opalcpUgNd4AHrBpnsLGz6tgAULOcOzqhSpLrzYN/ptrsCMq7trThiLex4hGQj
hCpgo6wiRS+ymEAJTLJ+FBMCjKqfDp5yD2FHTQpfqq41H75RvFGuRQg6iUvryezisKjmRwUMrOlt
h6+ruZ7SVDumpOIB85YHGYXmDdNvjMX2D2lkkIQDRXIRjnE0+xvPI/tR0y1iRyd3byEmgSmFfKQe
UO0kvXceJ6rDfVId04D1GXXpp8HrARMVEqakHWZbXG6rXd5AKAGo0mPWRbvtBigIEmF3B0qlw6FF
swWTp8fGGH5WabEhfEwhpMEdYchs5+REGCRcJJIBZmzFEiELAuseqFbYa/IIgH9TmXF7BZoeuRUa
JkTIKcTGxMbjxvV97af8cFJrWkSbwS14mWnbD2Z7JAqasmInfzZQxA76oGbIHVOiuoRiMDWQJ70I
Xo5pumt7KK91WX72uc9LhvrBEwXdhtr/mWn9VabnD1NocMTl0bXtBqCQZ9VGkoitbsKYNzrrFR3N
Qz3p9cbEdkB0dYXchQlZlQKOLkbUpW/RhBSpG1hbjObDGOnEhuX9naehADKoLAnT3NRjFgBS8B+D
XvtySe9eoSguV5YzHoHR7CVJV6NACJc1er1WRv4LNwT1LtnQR/Qtjhc6U7rcofSurhzsnrS0ECrn
NePWmNdnPqx1x6/8HsWg9nPWEjkD0jY15Xspi33BvPJied4jGdJXdUUvT0iyl4SXNecmefKSiva1
vrfVJFn9Tdld8tMYmE70rCCnAePtKFyYxFQse9WUW8bvYRW3TDSmaYpf/dJw1nid18U6xJ2ya3Mk
jh1NiEzYZ9/FHIsKhnTAJOk3Y2m/o3SbTkZJAN7QlXuiUDj8iFDcOab3SDQW0lMZObucALOdzrJm
O4DGR6eGxsnQN20U0CBPu51eOHeVFXQ3agizA5I4BHK23PdTdKjxyiBXGFamlz+lZu0di6zcU6SB
WrAPWaZoOuOD4+1tl+yGypw2kc9iKXPLV8eFXt2nVrkvUF6UuvVSpMpA/wVeuO2g5/YWXDnHcKpD
OyTPXdT51LaY+Yo87rddfRzLXK6HxqmfJ7Afet88No4YkZO6wcGYGC6mDE1RadBPsjJy4+07iYGm
L9CvqQDvbRGPTyql/B/Jxr1/nVISuRMfps3kstptklUmnfWgJxuJQB2gtY7VXz9Zcapf5aDVbOvU
k+1BNAwZXkzLi+tERETyOR/lPFx7LAq8EXezl8kPzXMOZp6BgIGcS7+MxWbdAE0sE/qyoj/hBico
y/m0CeWl9EsSjx9r20oa2DsA3pdF9E7xG31HlL80xF1AXoolNRhMQhsL1g4CUffoH2Srv8NZLreN
hdKJIspGKQNwCcgtz2+PWkjQkBNPjDDkmAbWr1Lkzwn9eow54PisKsIW0UAKdikKtQ4s2dBLMfEn
96iqORQadGx+ZT1YZkTJFKHrWJbtQcs5j5mI7DsqyytmABtFe4mW6bhzoACMVrYh8Bw5AP1FqhXW
lhAGqid3ZeXv7IwFvOVxECmxp6L4owxTJPf1GCL7aqmzocNgajueQtNoto5AQZK6Dyipm3UG3mTn
NOiTB707wi42d5aSs/SBnqG/cbm/jnJ+40AU+zJh4iH84K4ypmNuhpT+1R0F12NBPupqzFt0WH70
s9Md5zoAox23CV+FnvwaAgl4HBwigWfdZF5+0OpkWlOQoTrmoez1Gpa4Xt9/uB1xZJiXzNh/C0b5
5NGnXVllRVsgG0468kaAjR+J5gabxgoidk+/Nzx70wRI0j15bFn2rEvnBQzdhxNifW6r59ollCZp
bg27fwk6aFxxWcOkuWJQ8KmPeedGxBfMVLCAY9hv6PBs8G6asK5RNAmYRFxkwc1AkCgpDoJH5drG
os5nwcBsgzq1f4xonlRQNwMNcD6lhvdh5Was1jVghCezcq8M3Ne04INda8a0xhvrUnTdczJmyKAG
9zpoOLgay7qG/xns4wELiR6bx6AoXqoW8kjF6IYDXeIEq588r8KfOQIHGUp3N2jWReXd0xRXtClB
Ma09hJA9URXnoBn3HNwscAMMhoqUoh6cUFymG5XC2Qcul5flp9aJXZLhhfB8Qb2VEnzqPtqeA7Ux
k/hFx62AdUIHhKPPTqodWfWKuZVCIrPKHExHrZg9yXF30lHq4urqMb0FuOoXu+Ny0zcO6uc0I5AQ
d59a9RRPWrBdLLL74VSp/K83yzYxgAtfnuAAYMopaA3GbVqe0n/duI4Lb1rnlNWC3Uhl+YSKh+ho
co4IdZgfc3Kmxw6tEfyy+uRrOqbTTqTbVoUh/bNiPMbqIUtmO2eEXSQnPnKWKv55k9Sz73Z+uDzh
qF7QDOWLsKYEC+gbkCK8AusPYPbsNDb5kTpYvV+2YwfNT8u95Wb5C7pGH07MFPt703JveY/f7/n9
dqQEcZVUI0ysuHyfYmGdiu4hiHSPRC4z2WNEvwmD3CGWwI/s0/IHchrBxbn+UTo2S1Jt/mzulHP3
938xP/aBgKEFwAQHNjU/VcSPwCjH44ewnrvLxu+b/9i2vON/bKMNiXTNqg7/sf37oetHuBNi0mmK
goEcpQFRG7bCAjzfUMMpT0r0ZAYuj23pPKcKIXE/78Hv3RoHZnHCU8K+XXYzhZhqYrbPHwmcjVmS
ouJetpE0SXCw7dFg+ucxsdz7jzeEu896RYYRSDpY5N83kFDUCc7Un9siQMSbSqYjLCE+wvJWRHzw
OZY3/H038HH1JAUtoHHKT+1s9F7uJdPc1aEbNF9M2k88BBwzROGgBARBHYt8xizO7ARB8GRg1FgA
JJ2F1e/dFgQQzP68v/z2sWA0BzsJlIRKCgPWvM+UiQl/uScixa8x3/TNdaIy/WjSAkQzPFR8o+Vu
UMIESNE0ObgI+VoURufTaLmRkrzMtZrPqNzBUUaKjUd5xXPWk8epY81YcBQ0s3Obh8s9fX5odzFs
peWxB+iClSgth1yKg6WKH5rntuciIkF2YMuY1BT66ETVmqoeqenmFUOJ2Yw/69LfJ+M03Bv1lT1W
4HNQQTiV/1r5VXqSWg9Dlan0LmnKaqcIUN1GYNJyWz3mBcrDxM3uaJMDkYb3sw+Lkcslbpp5vGQx
J6IRfNA88zDxu9pY6UgdYYJWuml8qCfxYRpGfOhA2FoAZ3ASSevkxPpN2aYGzBDLRXrixdTXmUUE
iXaE+QGBl9zsc99aQK86P7sxzYIrpJiYu0iW1nR5k5MPn2VwAnXRwRAKRycLfuh+dGYe7WyK0ht8
xfU2Tk0LHcuYnESf/+IMf7S50B+RFHorYvvCA3KHdJe1LR4/hN05PLSmhtDoCxEcR0xN1x5tTcKg
4JWAgLoxLWaERlVFCHJmekViNuVqillqqvnwy9AsnPr5mBu7ikvLcvd743/8zfIsiPI/X7L8XVGL
H1XlQgW0vOvlufQ31WP+Mzwv7a4YzNuFAjHN5IqFGrE8/H3DsgQEDSbnak4IiFnOTGvwvuKISkuo
IWGSQIQjTDF10jrvFjUxMKv5jeqe43i5VyW6onMFpkgMBOD+8zmfGNJNpyEcW7aV8xJfH8V5eWE7
v/r7Lb4f4i4ekQRFGE0jk0sZDP/0MKKlTlI3Pymq6Gyb737fELdc73vRH+N0tk44OaXr+VTgYOcc
SSltswQ1fm/7fmK5t9wIeHMAy3Kqum1OQNv82uUmSMY3s451BpJ/blK1smnUcs1X8++1/C6xktE+
Jt1YRTr70Bb2VaphFpbzLlh2iXDRtK2W/RVkMB+RYLLfzfm6pFvOi2FBlUXRQULFfDO2hXUy0Q+t
u2oiWdzDZdDOyP3KCcxTHysT4hcY03lsYV5enJZ75Ez/ee97G2Z7pBk9CeGbwvbJr+Zr0GOoT16/
fGVIBiUeM4hq0x15YdFRQ8+iIiaR/XhtziOx2fEtl3tdlo37VOsPZEWWJ1uoce905oGFa7CtODWQ
B0ZowpfPMi0DYjF/tuXDVD0I4yLHBrX87wPBb7tCWTd4HksCKrT66HYgufv2hMt1r5SOBWG+QJoi
Ii/Rde+s+bvWy/UxxmNxXh4j+kHGVSME2sZDQE8OGzmdfMi0Jxvv7NFNvpp58F9u4oaG6AGDHT95
plU1/L2x2Ht6eurnbctN3UBaqyQ/tzEfYcvrlidaJ2aoSpfrR7zctgld2zDj2PrLX81v9P0/Lv/X
8vL/5zYXXC/l6vlDfv/h8rrvbd8Pv9/m++N9b4tLTlY/oGZWy/jZ/37n5Y+RPjH1+P3Zv1+DWCg8
TATDf2/6/ScagmHGyKYhP5V0hQnp54kIUbFTVXIxU873YsQD0c4xligCGRvmo4/iVVgcbKonp2Vj
MQ1PfUOujh3HAmZEsJaTX5yKAMyaXVm0kJdDZjlyl+Pk+2aQ7g3NLXNXTbHSt/1dbMXVyZVpd4qA
Da/6SRabCT5YiroM4yy0P3+jYsnFhMarOi0fgkL/Q492fue6pAlFVnYQmqxPMldE6Lmoat3MINqE
kJCqIfwsK6NjaFexREDlx0eoBg3wI+PWSLEfrblkrxqDOI/lPbiKoxXoJ6fZV8R3KYRB+6jJflVN
WP5vnPLv9sD/r7FAsqP+3zUWLmFU/FtD4fcL/mwoLF0D26MzoEvaB6zWvxsK9h+uIU2D3GTHpbb1
14aC8YeHQY2gYkP+7jZ8NxTcPyxP6oZrWwQy0lZw/ycNBZseyb+1E7D/Gq7pONKAsGDO7Yl/ayf4
vRZ0Ye44lKBTFGj2ePE9BKekMlECDZx3q6Xu4767nXGvvIL8SQ8BWVe7r6XnQpOwbcq6fQBgwsbX
EaC3Ji1o4yGIZ/rV3aZF5oDjGADpSTkdcorkpDzdKQMRtOpc2nY9wNDJJ06O456TI/SOU3xTwA2d
Rc20jvUfCAjCrcxx8tbM6/ZY1sNDZpjUSGvzZNStuf3L3rv93Ur5Gy6h2yJiXkQ89X/xk9AY8Rx+
FdNCukqf568dFq91K9/oPfs4adKjkxBZ6wDyK9oz7GiatgdNgzsR98p2mKwbPQgP5pT81Az0QrFi
XQBT99CAwsGDnfNtgitP6bivY281LwcgE+MWDTzxOkqhjv/9Z6cSMYdf/1t/iPaTi4rcweTkIkwg
ovuvn94P8VKRI1ayjvZfM7QMa2Vld2j/MYc2XrFHB3LJ+5ec0hz1f+oTpSyRk1fuSxFrFE4qAk2g
RQvkoBiXZWFuRT/iCEi2AhcPWmJnY9b0RbLyvVOMYJaJSWPWZQDxxRTukB6cYpjLoDga5nQXGQgA
cq36ylCSrhQeS+JJ0i05F+exC+g0TNdJjwg8HNxXswuepGps+JfGEQ0ZjlhxNJI4Ogv3NkA9hhau
RVrkJU/TFbzq6aB15jHT6MBG7iTW9OSZJ+Bx94ZNEoVrfbLf0ZfAKxLdx8garER1mvG6dR9eXM2o
tnWgVSsDaMhKNJ/LXCed6f6xP0KaZrYXmtkBPPULywz+ri7x9HNtFtqzKhEYdab20bSAmkJcAJcw
bdHHsnjTO+LzGh9zd9DqVyWRBcy6O8g/ujyOtnjMzYaF7QBdqOFN8KKUa/BRd3aWf6BSildm3+1l
nONKH423ZHwkYRMo52C/uRjWXNYWftncRo6LAF7ROavIME2y+pxk5Hyk8Q+S4Laen86XExsjK53B
VZTV16U9WRAFUfpTltwDgHqboLxjCID6Ok0l3PvqVVGwWsFBVaiVhwE3kwnH0N0g0jlnhI+sswZ5
mgMQGumRa5EZ1KLnphPvGxCKyvYu0R5c4hEOaQUCPQYUzEV9RSvxlEnCgBA0OiGZDHBWdmGUv2kC
vnrW9HjodMg0UwH91AW8O6rxR9Y9odGjU1fmz2q0f1ZN/S5TZAb4L6U74Opv8s86ju7MEFs/9BHi
+ho8G233Ikr1g5R2zQYVgN45XU9YCAO3Rfbqn9UEgnLQ7VcZRdTkzetSn6p1QfciIvMTkhZCIGUE
e6nwY+gkEVOgcCkT2+NRDyFEo6ZPmu4ydu0+NJurWenUgLJ2h55cy+pDmneW151aL3uqDdTDgT68
aYaznXUMCWHlU8VuITwCuiyrQGYJQ4CXzR0lFAiAR1rYHqE3oK0vQrBF9oubyEeiTk62Nl0BFtW3
4RBnmzAO9ENOZb7NEJlFxX0s6jeQuz9CAiPtYG5CsLbOw/ZnQ2BsjsW2oLNJeuShNgyMth5FaF2D
dOj5DKzicSqY/sn0vXbdX0CNf1b4+nLbetPqUK3NhgFdEgFZD95t1DmvMfvTiMNL4kfnpIz3TVU+
DWN5KrHIS8f58B2+QG6/QU2p9tIAQpr7926srmNPIxcoiAswK/epXW0bjHcrw/RodPg0fUHa7rPA
+Mo581ZuONA9tdOnlnQDoeP7iMUs3NYjRHZTUQGj8/GZIMqvZXEv6byQi8J7oJVm1BhJ00upp+aC
JT+2mKy7G1EnRkNyF4vxBt/jQUlvgwaHsqAzu7hSmE6eR32yJvsksVYiwPlmFeaxprwfw3lbpf67
6WRX5Do+eCNceTEONDmEuZl8ZH5+r9/+/n8TcgB9UewovxyCKX5LE7mZz++xRthecSrBsDnSCd7i
jNwCcF9NdgAypQDL0Q1frCypQfj0mzQL7IBxi0L1bn4i9uQrJB9EX9672fj3gUg3rFytVeTXa8t1
f7qDdRW4Z5+mdO0FO7/sXqfjiDEfeaWHHdbfg+4atpGno8HFT9ZryG31uTtg+vVKCpT5UeiUu1aE
j37vGGjs2yPdRzr+jfDWNb5HquUX3auOeWO8WIBV4irdJFLeCFmAa6rOSeS8NilDmDvZxP68EUca
bcpouJoiiMu5V21zYBUh6sEN+cw0LlpK3G0jH+sKZ7JjIC0dp5gwAJdAQi5vaweUMtevZ4uSR0pa
Mrhzs4faZV1SVT374XBLvx25bi6fjRocG8jpMKLJQ4vo06oJtmnmmTl3mMQDm8kgZc1PYfm6V7ZH
s8nlGug2qyy0fppDsJqgd21iQrywuKYMIRrciWwxnsyZOyga6B//Gqz2TmAtH4LsHXCCfoIH0R/I
5LjyepaeQTRUu8Lq1M4cnUvQ4Dses+xYpO0j2fY9NruR8YVrz0gut5MYH1lZdWQxFQB/ABNIy4HV
U2OYA2OhNP+FBNhry289XJxFvhsCfW/ZAhOWfp3JCBK8CewBnxhRwsigPI/aj6IY3I/uQ0yFSXPl
K9xswr8yL9z8jFX0NmaIUIVjvTlMROI5b1QzUUraBDWoqMm3xLrjLzJJKmk5FFUjqKbwBXUrEGuP
5RcNd8L0murWJn84RNSFedFHZ6Ks5hKaOC6JjVTXIo/0c1MHn5OrP5ZDR35F62GP4YDXavRVyCq7
Vi82ukNZoBfFV6QjwE8NlJBAuLfZGO8pFByboGT3NJa/dZ3HJoiCq45i9gAKmRL1rW737Gy7/8Ra
DHfXHPHlmk9hVed7W6PiBqsBA5B87OmfJYF7MgGYQSejR0V11bFWoOXXLuOWPzVvKQ3BPXxl93rn
pPF177cvE741xuJM0C676hv7IR2cjcQJ9mP+6aAQUcFkf1AQew3K9nPSOIkzzGC97IkZyFFo2vIl
MLKHTIIGbxuDrrPxKiuTzHebOBg7/ezyDlU2s+0mIoV48MozssLbvu1+2lwQsUGSD+UDO8lH/Fcp
7ZyyLJ7dADOCld6Eojy2o7jXzP4SqwpaePLI9POktcMjeSQOrVRaN/7kHQ1gOLxqNQXENc3fjsvj
2kYomqVjepz/W0vYOzPxHtxYfNXxgNlqkM+UlEh7owRnw7lMbJA4N2IsL5pX8cFtKo8wV3ysDk3l
RrvB81L0De9TR/0jSNp6j5XR02eKvkLJ6AAXa7JRHptBWOuuz+7IJqCcsnKN0dyWuWKRPhJaLBH3
9MZh0OxhbaUjyT8OLca8j+QaVdiJYgvxZxFmBlhFyGmqYqeEPbMHo62t0AKQWXmbSnzJGi5nmFAm
vVrTOhFDE22rLN04IHeuEjt9NBq328UmK5jEtj7cJjbOPQybEdoMiJ3sCac4cwUNtnVou49xAgcu
R3PaNi1C7kR/MNo1CVn51neIByoCTn/S2JmXtAcv976iAJp2PunB2o354ZMeP9BoTiYo+6pfcR7m
tGmqGyB1+n2eY0I2gghvGTzCxNOgaOewItHfzkKKGAr2cQhqd6NRXappFG+UKyglmmSU6SpmJ/b6
EY88Vl/6fGNHNyUP7I1I/exaZuUDGEQK+xPV5S4Mz21qavva4fTQSnqNlKdhP871TbrflDqRM1Eo
n+ufzVwd7eYbfaEN/+vh8oRBEbVaqqnzk3gCsMzNtdblyd8vsG7TuR5bz5XZ77dY7o1zBVd22m05
FzALst6QVaCuNa19iDnoqLWSEnAX0QkKFRGt2lwh1uYDZrkx5/9zeaPloaK4nMcxUvC5nD0sRezl
bqJj0+l9hSzd/THMFe48tPx1ju1sK2MT/p5pHLMKCpUlZbmP6LIeoQhRY1FecOLy8SD/L3tnstw2
s23pd6k5/kIPZETdGpAAW1FUZ1nWBGHLcqJvEj2evj7Q9R+fOHFuVN35HZhBSpbEBkjs3Hutb+Hl
6NM5erEJ8a5uv379Nbd7tz8hQU5mtPT5Yr620FAWTkEbsTDJGxl6dluoUYXO59WMd0krPRJWxrAp
JOG/qVEehdJ1fIS93OAhXu5Tse6YLKfeW9gZ/cRezhwy8VVpRnwlttjYaUQHsg60ZZgjQN+uM6L7
OJJ5OI2mIpddCM7K5XmcuChMUWc+eVLmgUp7QvAcxm0U0jjHxhl/i1sRFafZzqNj0oMyi8xY09Kh
8DDr2nqFYYVk7G6KCmcvFJOGun1l1WSpfs1iLXSH6p16BHatFMldEqvXjghQqsQybHJzNxsFuqXO
Wh40nB6GX+BpXGax04ya6YzB328dNOXj4Hyjv/CxqCU7FgVVaqsiBma7HArPMSmAkthabT/FRnoS
c99vHAfzsduyPpQ1l4quwDTVxk7+vnBB8lPEJqSF0lNe11nbH6ywkeqRnFZ1Ng3lhcaonm3DnC7j
wmZKL+Z21/WlcXZpdcSuklcDWCkpKc6RPb59bIcofcSJAziWU4ZSo/wxdHdLBuamsrmAtVoBgtKg
Eksb2X6RMzaHGJNXYCD6QpM55G+eJx8JGsBknKUT5otBvgBq/2U1rN9jC4doUh0JBJHF/GX81mTF
hKXfWy4cIn7gQ7NjMy7lwSXPbXA9/zzS/DsTB8tA/mnugKSx5cY1jZOmrcV8td3hISMXcZ/18odT
dfOxruwf+eSt5pEhCye3bQiaS9L7LuqSe80abVq2q1HEdE/z0swvmqsZQVYOrJa5+eQI4b9IDcQt
lJxiuwqY2dUjJZ8VJB+Cjwcga1SsZeqbd/jgzDvkhA/wgYZtLIwsdNC3fCFx7CGrx+KQ9BOpI1r9
IER0P6ZGfoAmSiN8GkFY5dWJujxaFu/BD8qyT5+QiIm7JHcPyNs3MVuTp3mGsAq8zDiNtf2WuMrl
Q8yQ9DuWf4wn2W1GV5phKbiq6s1bRDUScBGzjq2TiiM5B6FdqPq+xjG6sQm8OLrkB+JIepBjpqNC
WQ01AsdS3pqoI16MlsYDOqgLJA55xR0GHCs3q/00yFNClssuLqKfHQE0T4BPg7QcvP0cE5mNt583
zFi+DWrKDpCXSVGsjn2JWH/Qq7PDkatad4e8kVzI4RTHMI28cSIdLi6/RouRPXkwp4yIIcGINrDR
iySoPQ6IAcMA5Zw8S7oy3oZ3mBihMhrvnYl+ie9Oj7SLyTNxGK83duYc9IV9vOHUTtC1aC1NDWM/
c6JuoB/dKwaksu8/8SfGV/yP5P1Yr4OgkpkWPALjrFCoeZu4kcXJkHS7+8U6GnG7q4e43xYzoxpq
iTX/MHm3kmp4apADax3sFDCEjyQS3WOhH0J6cSUbkAIpYA7AVDvX/syrswixtxeSUnKxE2lR7pOU
eGEfRUTceRMNhY3EyX+2x6w/k/ddqkcnKR4SShpjG/n2tHdngkD83iK8bir1c6zNV+rpdFepEt3W
CvftxVXX64Frda6F0pvvAWwz4oKKwWFjCvrlwr0HPsEqo+C96np0snu3/OJo41s3GPpFfW2Ulrz0
gHXxJZPPc3OYUDAWuvNEfhg8REluVWmT42hOm4xRFgVRpSiyxyxAr22GhI8wSZx8XCGMr5axb85o
pALPQaNdd9A3qURqcjUDpOlfwCqRiOMMbI/owE15Kg61jnxWdeWdyr6gNr1gTUYA040ESIit39Xn
okI3seRkKVet/kjPcuO3HJzgL0bEbYT/ipO33tzuJTiT8TmctEYDzKrWu5O6YwsccXWMtZMc0sM4
D/AuRD2HkU4vSVMTM/9cgzxLEjFtG9y4J6CHvwDYzGG7zgtT+sUbA7BYmGQzEjZjnR/+vrtmqtBR
aHKiPI5+OeoR05vcChZ/Bs5LXUJ/Md2NU7YwMWED3xUoGXPHQ53W2kHsoXBgh+Fvb1+63cyteJ16
Wh0gEkYi0BJzOQ2eCYD2djerGKLoA8rnwsHkst7c7qGwXNgHYsP//bib8yTQU5CxtzmurVCH3O6V
twkvrY9VSoIblH7V9vYNpJtoRKeUjOx/TF5NYmcCvULsevtadCtd/nzb5dofEuGDHFW58BwEWK1/
/OxtdHu7+Zev/Xmo62nBkEelRPJJ9qB/fqTxqGdlqS//+gsNX+dHbv/x912jpmXrxLL4PUP/p+/8
+W2+5oISaeEo/usruP2fP0/o9pAM7ZotcAz8bH0xcRO5WMUmIk7XIf2/+4l/97U/v9SYOHOTTt/V
a7XIQgiXxJ7w5VeJtWw1l/lYW8UpDEK+3dgIVMxR8CJTDM/SIz9ozUC43dwY/jRPmZvdHvvrd0hi
pnUX5VVYg/EkWKAoSPQbeq6is/acl+A0RIHDcD0COK8+BC0fMtdnMis5xBFErYdCJxUb/Ejhc/DN
/Fl0y6mIpmavWUU8n3MEIeio4ILJdU6MW+B9KhcyNMefcVGNO+S6rowuvVmfEHYS4D6gw49nB4A/
OTYbjqJNklOnO8MXO8MupbL6OUk8wqVrMsewaVvioTLkdxfHMPqS7J5O7C/VBy1edqjf+mbqEy+o
3eTItvttWPObGRVsgdH8cNuVNqvpEO6V9r03eP0LPrp0qQ9aM32Aukd0WU8TyHWUb55caTjdfEFx
/4vkP8k15rkc7S9o7l/iZq7D3vQfbhMEAg/p8ObjB+lUAabuDshh/VXZn/60htr5w7WAe2QWsF/p
AOlqJMwz7j7tUtvG1nT24uxcaHJvGvLdXF+zxriitbYIBs6IuyMKRILF+zHoqP9STMlTXyHTluUz
KQbncRLbDhdKhuO5dOyr6fSvhI1bMc30vHkFsfbkVPAdKtved4n2s/VtPRBtcsWg9uwbyxfcJ9PB
sEsslKK66xRBm5o65dRuWRZlp7qLJG69+alGawgY+JdXzZRFDZrleGSDHLXtpr1JQnEoJC4uYxY1
qFdogZW9kKhmsBsQ+ZfJ8rF8jcvOPyuKLSyTvoC5iPWiWaytx5qEqZXyH+bmU9d8mcmF/2WyNWWQ
hu7ufdYA6k3R0eij+8YZD2IAjVsSvoA4lPL8XvdTqNR4XL1KPHtTkM6XxgGv0Q2XhqhmhE6B6N6H
sbVpb2ofo2juQJBn+0rar3X6Wpvp1wnjKU3Y3tr7dXrW+hbL+AgalSbCE/JyRL9u/aOyCp5yK8KB
hQSfiIU7sSdzc2xcZ8fRA+3FbCDlRwInOcOkdeS17WuGEIVVQRSpnelgGZyFvm/sbPyW6NvZyLhV
FRHs+1MBgIX+QuRYe7AIw6KILhk5ZG2EUok3sB4BBoiZvSA7dRJrxXZ+Elqib+vF/+n1+dX2SB82
J9jkUVNwMEaPxD5h1yjhPNNSfPEtMpg8J/qSIJot9faVTdmRvYS7KQY+O1uHhiJt5yGxeMH1hNg1
UssZdeFnleyyOHuucvHLH/VmpducRIYBCR0964Ew31vdcjc2qQJLtvJM6KhuzbzEL0NUNTymKfDo
35vo8BVNycKjEZQnTCRawCWgV+uVJJAdMnRFkG+J3SRksV6a8+jxvgmZvc1CP/YT2WoOXdOFt6Au
NUgc5Tu5pIjr1nOtdgs2LafaMe7Xf6ApQbdTutLgtEJofelOc9QLBzwrjRtzaKkO785Kyq9o2TU5
XQa1cHHEeLEGqMbo80lASoA+V4Rc0GKogmQEat0tLiohU94XjAq4muG0iWDcIvafXeBL+qxh95Zc
ufOxpFH8raXdc24rPGCLb4HLnNQUEMQgGN9iavKzN0V7JLQKWC+Wap6jHDgX6WlXAudoN2lvxQTK
aBk5r1yPhp37blbwJJr1jTTSgfmXU0AiMZhqRc+DjWjQER+Ynmjytca7v5dqMnHI4ZpaJnQ46lNl
2VMiqtAb8RVHrvyyDqSZdiFY6eJu77v5Xo1NErqr1MnLoGuNjT9h7qCkN7Jl2nhOAeZ2TI+WH+Op
LgosAN368jsvCXxi2xplOXTyvH3eECoa2+wHJ8vlD6LMbR39odM0XBZu82E2cbtPAU/hOj22DNIU
cmiwITYzP/vX4LMbbpyzM2jXaW3Yg+RICRU64hWWgdkn7rZEeA6t5MOM07ssrz7U2k83hzRl+qGq
88UXiB8HgUqMEJk9WksxoSKMzPmj4QxStJ01YgqHhNZNNyffounXpM017jsrILXpfjQY72pYRTIO
Op3Wqe7+ymgZ7Op6JXUwgu/y8hATG3Ng50Q+I5sZtFY+oPglLrKdTQ8WY4XzLTGYGqfZh5Wb+NPz
hY4garWtkOPjovyPjDW01pwvXmac8dfXG9Mwr1oxYG837O8dwsoN57fCP8ZzAjIQlBq5BFHpXtOs
6AlVJkDbn7qAs513H5XblhIhbW4fhf3CYK3eRkIVLFQzBwTJRrtCaE8+pyWYDXJJO+JCqjKCEk8m
YtBph1z7BNyR0zdgstM72sRFVHIOTM1rll/zSizBvIyrG2yL8dq89D24oqn2wqy/1yFEh3VP2pvV
X4QO5gNggdo2C8WBmcvDbeD/33bf/4cqx/dXIc3//N//6z9x+waf+ffxu/r8Z2HO75/52+jr/KXD
tYOoiMbWoguNymP8bLv/+B+a5/zl+R6aHFcYQPBN5x8+X8y8XCRMxxOW7Xi/FTt/+3z9v2zbMByd
32f6FnKe/5Isx/tXmy84OtdA5IPQR/g8PSRI/yzjyFJCMYxFNAdY1xB4KKkXY2h2vusj1I2jE22x
NpQ2/lpQPKvUDctGOCZNeTCGkXzzxuuIDaVIcDh0tyko+DldOQLsyoI585qzg3Vis9O9uAvrtpPn
oSTP12fWVUMTAS1kdmeQ+VvMu3d9W2k7Tb5TBBDpSxQHOme3PxM6yvGvdTgMm/g7HGR/33ru/ejM
2Pxrc5u4tnMGxVPGOqnLC5aNZK4+s6og34FWDEIYEEXZQD1Rtm/2hBe/5mVh/1F9/m4TVxREdr9n
ZaalvXr3ROy94hWT5M9HACSVFiLOzEKF8iqMFKPqJaKBXDr7qHCc5yrNz6Qx0pTuV/JyFC9nl8Fb
iVOfqUZzUYYDstxn5SjQaPb6cvD0juTzNnswpXwnRNR49pMec5F/h7FOEYE+Q/+bX/oqwnznsSnu
YuQSFmwlyjcPwxx9B1oB+jd8lsAOKy5xpvM8jmYdkl+fPUfS+5YQ6pITboDyZ+zaGNmU8bmUKwye
AAgjN3HqsKNnKIBTE/zERrXJe1+FieSqmmbsMKvCmLa0GAF8j2EBHwjyCmUZUA2OoV/ZiJfVotDa
qLR7xovHIHuNAdjpZvdamHSBl4kxgrPIc+wiYPHlTwdVMrgQaBVGbD6qwXx0GN2gHc9icm1ivEh0
9nbXODPvFUMMnHHZL1j25NSg62YmuDGq4gJBaVMgbYkiammvdcEkq/nssOmkq9P8NCqHWVSDDxhU
IDkDafEQ84dcixoYHRLMzsba9Kb5CJSD6Z93Fw39xQC0hCyofB6SLtkmke7TAelAejHwyOlNAg9s
j5kvH02/uEPcf+fogF+Kh7rJThONeArRKINLsRJNZvku3Og41+49IJ+FcIDcwms6Z++NM8B/rarn
PitCD5zhawYZf0Iy0JHBbsWEs3JpCwpPO/Q6xUBCI6COrrJvrhNDychj15ZFvPKBYSlSVXPbUtjW
ZFDsigEKs9YswO11/J5zfrAkFBJiHtkyQ04hrZz5G+c4UrjpUI2jDd7WO/TAa7aCYpg9UxYg1I7p
D1skIZRcx7yGugf3/zFJ5Ytr4FEtO6T8sV78Sv0n0cXnFhpZiOHvGtkaG9aIVqHy3Avj4F6145Ux
P4Zhdw9p7Bl4f/ekEY4jUCfRwY5frXodIiS/qEWw95fHfHQOkM7JY3CAl8AWIGL8GWYIALgJ26Cd
+S99fPFyV4V5FtEXUcm+y2vgmmI1dBTpnRtlHnSAjOE8PmWefyMCWvfEVbPUZCsDoP5B/kz04Nxb
Kx8Aaca9txID6nVt024UgRtPwPg6r3wBqQ9PReJpgYl0g3BvPGQzkPY1DdHCuKfUqr3AqwjvJxzh
wYAwmu4sWPg4MwUj4o5qK7ZKlAhJbe+LSlJGzqxOQ/7kN8I+FGwo9IyRQJRR03l9txCJCqJxWMQO
Qj6YIjgLSfxcwTEL87h8pmqkxEdzm6fQZLtFljviTT685KQhfzqNz1GLjQTQl07X2qCfKYwHrzFy
LKzj/TA/mgBDu3INT7FiFyQle61I/0iTIQkK03ldzPIZt3CyGeBBbJ0+cs+uXXpnJrTGsWRDM/jM
VmQ99Rt06P25NhcKHZ7ALSUw6U2GHiOZuJ22/BwyNvgRiMN5ek0Nop9cA2TVQFCcJbvugHL+0YOP
tBdA8wPGPVw3POWeURjIYw0dxyte1brwm8bUn3VjInEpx2Bc6EBtlio5Q803tlnEro+jJbvDUgNI
cY6PuT/s18Safe+zxaPrbICOT5ZAVKWihgX7XljtLxrrqHaiRTu3c6OdEdI7AFfNBw116rmknbHF
0kvbIG+KM1o7fUvsqUFjyEsP5bjcsynEQqqqCwEz+hmzHc3UpQhGCV4mbkR255XWV9EvKfIJ/J3z
0NQHgB2XKgXmlJZzGsbKdoOks/EerM9CrTe3e83yK8YHdbo9QLBGz8BTv59lGWcTjuwu2cPRBVxs
nlCt4Qf8fbdJ6Md3r46olpN0rZdKt8xA6yFUG6R8KNt8nCzMFzkxS3FmnVyvtU63e6VJKLkNhnjT
pY4Oe2H4VTigiyt8wTSK3gZ49xzo8MNA9rAbs4GBzvaDLO0snMVyybvZPEn8axDuYVj13rQfteXS
sKf7b1n4/58s3HBWYfB/XoFekpbSUCX/XIGav3/ob2m4+EvHsEWWFGLdtcr8v/WnoP70hEm95P0p
PW39L+pBA6Wbd6su1z/+d+np/qXrNlUO/0H3LdA1/5XS0zTNtbb8JwmxLrxVlY4jm4oZuZH+LxJi
ZQD07BuJS7nrAbVK9NolSeQ3tyWqx9Oc5fjwsgjmNY9uN25shIyx04O+2lMH4+fNgHO7YTvYkp2w
tkT11SGmd8t9hsQgsmMEKx2TvdSv3jsdCoSQpbozFidApvrpQtiFu6IuOvPwZBAjgepiNSgpkIhc
WaJJBnKCa+L2XOxwTdB7lc2dTgVSqrHelqJPQ/JH0fP2y/Mw0/Gql+Xc97is3MwVTIc48xu/gPlY
BU3LMt66hhMoQRcG/mB2JXQVE+qpUWL5qk9YlshogjtDng8/XEY/2tp11z7T3YK6xkpAfreES7gL
3acKDeHW9OcyQHXvbhiZjPhSKByjqB5IvrPo3uF7P8THAbcjlxV2835Dj1hj9LzyEJI2ImJRsPMe
5ISSOrrSa/9uwFTlek6M2VSTq2e+iNaYd+lcmmGrEV7euvTxTIf54AJvksZnI8M8LQ6wRr7UehFv
O7SKIUy8XV+daws+TCrTX27qPWWNaR67DATawBrSWd5DHssHv56PnZFOge7W2HKbCvBYezbMftj7
S9j6C4TUPAmTUEcoHhRzdYYyXAfuPEYIqEhbiE28AWnjPXgagi9qlWIjshYtg0v+iEElN2Q8Y2/h
/aDj+rKUab9JyO88JTI9FShbjX753po7pBOf8FBIp4mQfBoubvYZ8WGb606YV/mzMwo0MVhOIV6Q
79cxwxUy1hnkVlO4eBH5GSqNdkVHzyNZa6tYy3EHPc4+wY45vkt68PaLKBSYy0472oN/YUasHXlr
zl5TGWfpWJ8DCBw86p1BnCcfr+ZoSB14mg5X79nYT6sUTuX5cPDWwa6API0MillaZEOUkDVQFKqD
+ThWcxJmClnnYgAVTc34xYeSW8JA2Zrw0wl2oVFfdJ121U3ezCyTR0cfvk29MwcWVlzg9dR9hluG
I9zfsR0CzCLUu1pObBhQzBOKx59J/jjHK4U20+frMoJuiGmxDFSGAdzsk04qGpkquoQL1B01Nh50
k9WTK1OCC1DNxR3nma9G3nHHoQNOcg3NpZ859vT3uD22NKaI9TvZM+Q0ZhHkDi1wNZEJLOU3ci8N
AFCJzdgsWnZt9STrOdlVdnsQFiieBjD9kUknYh8SsuMEyA6Xv33hBcIf+fRihhWdPsQBPi7CGmZz
Z8T9GRYpSnaCYipUwzh+2X+BC96PFf7Efb/IB2tyd2DCdiSq0zcebP7DGg9IFo2+Z6KI4hdKJjrb
XVzTwy1hEG5HJXc0XbdDby9b0xJHh5iqC1KYKwhBdAKU+9Z4X8xfulZDHFijkdV8xhmafLb47xdY
TjR8/G/e4B9bprpoaYiZLewHuIM9BhoxUJA5P3RBwsxS1XuXKJztXVKDUEm4T1mti6NMviRkFsOH
UcA5ivYxMvpgJb1KGY+htVQwkwkhAjGu5extidEqnId5WCMq2vZNG+KvqU1wTQuWOyQAoALt4+/Y
6CMrrH4o9icGRKIdmX2hiSkxlCVNZ03o36XB5rjZRpS8GzsaIQ9RxSIhR75e/4yY4d6bPmEZ40Bc
sJMxf1PYtbc1/pvA1DV/E2Fm2Daqo5iv0HKWbINtVOVd7dM28MZLpyUHZ0m9HZkpZ1wJVwuw0r5y
65o+WfsD+HW1I8foM2nst75J1REPNDkoZn01Zvp78YQrAT0pOqgR3aPNnpNEOCuYKaoIRdJ28zx/
n+2ZCUq9HKLBaw86Wt2QeNgLlIfzOED+Hww4ZlTBADpB2vsZdlc1HGi+mw94FJQVHVJPr/aQG6FK
zZJpvJzv13p+efUmxglRy+yWDdBP5uEIX7hEGFF/F4/NQ+PJ5pASetQMyUda+uk5QhCxqbRy2MXz
V1SifqhmOK6OP3EHko3tLN9VojhfaHvzi1wBskGn4WJmZBgm+XggXvLXPFVVaGT2ZWzFvGMgGhCy
CIm3XLQVZtAcubQ86vZzU1XOT298dZP8rfNoL4wJk0c0L6zRiIXI2hw/O4HwvUyHp8gBie6LaUZY
Js7tYsI0MfT3BGSSn13SMjrp1RSQR8BnDOi6j4yTQeBqV+cQcSMpAuxjzH5oKGxoln4UzldJQ/RZ
j8tD1basKsX9DMZrr689kknor1b72AM/hiuHEiARcPYnOS8b8cPwITsKJgfSx+YyJxbMmSK7x3vD
wtxkGKcmb+cxoLQRPHL6kWGCReKdDGqGBLnJBAid1E4f6gzNYmWFsTt9cePlLbFBEbtJEhgjPVuO
j/fKN62w0rtvnev728WVzKcNOi04BHakne88ayo5+QHUO8Yit0hawO4kLQldRvJmeWZ6dlztJ5yq
LMwg9oQqtZYAPN8AdKlp7pMZvyeaq+QyCpra43D0kSkzoB2Loyz5WAFErtxUwspS1JdujZEqa4eT
Yy9p6A3Q97LacfcFxUbewBGXLUnqXGuvThOfgD13m5VsccL5gBbSGoNJivoO/Q8IKac9NEoiSOhz
d+dV+muvD28WMVIlacghuDRGwatatcqsj3hmzK2ce62tbVCAGbxTg+gHl/W8Lr2j12tPrj88jBxG
KHTPukJOYyet9kHesGWP2ovQ06u0BnlZ2u5eB+zaLezSSdkKY7ginDTLGyMvdbTNAbMcdmakq+0b
Vx3oV7MimM7nYuY5+rhROuKFjnFCbwEKZ9mU10qSWMxQKfLa8oTGBMJ+BQCC5NCdrpXtbqBPpqb2
PWJ7uUXZnJyQfX0mHXVGxNQh1fCfOJ7cNRaJwXPrM8+TqNudonKp7Ah58ujZPgANJ0XQYRBrFGTo
MGbYeuTW36uxXMIOlswWc2J2l+GuptETgSt70wzrjWe5soMX1mpDk6+toxgfwtuSnrXvB4pI6Ofb
2sOdmBVOyqR3yjeJjhrFqZajnhNy4HC1DtqiYAXzrTsbLAvjPfLVOJGQ6yckbpDklD1WbBsdiLi0
gQXYHTpHiyGpQ113Tz5S3xrOoR0s48DuAnVoYp71KUIz79g/lS+qg9t2weJQsfTOC8enyZSX8czs
0j2yq4LGcLGGLcGB5eLNkWF1QUMiUUjfuaQ0O6BGi8/CYvRX9A0FjGZ+yowOT2G4pJ7i45hUy6gx
G/F3TqhNSLBNR3tGp1HtuObEwaRJBzNL0SLyWsK5QiIt16Uzhxqt6e3Vqu33yeRYSVBgLgIib5E5
76Wfd6Rjt8NLpxN7bdIRg/PIQ5KzsQaknI1do3MFEeIhpTd4hIly7Dg5AnA1wGNycqaVXRKnkSx3
o76u3zl2DigyuOdQcbIKVk8Nkzi8pMiEhqF5Jaf9NLm1Ezq0gSiOW6Ja9PKSdhTs8PIBRTZB0zxq
+lgHeenFOydb8NewTaGjmZ4hszwY7DG2kaYgxPCRFykrd1EnEQdh9To0hXtZouRqFcvXWoO6WSGt
PRvkf5tB47fVwR/NMWTyoG29NNvjLKIariLScMzsx5SuecwxDRnYNUWQC/Nsk3RxRyFyFfHQhoRV
uoELtcHq8x2d6ebionq6ts2dnNwmzFoyRARjcxwxO/Yc7dclR1WeFfmZZgtFgV49V2vL0oixSnRj
ee6Myr0bGWmGWNf2NqHSApKj6ZtP4Am/tQkxLbH3bV69aHoWW7B+cUwg/oQDxzI6GWIrRWrthjoO
Fgw6PNMLaX3ZvQ4XLveXAu4KyeV+24aLfCekbz6pbptG7GDYOLwp3073rcll1eyGPUvjR6IK+zE3
CgxSQHOpl45WN5EOV5fuCfH1QaIG82Day+HD8Xz/YnBhR6GQbtLZjp410MG5aJsdBMouSLSnQaru
NXbcYp/EP9G/6Lu+UViRlvScE/ZszqcFriIj8G/CKYYrWxl9EckFN+y2GrSRVGgMgcxIgXsvbwOf
2vc5tTbgDcpfa6TVcOEzJ9NTN/o9Oo5r3Xmc07FPfwZm4y6fliSgZ9iPIYeSc/R04D74IuVRucmh
9vGc8YGjXIWXbroQ5gmgRoXrsjI2Ayrimq4hgnPE5YimS3Dm5sxxtBCgHMOaBCmN2njhOgAotLKN
GQpg+4ShCxj7JOzvReqEVcrcINXKn2aabN2B5BRVN0RdIUvgw+FMZg+MCjzDgjDdSYmDsjPzl87F
YMfIc8QGiRbGmgZ8UGZ0zDUMX6rUqZV5X4ioy72A7HbCqLDs7DNak/rcXoE2PfdJzCUyqSVSyuEu
Iu3g0BZcVueK4JNx+WbRo590s78bbKCBiQndoWhtkpPLtbACiB7ZmEy5JuOehCsWt/RIB1QzpZ6/
Fp6iSc7mfrJJJFHODIHNG47TULs7aM7THlnsGLqu+bUjfiSMo3E8ajlZaML4wN2Yc57SKM+Yyqs0
uRjDcMX8D3/KRGjap2Z7RJL1IjIDZ4ONjS8mM4MF0wskdcEd1jOKsQJ9nGVFlJaVvBCF8lm7mhtW
jNGc3HtOiAHappaWh5kP6BEra0laRt1cGhJxp1G9Kk8S2sk6sJts19oZ+mBcfPRCHflFQ0PoU0eP
c8o9OxTQZpM2+arclR6o2UzcdfMZLx614+CdZs0bIRuizE1XlLXHlEfy3PjYhs82Mb60E8pmkkUt
Jc96ZCcUc2xh9FBuyOsL8oHFpBY9PVkze7Jn+4zqoNmNCcofehDIuCIm12QRVGc9g1WBS2WjZzqb
88potlo2c+XrTAYe5RezSj4XcutRus5sj3FX5FP+g8r3O41jxDpRdydHju2y4mzTC3CItiKRGQo5
Y43oAB0WXw3FG8YfTgePl1DKCDxAo3916Q/EtaS4R5XgNOqq+S/JmDlhGvkMVIz+oYRLempW+Snr
lFeQY8DjZVWe3u7dbtDBRX3Zn3yXkNhZe2xURYSJFhun203jIIao1pvbQxZvxnwmafVlkaOnWW/Q
sqAWxgZ977puujftmBZvLh4YbkTH21+7KWBvN7XVtEhRt3+ehN7phDeD8ARrH60yVW5u9/7dw3ZU
aBFA0XjrE7yJVlvvOxIdHPGrjPX25cnEnZ0N6lNXRokonLRkD18/skKe7O2eNSTXnDJ/B8/QwqC3
fpdhypbDXh4xrZqnQvbm7zfJSkELGqaRwTlM/ZPb9QO1iOURch0/dB3cQ68z7WBGPnjoFdYOFp5T
td7c7gn6c7/v4dgmO5D/0VEAmCHqqyRwR5g7VLOAuVZqidXioUD+PtIGH6SxXVJoO9b6c9PUsgHl
Y7Ijoa/kOAIUGpgvWOd/30wdqnzem7+/OHBF4SgxCMzhQNBUNp4i3RsoI7kn1ps/Xyup1nFMp2QB
wRDsXLJLbje5NihAFcnL5K7tNs94kisMje5fRSN+NJBgM4cxJyxQf24Ija1PFNnIUEU3Br6OXXms
kF2uNlvRaVl9mLk8/8YSIlzh8Ja12NoKyhComHJL4dX/fqhl2IJAPDfECNEhTIn3OWWciUfD/dZL
OZ50Q5ZwiZO7yarG07De3L7uV5lE+JgMQLZ93O44ldYKeAXkCITcpyYXPcdz1oXZUnwzMPzZCgv6
5ORoHJO0P2lEjOAqGSEXyb/phrd7uYluNsPcDLGrfLx9ib+P80YQLLiMOnYjqyUyrm9P9YpSoltn
EThs1HtZeSfLyeotTnWcASsq8c9Nuf7R1u4som3W7zxY628wGgncZv2Fzfos+jmHnHt7TFwM9rrc
U3BRq5fK4ahKbQFokVRr6bFMeiPSB51tUlnquH4ks8G4exVMh7cAIljTDft9QDuAKXikL7IC3Rq6
s6D0jmOmXSIwt74ilVCLZqa9GTRiJuGQIQis2A5O9M33qkfUzftBH5xdnxrPjSW+zsUaPorOKUnj
fdWkD8k8TGylm+4Sd7a+LVz3Z0qKujCbcCpiAV7Bf50d5HGpne96qvWNiEciLmc491O+9zmP4Y2L
TWrm9zk+rB2WUv0wlkMWlGwaDinWigDNB3TbNKys/FUirN3YHV1UMh26XiD/LQj7slX+XNW+xby4
+0VJ1x97h6pUy/4Pe+exHDuyZdl/6TnSAHfIQQ86BEJRa3ICuxJaa3x9LQfzJbOzS3TNyywNGeIy
IhiEOH7O3mu/xICoSejifKkfhkx5vuBzbm3VLmcygJgwGHzPdfrbpORlXc0t6VKqKRrW2LweUz9p
CnuToXfVsUBNuKeV2A0WEesJW8GchPZu6uwXYKQdjirSUIMp2A0EEm9g5n/Tspc2d5ad1dgwXTMW
XMJlIm6TflmOzokcKuvsJmTxpFljXztFc0L78uIVw/XQkMBTK7SIyW+GB7Lu7zDnwAmUz3U+b8ue
YjkftVfyuZ60vlwObqdWmQXgbi2wNlBFgsUq9uU7QA7i2hzHx4BQNK+xlfXwJW16GxqpaIbx3kPm
20DicfZlMcFYHV8SbIxPdLI2thhxZC49eDri/uogu59Cy9m1ReJbSJRJ+DSmvWP0b8xRKfdw1vE9
fWNgk31HXv5ewNOHBR197xaH1L1F84g944+BOxkVyVh85wt/FVmydzPH9zoinRxZqrnnzyEfHuOR
XBr0F2EY3C2QA3dTT9/TM6xDB1+GISDRkPYUHxrQCGluQgpnvEElU8LKDGw4L8dAn+ydNQDGlqWT
HvBKw9gLm+iQTeEvmdrWRlKQM1tQ3bXhfqm15WhA31nqnpWdDszZKLMrBB/1TrbeMysEHLITS0yk
GHbcftAr+Bgn4o1Cayq3Ix1GRiFcSoAm3c3EM9DlaPWjdJmGzNHz0BQEETsNjSr6qyQSABYx7pqH
RfCLE2lzTQn+vki38wG7GSxISYkibsieyvFaypR8OkGEZXPNocXeZZk3yZwjI7asdzOP82PRP2DW
XijZphfdyE0/HLqPQOsha1h6xtqe3axNIjoXCYUPoqYoKt5D/jCsw60dABvTTzqdtg0rxhZMf1OQ
dlrMoAAM7JZgVIKnZeaTBpZb+oaDztKwomsOro0aZWSoBfamC3FkyJ2TlFnlZ5BXNuSHk6ByV+U4
iaUTgubj66YXI8967X4L3VK/Upg5lufWbSXwMiJ8h0ZBq2+2tfBSJx+z6WrEb2GERKvQQEmC1JAZ
90agv9lJ+kFjmzjDsMw3Y3WqXCNUCu59UXYHijjG2oT8auR7gsGpjF1UTTC1B2ifXVzDem+eIG3E
LE1+ahr/DyJEusOkWbB5652SNftupv2wzHwhEFH/3Yztdlwm46WMEbRHAsEktdGTPQI1sdOBTkGQ
9nsH5pWPNQIE6ED/mUAgzln0kj0a3Rs7Ivl10ojaImArsp/hMIs7HeD5vi3Z84Kqtk5l2YbM++1v
RVs+F6SmpU7XIb0nyy50a5KtCIQoUmvYxXNxJLMK6XMWJvsiJLIu5HIaj5zBUS/5bjdfCWndcMIS
myRW9BDZ8960Jllc3kTZizXE1tZu6hexJMFZIy+z9vAQtka8vIyDW4IAx0xI0sCpEfYNmG1atMIH
dTwfMyO+MmPvJa1i1KmuKQ4G3jD6ITmxwvH1kIYGiy48SRlu42j+HmrtAqIRQl422E8Unq8AeTTa
WPg9Pa7/ZdTshw5dNu6j6zgGBKp7r30wJwgqCL7gn7xEQUU32Tnro2QxUnnGwZmdxxHvmSL9mgKh
ScI8hgWfhSUuLL+V2fBaMzlA3gXY0xm+xaVSrjbGQzuRRN0JDZRTgHi3JKh70PvbNs9+0Qw0yfaN
FEpwMBV1MKCP25ZBfErUY+sT6yZWludccQqTMHuhr5n4hIaP53VTYzOlADrnbh7RFpuLEEyGeTOi
awAj8kDGwngIyTWqx3M2NP1hteusG0S6/ad7Zw66AGKJEZMIGxjo8vfodIikEIxWem24zIEZHpBz
bjF0nPoYeWBMT5IxHaRJxp81In6aqwQPnx30+ccsSK+xyzsnz6tuoelEBy8humVbjM0EP888pboO
RcKMpzNREuQp0bjdZSX1KxfJlgpFofcw74ikLcmx4PF6ycQhHxsW9S5yo6ncLz3jyTh9GIOO2EyZ
e2dpexTWg2Lqx+dK9HQKc2DxHqOsk6P4oDhysX931ojbiGxSgWNxP+tZfpGLm10Wo88vZjjSEWF5
hcO4wg9md96mDhH4g5fj2BMtTkpkaWcyEwBj/rUhmo4l1Xof+ArYQ3+I9PRSxDSGplQazIeNXytF
dCY2YJuZFHCzEfd7umU/Qx3cYafZ9RkjDXm66i5LvWpja92xmUf6H8pctTquPm8NwBPgwlzVk1Nj
XfZQ2zUYWVwHMFYWEJvtsfgjzoy3MqeC3jkCrIWvI0ELrucx+SOmjfEwsCCAUBZ+bWRBqdiKmFbu
enN9ZrZrPxCsF2D/oArqQpABRXxTRNX76tabMVcs2zRurqFxOP7fHuvs9nowUAPNMys/e+lCfxID
A1X27hVVud5iHt1h2X0ZFWybM6c850PIkQBJW+kZVuHtullpj8uiyMpR0AHAy+nNqFXEP6iSVjIJ
oHco1FoSFy5i0A5JQZ86Thq5kcrFqLWHImixFnsNvTyJoU5UMIlp61HWmziSyBhs2MdUqb9unLj3
fBE6N7la1nWx+wuVUAS1uDzBxoyBEVOGU8IVMftOqcpwJ2wdli0TbQOl6WBgh6ttUmTsvkLHatiz
jf1dYVf/2niunh0NiGgTnECYSfzwfolJsAW4dtaSqP7ceH/dkpjTt9JhH7W6CCJ93N+kMviXWqSv
0Qva1XE3Rwv2jhHZy7GzYa6rNWKuVoseJMUtkdxYd9SfJFQY90/yaYuccQeQhshyijSG+JTkVYnK
y20K61JL49IxAlLgngn7rwWWIUwW+qledYTTxuQtrMrh0M/msV/Zx1XwEBB77K/vM2Ji5dhaQatt
G5h+IMf7zsXh7jg9tXpAVqdldnzYARqK6LfjuhDSLGePUPttZcOuVFg9tqhbPeDZiSthrHOBP0PI
whao7ppF0x2k14G3YZE38NAukLoOydPkRCnVWtCLapBF8FsOQ7swGYoYPLkDTWHZf7fF/JAsSeuv
DFRH0bqzNCw5K6lV6RQO9DybmO9iQBEI7QGRJW2FVYIzrUzc9Wap9s+mhdPO9AAXIR8uqt9mOyPD
TN0hFVQFMoju2iGd0h9SRQdZCaukBTCcJWiKNynJoThF9nF9yb/Bd9f7egrNV703o6r6vG5EO/FB
v+4Pg2y3hbnca336QTT6wR4jhOTDzG4m1N7FHgIJJFq0YzCpk4t6DKVeTWCiifxB/cam08N5Wr8H
lO5vi2m4xORMG109GV0ViHHOTtbb566FOD+m8vPYXD8ier1+Y89EAqEFobbM3e/BXD5nqj3S1ijG
bdVKUfeCOf45THjZV3xswPhwa0YYvYwVDq8+1nq8rHfXzaKeQEPd7waPnvv6yWFy1L6U4sprrZvQ
zFCX8NeFqhgBLZ4J8JJ+irZ3M4z9CdYxAHDJIZ/DFqeD/sYVTNskdp4dqrS51zI/q6tH2bvy6GE9
MQqIUg75kwVrmt1Er2XTec31EOt3VBA0IzlziYw092bIBNNWcJ3Spn1dGxHHoHYWJd+qqIYfFX1N
YojzB7cSb0lnv9uZe1NXhrdjRUliGHAavm3rihTo5VAlCZdzvTtbVXlpnerd6lE51pb+oFkm6lBH
geAjNAZt/hF6Ytn2g8DdXcXbIgqYuNJZHIAGHurYfO7ni6yD65IErlJY4y4W/U0yZh9lm3GyNa/7
MS8wZZU/aMe3DwO9yoHIddxq80MW6MeOeox0p45IyOLk1FoH0VQPsFXZ17Tp7+A6krd7b5AKvK/M
FMKBHd9OGZVxXMG9cmdzLwULY4pUCpVuPFVN+YMjEnSVRlEm4sDlytxCuUxEs3Vb5A9MC4oLik9A
EbI4zUXdfy/1OyLGzR9EwpAPMKsRT0mNOuThzh31l9DUbj0aF3tyOdKTPXa/DY+6vo6G+6nG+orX
wvPXg5Gmc39MkoThWwNkCnvFehbxGpEs2/VmOoXiVM8nZAic1+bOuDWyRfO9qPDOU44p+n/MRmtC
4H9hNpJSV/LM/1jr+US24K+2/fXr72LPP3/qX2JP4w/bchxdKSulZZk23NZ/6T31P6RhSdoLruFI
l+2X4cj+w2ZOQMqf0BFkGJb9pfo0//AwIxGB5pHE8N9Wferi/wHHCs+zycXRDWnrEF3+ofp0gLlo
0QizJAJcs13J2WtVM5qS6xQig9pqzqUUFXZM3R23Wl1mW3RgzXl9Zt1o+cxgvIOw8/ngpEXUzH/9
m/WJ9bGiZ40y9eThORiV1hPxus/raJ7+pLd/3sTncxKZ1x0KO7BhsXJyG4HWOwpav95aN9T9MJh6
OE2+Vsvb9RprtC3rlvXmGGDZ26831ytbaib5sjWw7pGcoTXYLuL+TJzbqTYZ74opTFnHpy+MygDg
5SyYLfBt3XIZJfCcnJWJoVONbRbGS5tJFAYz3eISL0ZNb7MmU54+MM1Kgimi8Jsx0Vqcp+oZkA02
y5TIqltp6u85UWk3s0gAf0+an5pLcIwIgt/mBJL6VZXdooC7G80o3WczGjeErGS0aw0oSSh5PfHA
EUybfd8kB12EjMnNBs3kFF+6jj7S2Ks4kOitauRlnsIEDJJk7lIu1w56zYsGwXDK2kNsdtbWPFAj
wyEZn9NoIMiZLkM/TuaGKbgvcvMV8dhTO3bL3sb/AFtfbAkGokrMc5CWFPR4voCVaiCdXO/RDQ2M
6/BmyLty3wo0gVXVTHsrSBBu6d7VPFDlGLmrIRQuyetooR+VvWf4YwM9BDnHvusOSakvz1r0MHbJ
e0YYbxFDjTUzoswC2uWpJD6WhtwIv9TcJorvOwLzJdN2JMHbesRdbR71GB2sGwMp7U0lJ8J3wVQ4
MzJ8VS6+IhCU12ZbTUfTNH5jK8ClFguPtnl1J9Omvhfp2YIiRn4gDKeZBU+oO6aPVhibPHlnRClD
f2Og9uB4beNHyG60mUipOPMuYUczDiMMzhQ5vQsGodsUoLE/GdCvi8D+PqpXsedrWFBvhEt2NOQx
oOIj+4gDEfsopLbrgbI8tvCzd7OY7vSiKtD9wHQDwCUpO8wfYWfTqJFIixgWYnBNqhMwOnGYc8K3
+yDbdsCcDJMEyDzztmgaHkhowaVaBy1GWFqw5OruSenxp4gYbzt102MIKsvtyKkm6cynhD4tNrCC
xp6uYs1FsH3vifQE02FXuMNAy8R6FPHwHVligh22vO86DD4GDmkNJrfJaQ1Mv5hPEbIpIwV1SmMH
u6CIt07cPiDR7nczlvZySiFCWviDtZYDsTsW+Hk3mBNJgWZxmzLhuWghXENdFvtYMy449WrT/Elp
QEI5ypujTQPN6FhHtiYRKFM8zBtXlt/ZO9DE9oTE6LHNiCJEqoKEmzEqzSIJEZO9eEeThcZtH17M
7LCWtiiENgHxoxcDxVLfzaNvdL0BBJL0LosucMHwjz0LqTXYinjxjhnoDo3F8YEAJc9nB7ovue4z
m3pr4ZMAgpBiP6sPVhcQZXucNsSH4lzLzSelsEmdoPINP8bPMdb5h90CNioMoiq9ABio9FXf0/nV
W053tF00oVUTFDtTmGQ3pu1rxm52dOTQbkPQsN2CpVODghQwZNirxOXKu0boz5+HKmToJuSBxSHR
UdpEntfuNDElB69BD++Mxk/qiDBv3tKwB9leSaT8BV1ik0MjYk1SR8Wtrd6kJBx8GUbtEDmosKGQ
6oaWb+XUWHe9jkDY4pwa9n4fT3cTzr2bOTNnFLpNSKv/MZg8hFQwGPiC4onMhwI5xLjVgVgiUJ0B
fAlo4nNM8OGQODClmMp4qbcbB/2HSLmX6+E3tFMNcbVbsgN3QaNwo9mwC6KHGbPbQUScOQcdnaqF
Hb8DwdyivDNVV7MOYqLq7RdchxwHsQbcES7ednILsQubjBlSj7y3QE7mFA4r7LE+2QwrtnMA6SGu
x+CCEHagj7CxxtneD6P7C2aqiUgNa9+MpmtbQeMcUpLui1MVcKVym/zNMn9rOSWpoYFD67L4BNAG
WHr12y0LcYbHhmnJ6I/hmD1NeYDcQGsIJU9BryVZZN8RWLdNinbXphqjZoPzZv+zqkMEr4t8QUc5
7KbU0DZpOxYMTD06lRP6H8FpqqInGGbzyXEeEjfaNlqAmcMwaN8qrZlwtfFUzCg+cyMfrpbk+1Jh
G0hlZ12ChEGW+BiG+kOietyYBnbUupegzdOIIU5SfKc39m1CA0bXfdtr020+VD3adO9MA6C9SJBb
DoPZuUgzInKD96bUx5MbEUeONe2E2fRgWUKFaZMzmcklO2rZHJBVSzSlxRjNC5f8DsKUu9EtRDG6
CPa5U7anaLb7XdQ1Z2+6IOGcNki+Ke+j5H6eEhD7Lw3tGfCIfHnVQsU+oi+fvGkirhxlG2SIIzI1
5sX1FmFXc1tEYCIgUzzVOdeiRYw4WvScpFdgo+BOf1shIMMc0CrSQhSrid6Dg35loQeCZb6uemgD
7jwfAFi9urppbau632UmzUErLn4Xnq0Ru9fgNIxqWHZcVMJ2vp3T5alBseendjJfDQh/KBsAwBvS
fAiNeJ9oC6ZpzMqcp29iuwp9S9YvDW2kw6zbN1riD202HbRWv6VnhKFjwIcoS44JpOUxoFZosBox
z1aNFboUvipfSEkJdnaYXxJDv3EK65Ej5013oXwTADgdSD37HBqvk+OUQiJtE3fviIfKAjlqpoQ2
qFm4OeArrqOyJSyRAOmadiTuVf1cqo2MxAf+j2Sno8yaCDDaIxm3wKFk91FVsedF3scQ5Tn8pvLI
BE0eAuDonOvM2mWwYj2BgMfuG8zvujsk+5GsNs2NIPRhWxHg24tv69i6V2PsIdUYI0P+edCZFZLz
l2zDhOCruLKONTRnQlloC3o/g5mZgmVAt47R9CK/cSH0TMAqNO075/zW97QaQDPz3XXqb2umJDLU
I37aNrlmeQS8NDXzUBMF7zabt72I8StY7T0NBfyxWnbqGDdaw7Kl2wP6j7aeMg6RQFNg1a/b5kF6
Co26Nk7yYQCyHDsSci9yglQ+2IkV7vAvYnhXqXc6CE/YHvOm1Qv9nK9cM40j72Bb421MdK9D+PVx
DeLTi+JJJoa95fxPC5VetSPFcJjaBJthZPnjBClUaQVmk4WqMXf4OYgUO5Y1mQORQ3uYdgzNI/eh
aLvlJOPHOXoJ0Ybs9B7+zvpxbA+vNSkKJ8fLYx82XM0iFf8o851z0giyeek2FizsYcEZ1ISeyHxy
wp8SD18mEF3TRnuiXS9eap3yXoyc90yyBajdQxW1qBPgujdoPdeWhkght6NTzey4dmoifUmWRXaO
nL2Lh3qnx7QrCfMmWlPJKiLW6GC3Psw2eE4WiuUWiOOOg0SX7gMS7OY4RgjQUUD6HX2UiA7n2GZk
V83ILXH5dEdMRftlAHzdNfabi/D63GLBh/ltQpXOwuVc6jq8Fjf/yJnBHJas+NQ7ONRRKraPPLmP
enjME/fXyIBvG+nlTZEY2qEUGYQ9+TyhRgUT9RTXmtgOFdFFfSvTjUzsb14MnHdRBAfmCZiC56De
xSPswZLDyWCEsni9wQc3t2HuvVEHRr4nyCUtbBhEpe5nYvg1pIG2pykahOm4nfXodzdllxW3V+nM
rIU8hZ2cz8TJ3XammnLaLew+NOVIONFb8jIO7jiCB9iNIESH+0KnBtMr0jyKKb3XGEwdkETuLVev
id8mrQtuWkv3cagQjbfzKfceGjXtr9RmDH9kjjuflgDnsaiLFykNJEf6YniHKKWRosmScTcMFLe2
2oMyvJpjJH2wLO9UFDSIc042DnmtSmpUV4pmly/EW0/Fc83J1rclQ8t5uGAGeBzGKDuUOKsuGlCe
eXGN09wfnSXTzm3cfaN6eCF9Leawai8WbkE8gKYPikYfo5kcL085wirCLiLLZJZjHeI6m46tRWu3
UJTBVe2lpSXC+PI11uwJCmGMClQd1OaY34taIN+Z0CElai8UDZIe2yzTA4q9WY1gDd8ZPpykZnev
coI4da2BrpldZVPHqcPWoMJ6UAHCHI0vqNoCQTxfEYxeCr45do+NF+7yPo8PrKyuYR7G5/kuR66w
HTtezpHhUzmTf9WBbb/0OZzkTknbi0Q/B3aS0/lxXpCnG9vIWTjhqc65VSNcXpJzzcAU2wv2QYwA
XT8npzBgzVwCUqxjVKdfsp45IiODE0+69+x3JxYfUcqsHo3WVSKg5ErZ7yVgrCyE6UBOAM2zhVTy
ZbHOjU5JDc8MsPF4VafZQJDVR1547UaU4PZq9zeRhdp53eg6fC8m6fJ+zOlZRWrtahLJ9bnJqv5l
KNvJHzXrz4dqW6c1Hg3Vft0EttNsiIror3QdgxhF+n6RBnkzTI1WWZFMeUjr6m+WxJ+JY8HeTtqE
jGWxuh2RaXgMcYoxVIiYrqR2eRzV2DQ3Ox+L+QTrsh787jXmZHQOFt08x3Vufd5KR3uLGZKzNdch
fBxWSxZxoSMVQIVCTRJpZA+PPRNtc4+MhGWlWd95RRgddAV4WGp7t8I4QWt7iq/952Z9LEvoe4ca
3voV1VmXeXC2k+QBu5/jT3OZnmV8L8xc+biC+YdJcwUKm2udkzLlAlra3k2theEhsnWuzCqzr6tB
+TNv6M5m47owG8q3VYo3m6isxzJKt0as/6qOVSDfcfknHC5uVCAIgDSNzPqepVj9GQa6JoIG6ipp
oMrcJjX8w3WDGppwp54kmNbOOW0QdPElcNSW+1pq9mm9rH09LDCgWBxDX3DOpSe4szM9pLM46ebY
/Ba0KdzoQIyXxWGnShZOvgvSsyNUjNOypOOlsIe8JKw9KfbVBC2V6YWPdugUatqWwaDPOUDn6oIZ
Rka5ebduck3/rvflo9U57RYd03PtyZ4LZ7CPGbnNKm+obBB4DqKrDg0hUxNF6aFNsoMDzeM6Ys9D
8hUWjNgM80pPAAJnCbnNMnyfigcUw0WvRLoFlK7IMeJv5kCLu81w1wRLcI+Y23msKkoDgCZVVHGo
F4F1F3gx59Uo+9k12iHwBvccV3BWSe0pkb8kM+ahFNUbVcRTH8kLphcUPyYLg0mU4aURH4ueEzXo
oThqE3BW/Fcl8rWtErEBR6d8H3F5SXXyPYow3Y5Ji5eZGeDJMq1fXZ89gRDxjlavzz6C50M0sjwL
onJ6WJjgLKQFwQMxfhR1eaYp8DqLXD7QVg93FuLRnQhFdB7dgcFDON1Ucf1T91wC6ReWlmUHt4LG
znAZS/yVnXCuB70rfS9Hd5e7I3Dn6rtBWv0FUUiWmw+sQCChlfnoN7G3MyPOiOW8kHksWPmGFbk8
S9jDLw+pJ2ayuPxmdPoDq9tdUxf1MQ0aXG1I0K5CM3mwxm/zFKUfAtZXhzBrn0zyScnS3NeMeIkb
roo4bTrLeIoshBCIRE5TBQGvior5qsuW1kexZaGxaD3CflK40y3AsCYngT4kCXuIEA1UlrHDjzYf
HPm7iSB+2lZCggDlCAsQV9tnbfBE3g9VrE6BkTjmdF237byXDBF3kTt+z7S4vbWK9jUiTx6pg7rg
qmDq3gudHV1LVI/qIqxRUZ4Jp8mPoQ6fRPYgkD1j3Hrq9J8O9gLSre98cgif1oeohebz3aoEXTer
OjQZZb3JxKLvetWlHVRvtlMbrXRhY1ocfF4LIWQh+chgB8wMvfQTM3xO1Zm7wYZP8mbkr9HDnhpq
oiC6Y1U/fj4k1qZrJeznboJXsUYmrxuUuUQKM64vOwT0sbri1NFdGxO4vT4v1fysZXmG/DuiVsj1
CT+faCmubZXWmK30AbURE6O6gN1X1wesRjjekZbQQTivRU/Q8kuvtyAa4vspjJd1pVOyrHHyCJf2
BCdkYkeBpvDTqN3oUMX5KR9g22h25V1EqEKp0dWGHm2VwBC0W+YC93DIH2+YcNxpndcf+fVoivQH
DphiYwcR5w/tblK28EEZxBf6Bei87F/DPBkX9FsX100M2n8kzGxIXM/KhwiHe6Ss7rx6v8EX82Qr
G/zi0D2OkXsSCUN4UlXWt0nNew21iS2qtu5CZakfApucUWWzZ2/FrYTznlWP2EV7LSXmQhnzXcBe
CEkPpawvoZuVWxfFAu2jcefh6s9x9/e4/EEopvse339W47GCcvKQQgSgqZUe+Hun0+QTOwXdZ0F0
NkMRSKEJsGYLQWcBGGCsoW0aBR1Ar5vC9wJE4CokQZM8Z7H8RSRNweIIheEIvYB1/G0PzSBVWINI
AQ5IUN4KmoucHgc8/lyinZZcJ/5KqcFMUyUU0V0cmLkH06dE2sPaRK8UW0WlEAuOgi04CruA4aP3
sXuZo0u6B767fnG+F5AaOogNuUI3LByrCuVgwXSAiIM8I72tV9iDwj5UCgABzr9SQAjemeJGQSI6
hYsoFTdCASQcSBKTQkpQvBL3GtO9bkFgZbWsrgT82q2jJcatosTmWGyxOMZXki/HNkxO5ShJfcYZ
OPI9vFv0SjMt+TXp9HQVknViHrCVTf4Rj56FxRyzu57B64KWYbTaZUZCCb1Ie6TR/7ivA+YvlfE2
tLR9VRlbjN90VteocfX2IV/it5Cq6KEF/82IJqF73uU0nCkH4yx8ZCGQyOtuhmaAlvCxXWBimQFX
PNQS26JCzSfCayV3GNouup7UH7qezfrKSbYTOScb0xY/nNpdfKd7KTz07VnuPDP6eWHea+yjHtwu
gVzXo0MrBOxWSuFX3dQhDsB+1LDaJQYU4ADtb2SIYxEY11mihtYaBKle991mesVF45wgiz/h2fHR
owB34JzFVQ1h0QD4dO4xS0uQjwzTKr8nOCrSkuCYWfaDEAwEYqCXex0r0GLA7acV17bgDLK8atDC
kISWZ8F9Cop51vrNIhoDza7j68E47GboSlgdahoBo7XXrHTY6ka3RXw1bnJP4sOSvzSv+ylFdCMK
KF6hhj42Ee9hdBf1IYwx1Nh0DZFxUx6A3FbZCpZD89gmb7kdr8Axi60B+9TJlYK9WWq+LJ2TSnB2
tebDaszf04+CKeEmC4trbdatqzyMXovkBytVArIs/Mhdyt7NHF9Hsbwrqjts1PCbSZ/am5o/5W31
1JrsIM7yyBjeZb0kd2ZoFpc+/gDRzJE22gGO6LfEGEfaA9LvWqUbTEMiIDL7XAHt0ytACcNIS8CM
jIJLlwTpQJsF/7ELAHXXiLeSwBWonvLZ7MT3WBYVaezI91H+vRQ5rXIDhytifgLPekJ6ugnheko3
sZiNJ+DIdTP7xB0CP+vNpwC10zFwhqu8TJ9SEwa1lyzFjnyRHVhb148SpBGCzMDQmDZDZSFpjhq0
KUxOkOY+ODRGRqqeFmm6b8NHRdj0nCIY2MbVcSlKABmO9gDZv3uMTCi8s/depBWhD0bkwSuz/Tay
b0QQ/w4TPCLzGMqNWxFi6TJ8zwwgVXlEBZWELdBul8gcYiqAHszRuc2YKexFqp36kb6xNyfG3pZ4
lTUcC/CfMTlxYUMaHGvfW5RdVgBZ2GhDP4mhIDiTYe7dhiQoZzhQf/zgYN9Fjc6fsZhQX+rEbIcR
ZlGBpfQyGBxpdfJcsz7b2E1VHkqdYUUbGi9OBoCKNfNpcaurkOAS5IuqgZeWOICbK+Tr3WHMfGqa
21aAJUBpv4XuixS3uV5Y3fFFpI91JX+LZjkyWePzO+P76HQOemCvB0ObXUdPKRnR/XjB88UECJj7
xvF4CQxa9XWAX7DVsg89TSlW4u6VIYK1raW4TWgOok/QLjV64425YKeUGBKyDDNgFGEFBaqyTfPS
8Zd9ZZFnVplC23HUk5Rn4/IoJJIzyWSwRriYeT868uIRA1X2Naqu06AOqJYeEZbciiwoTPcVywGL
5LyU60Rr0+otuF5uLIEUt51Yg4JWZA0EMtIFiTAWQb9nWc5eWGz7jBjGsv1RgyXzzbjaEOrowNV+
ghfNOChzWENQJIbyR0wkRQoa/sS5BqJifrJ1ZkSeE+4hUR+MIicnt8CapyWqZYR+Px8TGH36bSaS
b0zYargOOJDp3mPH0JLHpkztjeWkD8PMLqZPDOxQ68ldt8wq4we6c1qkJGG305PplOc8J+DCrcG1
TxETSHAmOwyWiKySiJOqgzad8Ka4A3rA3OgcNvgeFJPcnKkrodDt6olU09B4qzMY1zAVEiynxnXM
gHPMim/mj8TK5I2ohncNvtWmsUrzhO8aCLNj75EkEPqGKntvTa696d32N+cYqP+6426Labh0IdOF
iXPGwRjovEZLv3dz73tJi8pZGAUnY0O3BzlRoNu+oVqH5WCiXzl0EFsOgapxvzaOKoMTger0H499
3dUWo0PcHBYhjI/WIMgFpWDRyRAjkboZQ1FQ7v+43jLCQdu6Kvy4spV4uJAt/+3fN4Fg/p1nz9X6
4+u/+dvNz5dTr1mqZoItODxWqagr+1tjMRameOoN1Wb92a+7nx/i6/3+9tL/+Oef7zePpI2HBhFZ
U5CMxKDxQb90kJ/yxPWtDcBbx3zBmJmH4lnHh31wQr3wzbD7QVNMBfcCecJEUx4Lqut9ldg/7Dk9
DsNrXJdcDRVoZY7KG8cBfF8X78kyzh9Rxmk6cpwrFI7WUSNvk/YQKxBv9KiG/nmzqHP8Wy4LnK7v
PwK1VKF++nOTuDaKkPU+qgPP2K838Q2gCltvtjpGw9yi3zuYpzK//PP59fWcgo7156uA/2v/9vq2
SP71SutPeia8zYiIBAq58PMn1se/Ptbna33d//wx9YH/88dMrXNPTosbjwa6BaPwPNJq3DgQaAC5
czdS+2n717PrrfWx9dn17rpZX+Dr7r/3s//eS+V9OVK38bdo1HBEKW1rNTcI+W3Zwf9S3v7zQVk1
rDm+ni/VD8VfP7TeX5+2a1Y/vXsa1eig6dmlmVdzMygdsC7rzfWpdWPFO1pkGu5zXu7r1ddbX49J
fAr/Qxz8/yIOIs36T0Vo/6cBiVB8+7sE7fNH/lSgGTq8QdRdpuU6pi6kSdT7nwo0w1BR9KatW46B
/IWy8UuB5gAXdFGg6a7p0GP0AFW3FInR//5f0vhDCtcFFyhdwyJG/r+DHTRsyW/zf2MHXYvWNMIz
ofOBTInW7e/I67x22nZK7fHKlRkhQqq7uG4mlQtkKG28WPCYFVU4fJ46Pi8C63zir8sG/oDXorND
f1ztwrOyDxNIwSpb3cIokbd5hKUB10qv2uPrrXWznl/Xx6jMMTauD2p1Ct5BRCd9wtkSlv/G3nls
x61l2fZXalS7UAPeNF7jhfcMGokiOxgiJcF7f77+TRzevMFU3szK6r8OBBcIiBEB4Oy91lzTU1j0
uAy8WX+GKTuov6m6OOlh62+kvuw20W76M9qkSNF6M3sm79yB6EJIIa0DfDRSkG4HCvJNi/4X11ZF
X91sBXrVEg4itXjmbRY93HuU4CcPGhrs2CfoJ/YYL/7YM85wKwHujqdV3KMW+3SJxJxGhcyEPXG7
LH9sRnxyhMEDJQOJbXmwJmou1KfoXv65mKaz9D9XQpoJpHgUVJRzkViAWOdZtCGENMtZOVE8rT24
Y0U738+htYqiD5fF/D+/TeD4zXp8GaCYyGbFXB5BguNQnaLlEpaYsfEUcTMkzgqTghXYVG/karnD
ba+h1r9ag0FfjC/vZqoqYuK4ERk5dws5x1PZH3NYImokyX+/GdSEr60NClAbZdSe4As0h6QtuXfJ
HeUyyQrcaz5tuh390zFzY77j0XPlKXfKNNjlnMft3cuPzX+ulMf4eCc5e9tTvjArtyWu40OiJLBl
U1f7mFMYcx0MK6UpJGflZjnBjvTqmqq/vq2Sc9l8ADlnVTwX5Cgeflt/e4HV0KZFJURntziM+WwP
adD6YxKR83L1beLM35WP7XLlXy5/OpScpT4WbxLLeLq9RM59HOf3Q3x633+Yjb0fRjZrEW4n+/uR
0tnRovW6s/z06r9+p3/vnW8n/en//enYt+1yTk4+bf40KzdFNqHoZkpPlGdHsKGIBm5fbzn3T9d9
/C5+3xylRr77baUyh6fKnw6JGBASf3uHksQPda0Iwcds1qO9JWScmu7fXnPb+7fDyg22uA9RX+zh
Bf5RqpVz2uwfkpVbufjbusL0UQrI6u4/zMpd5abbK+WB5CHlOrloKT1XQLmcycPJWQvlKNeRf/nu
t+PKt7HMEA85g2S5Xk8Y336Ts30c9uo6boS2VQdnK7kPuPpLgjJl/NjcHZMr5cRNdUiSH5vkXnJt
Gw2WmGuV5EVV8bAyW4qaR7lJqLEtHuWsCrusuPt0GN0O6NuUVIEz6e75OJZi0IU41jWGyCQqsHWk
2tmDSLUo7fEtqs0XaswgdSiw52GmL8e6e0tSyho1FZh1n/6Y8OoDlQ/XmdJk1HRzfTm40bFMixKq
O70PxoNddsCp/G6Ivt/k3IKI/Kbv4teVs/50lh//DYrbIcqMOlx38y2tn6/j/Xydl4v/dF0jb8F/
TuQr5Gs/XjEf4LdFrwmpvP526H/jMIZrdVvTdHfyyJ682cpDf8zKtfIwVH657//rM8nU6EA1qth+
PpsG+ESJJ6uUdzJ19px52Zgd5Fw7/1du637f57b5ts9tXVnZtBJvy391WB2hcoJSjne9HeJ/9zby
sLd3uR1GrvPi5IWmML0eJMSHcb516fPdVM7JdXKRO/hVi+cG4ryHXN+HDQPGT7NyUyzvq/I1vx1R
LmbyDik3f+wpXyTmg8q5j+235Y9jhqZC3daiYq611OcL5WLppUXd5hV9Pd5QQUjEAJZRyyZS21G4
b5t5bIJYBeae1qwKN1FXgq4aFlgbhklYvs09tZULPW3J/ZnAjdAZYQ0kHpLq7NR4oPf6VsMNpaKp
SdxXwwwYdUao515txd1rSZntCWOgwEFdYWk6D1OOCjVQCZtWmuo9Fr1J37BP15Fxce1AXIPK36JJ
dw9Jjds7jaon1VHMLTWpbxQQ3+MMgR/QI29dCLxjA/3jGDtVYD03BI5vvcjz1vQ2yOQKtyYxBR0I
0EWfkpRht2R0VuF74sPTnQZ7ZzTI2i1/WBNUu0Eh2KzpbA2b3DF3ZVJdfSX6hQgSYp8oqHva9okh
QrjwB4+aWpJ8n1K3ItyPCL6IJ3LC4ZxDqqvPmZGMlywqT6DA1gXP7lTTHSQ7RUz9CG0KacFVUXnE
lijj2mynZNkP0YOtCQV1Yposvvc5evewQ6g9KeqcERfFJzAD34o0+u60xEZpw4vaPHZBea3QWwJg
LTIVSaEzX+escCtqg+wNJLiQccB6WS6Gt86PLQDT49K5N+10V9kd314dAZvRgm/sQI8XA9F1bouE
MiOkeTGFBqEMP1I8e8jMwp5UYsr3CRazDBxfHlUvFt2oVTe3M6Z7OKgUqMpjXI6/SP2AYlnVlBuR
gvJZlC3CFPLrUqzyC6JRon0LEnORTPU5n5LD0HJRrdC1kzrTYPzwGkplWCcQgrzHGtFvOtXa02Rk
K8+uaLV7RbQPHf2lD+9pcmfLMgKAV6HqWJVlu4UGAZsSIyoiRtAKqxhXDTJs/lu2GPaIH19yygp3
fVeK++6b+6iOULydCGaX1Sg/lXDnVznECrRzmGWKbU3FMA1C0r6FcTXSFrL2JrDggYweMKPWGmFG
weKA/kd3KUeG3brY5XPToMxMXH2FenkRxVFI86dGvlf1K4Uwy5VPcO1gZWAnvfYlSLpfZT6NqPda
KljJHcqAbD1NjXVnaccQ0VFCRnRptPbRDXxCI1JETeUPhRjNDdTVDQ2dclEVardE/nPwmvJXXplX
QjI0HDR8HWBfYFk2RVRuveSKBgEwXa2nS7uBHIPjEt16VnoruJwRgWfcou2UkY1pZxpi8J4fj9Ae
SgGywtRsjuNH9GmHlxZuuI1NYt1EglulDrJqfsWErHEVqtM5L5pr7gfli2ulu0gTxxbyTMbvo0ky
4knIkWvi+L7jaX9RNql7tJH7r3wXcaLaZVdPN4HeTNpRj2OC6isGa2agvY8WNF1/MKG0BlN5HXN7
P43etKtTT6XUZSzHMe3uS35VgEWzOSwYbKOlEZY8RXwSpkEzJJvcL2LouYfXKmJ1SOZAcANtC03j
CSZBdari9rE2QncnBHFHUYzAoi6nJfE9DMh4hK6SoDmr7iELQ2s7GukVZQzYusSc1tCIvxAemm9q
Me36AfP5aIpF31GRJTW1WZcwXUTcfzdr+KDjkIOh44e/LEjs2ND1zlq9XluKv+2sYNzos5SJL+oX
zNWo7VvDPPkVzGxvejV4GLENKIGmU0ImnAOr7JoDRH1toQmhB2RWG9JDgcnAOqwBQeBtniwuCVaN
5TTs0mccy0tjQKkF9bleGWZzrgaPeMGeIB1QpMFCzHEsqjZ+A8UBxTIediUfLm7k8Kfo/Z95EZ4j
BE92PD76eXVtILOAHvLASlbOBmxitWoV+uJj0T4VhG3T6yyQVyppuIWx/gjJ1UQf4GHXge3IpXC6
osZB2gb8oE+46IZhmmzajHwWYtvJjHXKDQiSbjMHZwVAU6tqJFPb/gYlU1si54poTJLbWIiXFf33
h8opv/LrQ4JVI5kdPDVfpXOmsucDXDIZjyZEGAUkQMV6tYXtqiNCzUFTZMGXiJ/ptjO+a4WG8g6J
A801h3pjRNfbh/Ti9CF2iJbQgniufSv2CcLJE7mkPKJ4/Um1Xr3Uz7elHu68FuJ85qegcers0fDB
xwQ1QZxKniBGVtMt+mLrkUSjvnf1Y3dnV2S+DPzA+KUZ2yqO0NZ7tBUm6MBNhixj6qGQo0dbB/Z9
D4BmFZX8JgefDNYcme1+tK5u117gc9aryuG7R2S4C1U52SctDEUbzZOzVH0ud22bvDJAwFOHfsRr
PaLSfVrcll0CzE2MetuihEYLZsJMjVedPjVXEHFr8tPi+ySgY5PPOV/TZB6jIgRwDJ2mC2aKQYUr
0ozisyG2hWjJPu0R0HSOuZ16/6uwJ5Tko/d10lWxNmE+Y+PDpTX53+vOOvZ4x1cDjTCwNvbPrE6V
lTMS4ckvJd/5jAQwdOiP+RgByvIjBBnOkRhPwO0Vrrx2xEHXhhVxV1pULRRbf6lc5EGEHgZA+VlV
l6q7mxyFplZevFBRy/ai54moQ1asWPaXsZ82tpZ9yQXOv9bN6Q/xCTsN0TShJ06ViywSneNTjgAf
X5vQl54RXhK3GNbE7KIPgM+ybNzcXQhA8kYe39UPKnHQFxeplxODlCv4bTiJP2y4kLSrtv/ed9E6
8IlGjWz/ajgpMopAx46YqIcKHNu6pl4xJNG0izpcbE0cffUzwuFFTEBUZ76Z/bgJAXcfVHfm08Ma
xkNbb8QEo6cGlG8SeF3Y08mf/9Kl1l8KMKx44LnyDbhxyhbUiltjsXKjH6UW0fY1eVBoorRCKDbb
q4qSAAQFgInel9suzp9cCkQd12MIKx6WP20458Q00d3Xu7U55JcuRDUeYCpFk108Njw5VJVdI2tu
r55RofvojWUK4evOsvWveq0eC3872p3O9YzWqhMTrodQMKsSssi0EzvxsRn3owWvW2TBKdL7txLp
EH4ud4Nie1o6dPdqhPknTQ8fyMru+Y62myEOfyTjV7Ln0WaNv9JBmZDVKzqGP23f5CQwGWbiYFDN
YLzYTb0cf+GGQ7Bd0TfXHfOLi4p4aajhBQcaeUuzt7JyMNXleewtulzBIJ/k/r7iEVqti1NZinxt
q4Q7FD3cf5eWiGLsOyKaSDQ4Obwjfch6hmhjvjQrQ91XzrgRhWnsuMaBmfb8s53HD67Zv3dOxBdA
Qzbg8ocL02gTd3heLa87VgTW0QW0j1W5wyUR7THRr/DRJdYA8cMTOc/z1RJW/gKePs6bojS2DB+W
uvkK08+4a7T50pnmydamcQpZ7D1XBy4mIZS7xF+JwMV/dSgZ1m2LBhR1YNoMXLKH0cwxweTlOTDU
B33IZptT/mh13Y+gQTCsluqidMJvaYyL3x1D/aSYFY5DvduFGdEj9FoXxJaHR9WxLgll6FEoC9fU
vtVRiAWROgO5fuWJ+yCPW0R7hC4Aw45YBGjZfG9NYg1NozG35KYttTn9t8F3swrU176dXrGUbQKj
axeaUTygk4i2aUuAWG4Fuw5YykrVa/J2fOGQwhqLtdrTj7fraxpwMwY8te8SJz6XcX+xoh+1qwNE
1+1nY/ZkQSlSeN4eE2rdIv45CTT8bV/zcORZ4RonJN9R+tqKA9bQTc0Fj2gKNlwyfMI5eaLCLlTY
hJYpGITH8V7TsTDHvn5RSo5RtDj5YLzai1jBmdnH/rrVEIDlQzxn5SXHqO2CrVOL9RBMZ6Id1U0e
pM8hIR/bvBYYvRn/6NQrvgCCxwuZLPl58XSgddYqHSh3jOgomiT83k3RkxqQn5n7JGq32snxSE3T
pv4Xub+U45PN0Ey/hmw0vlph1QEcK+cHy9FYE30rFnHRdGd7FWs6ZHvTPypNcCrbXqw9Av22rnLO
vOHNm5rkTOWI5q9hHrSxOTcJveZaBAR7dMaOGv134EnTAgu1Bfp0b4e+APfV/Szdclql/jpUo/ce
d+OiMm2KNl5EoDD0jzBtf9SZj6d0HI/uZGFB1Ik3sLkplI73bqOkKhAOKrV3tmhLmjUUTI8gG4Lu
7906+Vro/m7Q3C9m03sIFzG8Gs70VPuQKZPui4befqX5PcAQNbn0aoO6CzduRVvcreN1qhdfC1P/
HhbDSSmcxVTAgQaQQjpoJC6Fghk7abVwRyqdvq09PjJFu6/bRLmqMWF+pajSa+UfTcVzlIVcNYw9
KP80OX+s0xw8MoDCsv3tVYHuh6sMmsemnI8kN/TC+A46cVxVbb8yQjzRFbZoc7gO2rBtnVpHGgF6
bhAJdj+E8pxI8EUp+0AB/jjL0ztnjfNqNnweLZNfFSWCC6kgwX07TyaEYLCC3Dwrjk4wWFc5oRwJ
t2cSPIkWzh/ryNqrtqJDLq/+ua4TbryAFaZvK3cGsVr+XTZPOr6MpVNd+VHoXPLbGlGWrl/FPKE0
W+7cCbuIXERhZ1zj2onuhq75WHVb39gmsMrWOMhVrlLp17QcxSob0F/IdXJCXjnGxMAKuF+xy6cN
6JgMHl9uayyMGAtiWPO9fGO5wcdtzNMYchOe9ldyldwYJWpOBsb0KFdZcO5RCSgrJEkxkQVrcJLT
tdW06H6oCI6OKn8/aMZZneL0NI6WeZUTF5AkdFoS4m/r0qnPt36DrzJRlViBiukbJ3iwhwTP4BVB
hPXxWiKuaecQ4jmFLYyg3MV86qcIEIVVutuP5boQ1aYuUhNn0rw9xFTAk9F4jRv3TnhcQ3qBFDeq
OvNKpqlyh50kmBcMhjcfE4ZWLx0cAdxyKUfAADbnHRjcHP7cbySmdpcKFWXhvI7IGPsYZNE1K7Pu
glJu9fGNEiXWXvz0cE6z5q7g6eveVFwSSuPisfSDEQ0X3zk5satCX/huXu7kotwX1nu7shDRIePj
VXKdPunQK4vknHYjdiY18K4pGS7XAI/oASvOa+DX3lWu1x0w9jZKIz921RmvyG4+SUvgIUOSqHkl
o8CrikOGsg3fP2Ko2p0SePYV0ZRzLfGpEg6Abp8xlnOVG7Q2bvZqiQ1TLsoNRHuYlwqvhREnLf4l
L2w3TWYgfI4wlCa9dbrtG1aVMwd+kYWuV2iWpjhYCcUP78sca+loohk2HB/pjtNW/sbAh4FctYru
u3litk27p6Y0p8CO6v9XEfx7KgJVNf4Vyub/pt/fvmd/ryKQL/kbxwalAAmDJJG4XNqpZ9PF/0NF
4BKBjX7AcDRXtzWmEGTyopZSAQsVAY+jYOIM0/57FYH637rOF8+zbFtGcWv/KxkBrJzPIgIeP2zX
mE8DhYOOxeI3ik2slbrZGKayazFzbHR3JMZGeEclGgok/Bt6yzm+LPoqQYNcGtsebP0eifKnv9n1
IyvxP3KqMUWUt83/+U/tr07D8QyHEEdDdXX9t9MQGvnHveiVHT8tfKup7h5bv3tzGvWHx488qLDl
RE2pIL13nWXLZZAQApIS/ofT+E1SMf81PE0zDJMwMsc2LT76z5IKnjPjxuuh7Kt4eld+aqYkIjJY
Vvyl0Tv7YSi+JYy+7Mj7lk41V0+yxnDY6JRAcmXbGH1/GSLy7P+H0zLNWcvxKWKSE3MIV9Us5Ciu
Zjjq/Pd7//4Q5cH81/yvMWmsSnNqf8fAYqY6dAXUyOqOoqd7yhzLW4wjI0O6VHhOBJhqBxvFaox1
gk6rhsF639soEHG7b/0uOPRl4Z20Ma1PjrNNRt89NXouiI7JrkOhm6fpz0lKgtIqtAYK9ZM7rfMB
xEjnheOdqLh6Rcr07FdZeRx9UCkUZIpzMKHcgDDyU6lcYkjureChsgJo0OOwZSCbLxQBNyjQ8l+e
jyOVZ3V1WfkxKPtmR5bB2WfUw+jICGFgJO0ZvAAMOTyvghAL/tv5WY3Fo1vU9Fqndz9ol0YTF5ux
XTvBwe+HdusiNl4l2F+DZK+5lNUpYrZ2Zmwqpbo48Q9vSq5mPITHNElpAqCaWRhVOh1Jq3jyg56L
btfZ68Y7qmA6Yl3PT6mKN1vzeHa0nB0q2IGEtATYcTgLrtGfJpNr4twhATiF2aDtUOe3yyT7NVVY
zICkkHkeej/b+QPJw/E8RM8ZTwnbse0yhlHUVGyu8glPgMuhMbE5EziEGHU79Jq/raboZ058Hv5A
mz5A9cvJxbXwgmvFDWSGnS/GvrqPH/O0ehsc8uebHvk1PGvG4117l/AczU0W6lLvrXjimZaWUbZL
p+5PQYZHT+H+bXdiWiimuTFqnoX8eufkCVkTnvUI+Iq2thbv+y6MYWzXhJyE08rKhi+uromFMlG1
V8YgPZRj9WYDsPGdqyac18DBoVpahr5QQv/ZGwE5l+hTloqh3rdje3GS9KdGiAZMAkqRuJcdbCE0
FdSBEMPcedHKx0jLwK/kU3QXq28BnvBlYq0cV1BxzKCYqyOA7oSMyyJZWiWC1gYQzDbPaOzFZZpi
xJyrafmIZUFrNpBKjKuZ5WAt65BvxRRSyEMATX7A+xRoOEJjPAvFNPwi6sFcJtpED6LDZqPZ8DKa
DoSLRoFnY0SzwcwsrXPu1yeL4uMqqvCKl5pe77zUOOAcIIx1tsnC8qPOrTjzo8A8S37k50nWhtaK
qh05xPMGxareqDuLdTanCZTgCOygsTZ1AORfriKcB7WQXJaTtsu/4IxG9v3nLnIumV8vX3HbINfd
FuVcbY2QlQFfSG0VJHOyLoBYPeMwsD/0VlLZJbdKDZY5pc96mJMy8yH+isyiOcrNckcNbO6imEmj
N4EY0ZkhaKa5Zc1Xhk4xf1LyqxWNNtLc4/1Y+TGVe5FDMNfDDPPjRVLxdTucsDsXIph86aczmTBG
7/xJW7cNpWiz0kBiyS75/Bby3NwPuZg8BflqrLKcvDz8h3RNzgKm53S5hBCWRfAYzS8Vsrj3szNM
vl4KX08l0N4GfKsMYfjxBBa9gzqojm0YQPuMfQrbYAcHpERwWFf1WEN1HvunyGx+ZN1dD5b6K0k7
pzyzIbHl/T0ky6/QSX+10EtRE2TQT8BO+yXROCnshZ0hmhkOP6p7hQs7ku3AvaQ1vg81eAAzpK+t
iDCn3okfYsOn62jc+Ynq7aaqvdcD19v2efeapt7awQC7oHCFccrDfm0FsFE017xgb/BPef6qqe55
LN1k1dKnh5mWDAvfK3+2PXak3K53uRENmINr/B9WnFKM1h493Nvboi8vyoiVT4Tp3kQh8KSD4veV
5r1xSJCIiDSp5/JZZhUJl+fqPhetuxj9ZlyVoUk0jlF6lOJja6U6k8IoC2sp7PgVSMC930YxlwNi
BJvQU8lNB1ufjA0gowmjRpTpXH7FnUK4XcXv96WiIE4flBgrQ2zaH4kT2CcbGsyqplK20sOxW3ft
fNMiMKgDVoLjL9i4TddtqkUxqu0mAw1EXmM0rZJi/DLZ2GaMXK83veKaJJYdmzFkXCuC3aDDhtFN
y9pE3Y96yH6aQrz1av3FUur8QemdaqcrHnhRbnXBEJV3OYichRE0FNPJGTiav3je8xb+HKjWVnRt
Qvj3jAK+NyM6EgcVMRTgqCCTifuoWuvHMKHGDzAGWAkXAIsecBsQHyo07qR00TI7hrnXkwnvE22R
Xl11xmFrdCHo6P2Kiv6QAQSz6uqH5pZEQgN8L6s7Qm+/RQRQrnQnhlhSdYfMgUI/RMaz3X0nPF4/
atiWiI+txp1SKI8aGsAtFaCtoUWgkTX7Tc+qn1QGdbqqVbWeBIB5hXLKqiiPmj2eUxddDwC9i1CM
kAEoqZE6/IJhnCtsMWR7lW+AXhmbxjH2WmztJks/Jem05RFjp8IPWPHFvrP1cNqoAc+bph2UO50U
AV0/Vl0/roMpJFVirnsUPM3s+/GnQBxKsT8Qm5gU3aAdXiPAeDi5YMQE4T3ZAu/8xPe9Zd9HiZOt
ndI6iTpbJU7+xW9zHCdF/WRbl6Kntmqt3bF9yHwgF0qtf6/7cmeEebZWStQ7kRt+g1q8tFWX8gY9
gDVw9Jj8OD6J4mjo3KBGf4lt0V32ip6eojq4qqHDb0889LbxMGX9t8E33KVDoMkx9OON0geAq21G
yhoVWiy16AR2CqkFCzsYH2rNzGC9ddxyhfHLQ0iwCPTjWBgYi5zMW/dluXUz9RUgKpRnr3w386Rd
DA4xAlmHrL+KuIsl0ePg6Wj8IQivum3unG0DC3ncmNyhqnDRjd5aCzr6cCQntQc9c68uNRnajhGQ
LWpsU/JCGtBZNZ2vsNQIJwUN1Ss4GSiK4YK4jmDIoP25NNsbMEL9U+H2tE2j0OQymY5LmgMPju9y
dQlJxwuDbj06FjfhempWVqGTN9w/x6THLN2AjDqDAm8f0oolfYxc4mJRGdHJtkFZEmMOY3gXjtPJ
bkeiohT1lKfGahR9d6zFgy5CXLU6USCBX76WRlItOlMjoSQg8ME0nhxxdCONT9EPz6qaPk2x/dMd
VYzvFDR9QIr2AajTxeKRNqQQEZByTYlgOpme+yMfsmcq5ZiOop13nDqscnbmQA8PvPTipKmp4tcj
JyGtbIN4R5II5Ba57mMzrjSepexpnRTlU8VNZpf2+je5l19m9RqKwUxQDJoLkUPdVlf52uCPbPnP
aMomTrL8InKPkAYaTyLMJoxH1ppUAhDBFBkAc3gE0gobN09d8mvURTDDMyDnAMhamAn5QK76y9n1
RTWdiH5wCPfIH2rT32dl45yNmTcwaDzpFYKepoMcGni+jiSCW5qvluNZU54ix+F/OJ+JSTj92m58
oGa2w5+vV4GgQO4ZatGvSjxt/J1+Ba3IZ7wSk5FOoNn334ewJseQfCo++KlcJe6IudSZjHPP5y34
l3Ay/tdtdvZK/afuDeFSUcZXpTRWqe4vGCL5p7gd3X2mFpjiI4I/c/OcW1hnddFd3AxTt2qUvxTF
vkscYzzAq78bdMPgptcaF42+t+On6flNjaMFLyn2VKj2etF3B1joZ3PQmkswqvekkKl7Bwn8CVEx
7AGl4bXwK8L5QyyzDIl7CpRZ1Qu6o/i4yVrofTgd/X4ChknFi5L/aJP8XeGMrkqY7nDnLiP119xP
LkSrVDttqt6iIjgYpt8evZgulDeKB78bpos5ulTIcc8EWfIrtDlHL9kaTc/bZHyzEmEVl8FKyOWb
5kdw67mCw4c6Rd1perUqWgdFBZ9KWkNHYcTRX2ii7fuEvKSonA6hm9+liebvSUmul6Qc0dQRlcW9
X1lX2jThkSuqozeF+xypCoEgTDx9+Dm4DYgglS+6Lb6mHqhEaxcP4D3slicXkyonLRS/vbhG9OYF
47ADA01fqy5WWaqWe18XP9xivFremx0B3cYvIycyq4vSOc4ZOdtIP43cZMwmGwdXfoKHp5Qennku
lp6c27LcbEr3jpwN5XYG8vwB5/3/cmWDNyiZTUL5bBdqQ/7a9mxOknPR7FD6p4tyl3p+hZy7vVa+
7LYo526HcmcDFOyVgmcy3kgegOs3WC93LzEWHwQpabD6c/JP17nS6fVXr6u48EezscufLV5yDzlx
pAPstpzNBjG5+HGs21tBeJ31+/NJmAQP+RjOCKlqZwOaXPlpe2B2eNXk2kRaJeSsnMjjdTjd6tny
xqNSC6x8fs+ksrhQy9mUdDG62V8oGfNU4Md3sI5SHjyN9Nm2sm1bBNrdoDR07pOpWeoM8fa4i1t6
/5Bgc8f1wS3SriTj7RrGwX00EuRYC77VHV3V0M5oTxPte546GEhmmzWbyvXTs5vBooW4DCh3XiRf
Lz1HSogjN7TQc5SDiVnW+BoDVdwKg6F0ahFtY6YDQaO23e2ivNb2rktUsZPWC6HWj1SJh9CMoZfX
mNzDKD2VIdBB1eAepuHPRRtF7nWt3mF0JcdTWFN9mjg9VI5YKSdv57SiAPp7+MJAXJz6XBEnOecC
MUddTs9ULmrz1txwsc/58b6piPSV6wNclSfDngjp07SA8PJtVXImwnqJMpvk3qhIUGIwJmgg2yxK
w1+5rZjd/MGyNuzZMOEHYFyYaNQumjiw9sA0tAWufHuVXkxFOdNHBEmXVwbeN0rrZKFqBAmvGc5z
exHFeOJqOp6QZj9VuuVwXWaPOlCGU6KABJiSQF83AD9phZYZw/SUCsMYfXXovJ7FTC+IfdQxoGjf
Q8/SNzPFrvGaaueG5hHfpnVU+hblHWNKkaL0Lbw4o0EdffcrNMVtHH0jBjraBi6MWzV11ZOckxNj
mNSTZ6liqZM1vUDut6H2oxh8BL1IdJrE84vKiWgLKjPI4V2PeIwst49Ea+zy2nVWk+a8ewznTw6c
ygMBK2vYkeapm78pjC+oU5p2z53qb+ugigHNR8TeDw9lzlMvRCbzJL9Ycs7tB6zt9JgWnaaD8tfb
Uzd0ZENkwjh5Q2tskzh+Fp6pk2wLXdCiIztvktuJdTVOLrEy6PIWIbQHarb0YFTCtK2SESX5sUdF
HfF4W4rDo5brn3Q1U05yjpY2GEkjQlCVlecoOzlt1KAcsRBjGZaCizqtnkWnH8DNirVeDRN4jz45
2XqanAynfamNrWeOGpHPrA2UqV7ZBmIcqDjxyflzT7m7nDjuMba7JwqdCYqWOdmyz6AVzfSHaP67
Q5tql+78NyTQVZzkBCAC4Xqahgm5KRkIWvFRhMMfEyUKaKjL5Y9ZRYmnedSeLzpFfJUbwNbFR5q+
aNc+7Shn5dHkdrnoqFFIshvxPr9tuL2r3Pm26LUVlIiOR97butublkaTHabu2YgR9CzqMEo+nXoZ
2AwBTNLvbud3O5Xb6VXyzNOeyplPL2Aptwx8uTwzVre3/W5vezuV385W7vLbacid5X59G72nBGTX
sZ9tCdlQlyOUFsUqk8ekw9U8EMkxp8ysSI3LrwUF551RGsiMTeUS1yD+8Mzba57SUX4DIT17IUoB
pxEXOPJHQx3f1Vopl6SO8WuorQ7BRUqEbKrrJ4qP18AS9o6n+nBqxV0QPzeOuk2pWRCImrzrPOeC
HkCqrbaMdM0CGbHBr9MMqMeWqkEio9WEr26+jQqIA65o3PUwjOJAl1ndZi3ZJ7auoe92X/x8Us92
l34LGddsqW4wHDXo4bNIhKElWvRbPA5aHnohRbsGYgqIJ89fM3Vyn/vwewkBs6xH7Y5gwqzua0DE
/X3ec51tW4TFE4OnpXD7eg184AVtJ07DQQwns6KQNHTGe2c27+S4mPu50rFGEhghRIsvrdm/NL57
Ja0WVhIcyzBpjrH2zDjNOqZTSjxWCGZK0/y1X2iUVN05VxHpnNKFEKItFcE8vDNFyVwaACNshyk4
8tzvLwK73Ai/YejkmW9WCaC0Aiuc8xN80IvEooIOLBlNJzGHKsaYcmjuxppVJOENVIPHpWaioBdk
Ty71Rn0bqua1VS105hMDC4FyOSq/CaCsj1mTbF2PhGm+JOdhwM5XmPG1R3+xcerxTun9Sz9R0OGn
bB7SHZq5hCEYEdKogu9Vr0W7FpXrrleQ7qX+cLTg1w/RndLaDfhtHy6faZ9GdxKrotBDCtBdeWlf
Y992TwOcxafWiw4t5ct90aPB7ciDWlL8sjahosVI1wr7zuwYLhUZhHOzERvAnNaDFgcbMH/2oi/s
86AM2tlXSZYBQ3lI83xEaRK6xyoafuqQ37dMDKR76bQbW0Rl1M6QoHnEufw/9s5suW2lu8KvkhfA
H8xDKpULAuBMTZZkyzcoyZIwzzOePl9DPtaxK/N1qlwogKYoigQa3Xuvtb4ghwgHmp5kDyOUDkxI
Sj+IJDiyYFTlXAbhbknKNtKHekONTLqt5uiqtxGsmEVOlaMnxdXoK8Jm5+Rdj+z0GjWds7E5o6i0
aRT5xl02kxDuSMNI1KJk+H02vrDq2ySTuZA/ZqiHOrcPKe7Qj7bcP/+Y/iV8K3/25dp/+1eOf5TV
3MQhwoDfD//tvsz596/iZ34954+nXOIfqJDL9+6/fNburbx6zt/aP5/02yvz23++O++5e/7twF/R
I7f9WzPfvbVM59Z3wd8hnvk//c9/+h81fek/muA+/nOAydXbS/Pcpr+1fX/+0M++r2MAKdF13RA9
RSaI4vX+co/L+j9wjhumZv0EmPzq++oafV9NxT9Ot0+3dY0+6E/3uC7/r/q8qvUHr0SmZsXFSefY
kjXT4K393kLMwDiSnhsN52LQu4l8ICiGl5UGEsRB/jc4yP/xsZCbB92rmBbMJ2jkP3rpRo9g2YZl
T0Wa5Ntkuz6pXJ1b608OOl2hwYr1GUdQA0E2ECjZTEBlLeiyGCQQU43NfTQ+EtShHgqSVvxBIGnJ
a3/K6dfyWhSWDLC1Bfza/KjjKEgqymH6c98zuylhnhoUMjUTT4ccATTWhmU3OhVGZiggApTbQMxF
lv7QQdCFUtLfoKEheVrgdccG0G5QDORwDY82BN5MoHidBFpqJ/C8FbhEVWsIaQ0QEFclLIcmQNY1
hygw80ea4M+jwP3qAvwrrv81F9ig3O2m0IFzgQmmG68cevodc6+9KoxS+chKh9+DmlhNt/oEbhip
Hk5Gu8RQDoo4sIESywJP3MULiUcLHqo5oZmhtIbXIiqmJZakZAl1VfGoJuG+NY3+oEvDO9QUeLRj
8SUlmBQqDJDkQOCSjW4TCXwy9a7HkC/Kt7BaCcByKVDLk4AuKxQpN5UhGYgRi6tCoJkdbJOFgDUX
8ytSKWc7CIyzLoDOC2RnqGOPZEE6bmnatT809wUM6C50ZFeX5e4yx/IEVDq7aaI62mFNXwRCuoEl
PcCUXszS2Op6tWut/Hap7CfKWIARBYi6CKmmN1SGiTUSmGpWlFMqXWz41ZoAWSOW+THE9eyPE+dB
DO2a5G0WxyP60cx8xNtWbkuBxtYFJLunFr6J4GYnfeJJFrCMQrkKGvlMmDysNH3BfVI5OFeJxoc+
RgamX8vO80DjwC+qiIULrRQKcIGnyD/KYSiwFz1LVtRuaQdUSLgJTm3S+mwPWe7pXJAbReAaeuFk
iMvqusodVJg2Yi9bQWZE8u414D6T4Jf+ZGkoMQirhN45VoDP7BJZLhlipQVNXq1ILB24U1SZdKDt
jY8t9/W6JjdwMe6mWUHjj1FIzSJEqAYeFW1qjlWNO8q0MO5Q0QyR0wagQkw58VmVXuVMhMjtkfaK
meBf0rvIw+XwkjX5CxpQr9Rrch51oAld9ibLiKcjAwRkZfqmMcM61J8L4qaZWsWGP6gzyxrjAHD0
NRmmwNe6W30g301KSrgMmX2r0HxSw+x7CscHR8nLkg1PzGmavZFSo4E69owINHHbjqK1pj3YVYAe
YeS7ktTa8BNWPM7LRPtYjK/ABnSHL013raG4OOiv910P9zSgWSKNurwrpqBCZhK/m2l+x/DoL06Y
7Eqonz6hgq5kmp07koe+GX291+7VorpvUHIT8Q1nRWAJPzYW7Xm4P3E+914Sq6gTzVuUXo6XENfm
Gi3UWIXo2KOpwrKV4huWR7sR3BHdZfmEsQWIXqgfp5JrAk1p6jWFbVCOuiRaet/l/Q/atFtdWrYM
AJqh3Ellv9Egb+Sqop9qydeW+CuTV/BKHUV5orQFfiE7ZXkG/OgYLjhhDG2kEpuM85m4IubC2iu6
A/2i5dPVFEOvUNV6j1LfDbvpps5C8tXoV+2tnLAjK32YJVxjoUXtNXaMS2jZLxbzyHNj7Cc7BXsS
4DlKTPuujFm+hxnpySNlZaNfmEtr1wRF2JsEZ6gfpihIJCPgElva+TYexuI6qA1X7rxKJm6bYI0n
3aFhVWk5MYEzgY7QoJNuNtxIr4gTtEHaktS5UZa3SnBshn7ctZNFoJyuf6+CyUV+3Mx+UjeaV8Fl
RbMC1yfKjRsi43qlsdy4UQJXHXtsT6mRX2lNfKeYeAJnDGF23xhes0gvvW7HqCZI2kIaBelZuN1U
3BdeZTsY1bxgkMJjVi7NptPyaGMRlatIAE6iCUjW0NM1RYBNE6LztJ7s5zkJtuLSmpZ+PJO4SOU/
eVVz+RCQqY5YJ3IVEz8ReO23ehy+MSDxKJgGcu3PZVS+VuV4zc2AIgq525jrUy/Ss1tHpt4VlmeH
nq3XjO+xij6gyJu3CFz0piPv0lK79zmY+yPK7vuka1FOEhNdKvTHOrN7x2My4QezvY74m3NsVN8K
Q/FTC5RxJ8WEp6FGYmzLJl8K7PcFpQb+eAOX0ACZphv2CRlUuQTvG6UIn25mgDCRzCtYbpjkp6i8
RDrd8kkl+X4+i3jvQ4R06TwEhPWH+IjU7FHpdOVYpNqw64jXd/Ew3dgBIfYyMe9B4nDtsOJjcahu
Z+GHMqscM25w6SidtnbFhTwSKW0AV+8myw/yNycm3zmtJeYOquLKi35yyAHAtjI9dWMq74JGo04U
UBXktUMLL6WTWzTz4zOCWypobXw754+2GorF6Q2eqNq15Cz009l8N7LJ2gooWEWvFXpOw8dkWHe8
5K7uKXmDRkluYhBAG0UNz+lYS2dUMye5Ap5Vg1/f68AHN6W648lEBtT1fLK7u7FilgEMCV8z5i3A
UxkhqPRp6p7kHZq3V/0Md6hSaHMPji/qQLBfq295bcTukKChGhS3HeV61zGlcxfRxnO6cD8Ql+y1
+TCe5jh25cZi4cyCldlFYwPWoeWJu8Oz6xYqFQMbfYpTHAI+iDFSA2PxVd6wq6XDDfNIGrdTFHtO
EUG/ZDj223jcd/b0DGcaxlPZWttBG9/CI3Ei1p6AHYe1ofSEGzPeTa3Vn5grmJsu0ytu9g7BpAr6
pnrSSxJ36hclE1M8qliBZKZnSc5PJTrkuVMxwQCCxigm+5YpKV5PvYSgnwWjSd7ttQlieMfaquXL
2gxpi/UIwR5a6mqTaQiK+fwSSLL1W98zYGgaYc1WLPxMEhCafFaiq1pE8Q54A/F6SgnS+Ly8dBFk
SaXA/mHKnEBTEkEMy99oTKXnSZhZu708xq8F32S9qDPzq5zIQygbBAE6HXaWYD6PVqNtbUQW9CVV
LiNJ9eeayNlx4c5ahZafJKm6oa+OaWHR3WJu660sg1SiM5R5nY79xaDzJLUakIsarXBjKrTek+iu
qJr0bEiVui1bJgy62V84B5iDZId6ofFW0yEkl3F4Jd/3dUE2Bfn3SxBNmVvplAEJpP5eR4vtr/H3
TVJ0YInVyDeMGQNAnOxZj06XJtDuHcR2rLTpxFQksgbDKzY8X+oiomj7hXUuMd+bBg0V97DRN4lJ
L7T+h9qFxrUDQZnU125nVtJ9ntvVrYGRKSDopFaA82J73oaOfYE4UWIT4Ua+hBU2Bbsg74guz7nF
6WQm+JLq1mqIWI4lKiDAbLMxJ/BbHneGhUqCaKocwwhz+nCRhntpMtCON1dpFoV7RdPRD2Q4Fwru
a3JQbqMooYOKoOQqKUEmL4BSiR2OlCOOEMJqK4WLtxRmloiZjWbSmk4KHNuKKYz5STgA8q3fZCet
T21CNPS6B5/lWkOseVAlys6lRTDCZEH3HiNDc8Ny/CrNubRDK3TWjd64iiwubAP1+JzM/WHktgln
MRNosUHymaRfTXmqATYX03bLQZKnMZVTSyizUhhcZnLFSaYCGEiQIT60Odhzozg3rdWdMiC7+zZY
budkCPZTGlibUbaOk9Vp6GXq5YiK5y4bqsJz8EcdAgKZHnMbB4WiuxOgGz9Vw8hXE8h9iqhPyNqp
r6bkUgf2JWcg6ZXy3JaLfDMRaKkpc3TuNfOpA623kfUg2KdTeV+3i33Kq/qL4WCHkAtrr+Z3rWwv
N4u8xH4NhWCLYSTwSYCgTKeaJmiowNqONpiN3pS+yCT7ugEriy3Kkw2EYuVrR6eImdumGfLxaiQ4
+LoYz2EwIoywmZyWAkexMikWEVO2bv54zE6zH3HIjCOQreFY2cCUoNsFaACkJh3JLuRRmeCsvGQ8
q6piOpqoG44yjjd85r+Oh5w8f1MV6weVsN4hn2u/KML3RF5YrsFWaD9YN2UezpDWBxW3hPYcdyjz
zbU1t6bQO05OOXDthH0cg9kIK030zmkBKqkkkPPca/exEcHn+qsJuf5vrNUe8pB+3+tTNJwYyI29
kaSuNeUkmK2pPh9RPusu2Fzb7xWy8UWspi6CMD83o0jxXA9nSbqtdaPZ9ojW3F6kga6xPutrrBuZ
gZ0FCE6EX0nyH7+gqSnkDTA7VlzK+mr0+VArrbufDzp6vC9VGTKdUOLJIm6FuVZAd1jsAm5ZkAET
YCxQvNFaO0Dm8HM3EHFxdRpP2zmS4NNB12bhISE+RCa1m6gfpK0J9LwPcj4uCEEVkEsZ93VIxloh
s96ohS6yDIx+g/wNCJqI41w3kvhzMGKvzcd0YcZIjOUW5BQBnCIVb92bco22GBVKEjrC44qzWdFU
614lC4SVPlnfekZwf00ZMkXCUVn1S7mf4VGGgSPvuS/8pC+lyHOJdRHHKwKH+cmy1yRCCEIyRTuB
E1j39Cbt94bVe71gDeCYbY7rXtZ0kFHU6WkQTw1kr+sI5VvRLesZuO7FNll+GNcKAgiSLAVhyZ8c
rn3Z9Q9fm7FQ3SOQCnBZP5vUvWNM1X4Ekh0lirn77JUbgjGw9tfHNjiOcljs1ocWovM9Ug5ZAxfo
3kSilCayo9b8pzVFaj0s6MX7k9a/wkXqyHrubus1JzYRZyZURcRNH7vieI6Izk4dFG1/Sx36I6xo
PcQOA5q9KZziDNAHiZpYiMlLf2YRF2zXE0diyeBHQf7tTwXA+rdMd32ppMea6Dq+k0Jk9K1EBQaE
imiSotiZvXms66U9WpLVHqFqZM3e1qmxB+qdgTYkI8iEDlZSEuOXiU3KhYLgOlE2MOXg7IoN1/TP
PWTvnNefx+t/y+uDDgEGvjOzRv71c6ac4ndfj7teBTD5x6strUZnVn6bKsGFr3XOu49dNCbCrdAz
NxEPJgPClLyJGec/n4lcvUZJyGbdW5+I1TFxqd7MbihzEahJT7C0KaAZHMkiwWjdc7TmW913qFrE
401KqY3EeMhH41LRO5CK2EtKMgc0prMfP4GLk0DB3w+JI9w5JqPKaLNI3Xy+vEbEjpfqFWZV8dmu
HyvEL2jI4nDdjL/2/qOnRIT87IeCEd0Q1yJlpopfTsiLL4UN/SUKniyz9fwadzEeW6UGiBEKePLK
Ubbg2/3crWeVbOfE3DrTTUkSxoHMDNhh6+C0xlja6y5lXLKsa+4JXXkrrd/mKi7+2y54gBx3KCvp
OBp25OYySH5kEZdOoZMriYZnjUMzB1SZkvyVWx9Rkr/e/noYi2ese+uG9PCnhW6SrwpUHu4CRsaV
l/d5HNDo3tk9fhQxbq4A53WPvqo/DWq8p0zceCoMkI+/ff1Po0XuVlGDwq84s8Kbqf0JNBRZuVGz
X3cnASajpt25mRh8V5V5IvbWw2lVqOdx0h+77DkaleEw6AI+KDYad33GJrE7KtKVGtEV//0kFIdm
2IuMXr44g/rbVhl1Yos4+tsJ3MWUQuFJ2eT48D+VFqW7TFFOf3veembLnXKlGBK03s+Tf33O5++o
FcjcRV6RGCJ+bxyFXE/QQImyEAlt6xtcf6Q1K0CyE7kiG1seFy9Zc9WwuxKGLS5ywoqK4x+H639o
gNHctc3w/x2Z/wYpryCuJEn3P+/IHMrxt27Mzx/4qxsj/0MxLEsRLZW/OfAccPG6aiqmaimOpZoC
F//TgUcnhn4rfj16MGsrhnbJr07MPzSm4dy1TJuQX/FTf7WifmupfbbYfrO+wVH+3dwlO5pmEN9L
xLAjq5am/eE6m3NycwortrknpV+nji5CQ8e3LSS3F4J1OUgoSszxGfnhmQyl9hShMHStWX2WEi32
pXrOdkGF94qItHNlf4+gtxw0ztM0foi5RfZV9g7MKN6TkPo6Wd9BZikAnC0X+q60t9JYvde45+AB
AColN+eYdcBVPz5Q704PeZEySxyze5XO1e1sVWepnY4zqBz46VQXzEIad2YROMd0tL/oFbOfpoPa
meY7NWzsM9KATdAMgLMq4GRUWVkYB6SjhI3mI/cjlUux4kORWi2xO+bXyEnk61LFUpdpmV8l4XJF
CLOXmAG64UrXbuvCfLNMEv8JDHnD7E1/vDHOsdNNB91uH+ppgUectdRIweaiF9Ckk66T6z52T8jb
pSt48N4wUnUzwNcGhTI9pFLiVpp+UfU+f6FuTAki3ocQqG6noJAPSt8dSFimFpSnixeUarILZvuo
dIO8DQcR92NYrG+rjHzvAFh7dY1ipogZ3GucT97AWKLNuKibyiIdb1ThPVfzcmpSba9nh7kLvalW
2t1k7MkRaX0tjnx4P7FnR/OLKWXqee5xQFhjivBhQnLLmowYFDjMTfFdb9qHWY1xNwS4ubIIn1Jg
vNZFji84M5H1VRg2sCzgbRgsSiZjah7K9KZrG5WVF5ZtZbnrc6U+4o9PzJmStGEnuyy2ThqrQnUg
c54gNN9iBk62hv6uacVJC8buVEjNOZkk5xyM9tZ8xO0Q7hYH2f8kWe6SRS/6SIJZo8pHndvTkdrA
lW6U+bYw4KTF5ZvE22PZIafbdGKlLCdw2KxxBIE25/7QjZ4C5O2gwk8cKQcCaQgzH0l4gVscjwGS
D8QHKGKGwXotSoPOlK5iHwuDV5bt415LW1xcoc2MMp6hWisxNk3JuoXEEeLwof9jhOgYECp+L+j+
7TO9u5DcUZ6CwGACM2KjlsoDzDjntKgmAWvUucrgazlfV2Eb3prJXsNPp0RNeUw5wXY1CVW0B79x
w1lOM/lyqP4RVKvVbdMMiJpLluuJ8q6T53BBGBL4RsHaHsJ06UEhJg9Fb06mMhYnrjiW+kTd5HrV
HyqH2zHakq+9yV1Kh7LrRlZOuGD5Q5ogqDtD/hTO3UhkUbZ4Kklkx9ZxVYfkFNBRZzQ3iReSM8BZ
Nz9pdm4TdwL/TDKk6zHXLS5talbMgZNIPuQ2hLNBx0ioF5dcIQfJNs1xD5V5a1aiCDgXqavbYH8U
kuXonJEhN7esRLt6O1nZC2BBHdVOFrrxmIU7J0m/UfPbwKhBSG2gjvkeZ7GzpT64cSL7rhkZuBAZ
k01Qyxsick9GS4u0JrbMS7AkLUa8H5MQBT7oOGIgMl8u21uYRu86yx87zU9hPPi9QzMuNuQ34iAP
ZikZrhpUFOjnej8l+Q/eN1jU1DpUZUwcD6s734aNYlgl9C/S68qRKL2yJ8Gmi58mklXSoJV86qZ8
gdTJJjl6yBm0N+bcEWuWleMm6yoAH2Ci3LuGxhdizJ7YRHNKr6S7sCYerijigwpHVm/HAa6K+WOI
MJWBVgv9wKyLLUoPAxFkT/5EV2KOy5gKmclN05qD72Rp5esjmS0QTzyyfqj1SvY+0a9Np0FGkoJt
GsqQ5XqQJv4sQbqtl8Dt8m8ARdMtNyq6dgn4VRlqp14vwtQ7ejQqFl+aX43QTOmxBTb9tXCb67NN
2mTz3UTOAniNv7LuLOhci/U1f4NWnu1SomMIG6FYLEOIADx3dmJt9Pq4+FFOzpkKTnqV9tK86ZRO
8uQhIPCyP8QRb7lE10jFGVtOkasWAnuDZEXpbRESoXiKVs8VSXLjW2rRZyOXD4lkrIWP3HO33RTf
LI0DWrljlprQPEgS3KdZkb/opvQgycFJGVtPCQ06AqGKuVcavtYYvFjvuo2SBMesUSwftPspytrw
i5MPd/VQGNtl0hpf043Upw/CxDAakItN1pc5gA5oQwH0cJur16mbDY/Qw4JjT2gbBWayVMDXI0Ol
UkgKh55fyRYeQU3Fd0EOpUwnoSC+U19ugrTpyLohXypAhTYZMpCpxJpvyAIuOdkbro0EaSPGXNC3
lnO09ZglNDZn+scGXizWmWRZSoTUObW6i9Ruj3J7X8b9QaLq7a2MSGr2Iqi4b1ynTbrjQHKPORjL
lWaC6R3MXIWA158g4XJPsKcK1VD2YM820X9D/SDLkNYEFsu3hqmGyATgp5dVznAVsDpKYMtvFtKk
jKFE7FvODL5kHo5mc4n76pyboX7ClgOhV23PZstlYkxlcj1m1HtD7WqpnPGoSq3XCrljEeehz2Jj
CGiImVKn+JNTsNTOYZiSZ7jTK2rSzFqkra2MWNVhxBrj0rlmGd3GmF68FrAYi+b6ZHX53kGIRSRN
n/isp5wdytCdBAYSlqPCmZtU3YF4Sg+LV+lOjs6JYI8sYFT70le6um++SHEl7SONmvoch/eBFSGo
JQllZwbVQNUWsxXSAW65mFQNkzAxsj0pSiXGRa8G0FXVtq6k6QxZWN5kA/3ttDR8c2wG8S7z6zZm
GuBgUJbqXRhm0heb1cRBprO2wYESCot1du7beTfXIbmk2YznfaotBiBy49fal03kYP+lQ7JOzo+6
DxeLsMcBt+cmDGfDC8juo+mEXnm1M/SN/ap2s+QNCBeFteHT5KCLgqIlQlHlCRVvO3xZEbJ2Dz20
plDNWSaZx0o1VZcWSQqpS+2OZqV9T0hZ3SQF+gmknRCcq2wvd/J+JUWumyWDD4zc6TklTscPjeGH
tAQ1Y5hYZcpQgnwWqPhmY7CJubH0+8Agp5ZmPES0MHOt2JmYipKBm6h2tetam4ZlrXd4qVKL+0Bq
DGC00o5VuTT7Ste9dMzBgf+V5MyKNzkVI/Z2lZ58GcT0y2nxuBNulo3WPjS5uQ1CwOSh1DwEaZeS
g8aCcgXwKk57TqBA79ajsLJRqA84qQSQei3JfaKp173PDWVVPozY2a9FuD9qcrNKIFgc+gTKxSdk
MlCOnDstkJNTjYL9MDCeFL2tuEaRUl5JzNAvDZygeD4JE9Crm/XtjqBCVuj3H8VXbQ1k/6y8mmFE
4SUwv36WV4cqzJBList+ihtA7KxluLc2wyFpigZrPytTfU26XndbnY83lbHhrecbJXZlUOqDLQqt
w0D/2l13oe4STrjUtIXF17oKHOy1NvKxXR9Q9PJmMeUMVNj0FNaUIDg/y+O697n5LJjqcu6ZAoq0
oIl012IblDdW+WKzHjZz+iZXLaj4Xw+ldLtIT+uZZ/3Kpf/IqV8/q1Y1zoZKprt6j4hzOUZGo0Ob
1lF9LEnBXUoF+C027bqx32ugx/gYyB4ijwfcfMgaZW0ZTAPWRCY7+KppCXxuHNEmgGJWbuHBPeRS
JR1JrJWOGa1ksi64PmuJBKpfHQB7sBpfNtu37KM1MNbLLkJGsRb8P+0w9i9Pz4fdRl5U3Z+k7mm1
Ca0bSykYLlf46zgw9vVtzajuCHEHf6kZ94hamnBHYGyfb4K2uXPoPW3X/xysgJgj7L1uV+PN1clm
oloJTX0jC6L4Ok582o4+ug+zDURkbTpgLX6MbTwJ65eyfhfrFzWkGv7TwvryAZwNVpaS6WytmHrx
epb+cf6248iaqk2mv3UVQLtRpXcOal/TtFxP5IlRg8bHXLf7Rm68P/1HHxXrSUBF8qSPDiwnPj6C
9a9c/15U3j+Z2utjDNsFQMzokM/4D4eGlBhZe6XFMJCJRMnN6pRbhRWxpds0M9WGubfmCMS5/tSG
oWurAzL2LtnOc/kgFX1MC7lQNuqy0K21uzeZb8XGLkT29/ytSVMGWDuk0wgonvu4o3nN3KVIUP7a
TE6juCCtTy2AOUeH0mMuaPsaOpRWOQFoNO6GyI683rmIdBLAezeNydpNihavJjQiJJ4UZZN50Fv9
ruzKL7W+5Y6J8F1f1I2VMnlXCOVbnOIyDZekKH4QM/Qoh8qwyaSUlZ/IGpEfkyjFu2RX38Kh+KZa
Af03jUtAyZMrQkyyfalPt3LjGiWRU+OUn+OQZOqcwCCmFtrXvmXlCcyEob1ttz1GET4vXBxh1u/H
QCSXW8N9UpHpHaL+hihp7zFFPmAhJL2aiapMQKUrpwBKFZn7ayh3h962wN0Jruc83Ti5fZ9oIAAp
RJzsF+E68IHO7WlTj3dGD3Rwtodjq+uXrPkxqbf2ckfCR7xFZC2kFekZs9YLC5LcjSXpSurDVOQz
JJtQZ7Vu2zWViLwGOQxvMmygS9vNF3xN+PJvZjt9pX9K92iOGECz8LkV6h0YohNm/fRsg+xzJ2ug
3Vbd2Q0Jmiz1oGq7im2WfFzdDTZykbalEemdi7jp/NLTSmbWN1zk6TGwrG7TheYFELDbNUQuMoWM
N8g9IubMnlVVD3bGvU7D8URRvXHtFHZ4R6b75HZ6+twaw31r2t8HPoSFaDBwsDInoml8abL0iOH7
rs7IYNZmza+a5UeqsqYeEgQnydje6rSCSaKP+LuQmoVZ/NhP+A4H9WEOAgxnTkuOkPHWNBoQU60+
9GpEbGHb3+TV4EfldtEnYkKTHV2S9zYmzYDk3wjq74Y4EYPk68xvjdIte9zdSh0jazBIgKwETbeS
SALdq8kSuki6XxY1vUucmWZXal6yGds//vWzFUx7rZiPXT6fAJhusQyFFIhBufbKVZQ3DwvihVRx
nhx6hq7KdbRQ4D8AiUUGWNvk+uW7Qs6uxhRXGXPSXWP238oyv+Nd0p50cKIrCaF3EQsvnUCYSSP9
ZZbJoA94B3nJvc2KF0/iawjHmylDjzIhOdwrg9CLDKa1jcdmoxFr4UJ8J981d27iqf22zAG9BbqY
BCl/a0J6LCORyZ0KXjq3UdguTYhzmfy7kxrX8a5ACtMITUwg1DEkiLLosYRmJrBNFrf18CyTfNrI
EvH3qgNzfWE4MOnfwkztbvrWtvFfepHQ5VCflrZSFp/MQrknOnhwbbR+XpTkXiJ0PZpQ+PCp1cyT
Y7cR6p9e6IBI6idcAWUQopHJbYRayEY2RELve7bqiBAU2UJZVCExKpEadUJzFCE+wsBNdIPQIxEj
krm90CiFwEPRC89uGt/NhPyf+pyefTjsRKd0Uwmlk5xi7yP58JgIFZSMHCoSuqhwRCFVCa2Ug2iq
RTwF4SBz6RkNnoWwShcKqwSpFTMLIpH7ARRpdmMJNdaUP86Is1gXL2dFyLWEbksy+3cIibXrIOni
JZ/JJcQV1chPRZwQ94j8qxc6sARB2GRHhAVrr3qGLXtJCGyww9FLIbkSV4sPzr4YiMsmoTLThd6M
bK2NIxRoldCikbj3ECNOa4VKDaUGknGhXGMC+8hdA6Z6QCEQbVsrVG6QYImJlu+cZHkhx6q4qEIR
twhtXCdEckItR/B5vIkR0DUI6QahqMuR1lFl0DYBYrtEqO5YhhhuK5R4idDk5YjzIkR6rVDrMax5
sdDvGWHzTtkDfvhUecQUV6gxgy9AIxC+ExaFbsbttIDbpxAGCoVgPb7bQjEoFWd7VRAiJaQ5lXqw
O5B+5fK5a/prLEuv3GLOrdAh5swDzbj71g/2G7f0wdWEecBBvKggYkyS11RoGkehbjSFzBG5o9qj
e1Rbu6V6tU1a8nMybmlcSK0Jb50+E6kjoM9QUDpCS0kEb4m0UhEaS0NilGFWG280eVQZBtFi1ov0
QhIBXUah05QRbKoINxuh4DQLVLFmDp65hyjs8puUzLrJWFi7nV1VnqSPmjfoftNfSgSiODa+N0Ix
agjtaImIVF7eGqEpJVZ565T5uNGUjgQK3lrZkeGsUj8nlqsHMRA9lUKlunSeg2g1EupVEnrm20Ao
WpHQLb42oVZbhN5V13AcoX8dEMLCEUPTJSvZdlDNuzapkOgI3WyNiU6riYs17Re8rheJVZhn6nkF
FOK+SJeYVUNqUSxlQAv74SYgDrtvaNSvil2ku3gn0fByVseIeheh7tWFzleaUfxGx1Tof2linWKh
CJZMLA9KhlQbGRoZqX7etfqJgrcbEhivIysOOfUzZatl1tawxh+plt6X/aUVWuSBToKHI89B3aqy
ZkKxjNSVCpxJSLbd7WKhap6H3aQsMp3bkVQb2SHmxTAcL0YMHSOKJqmi9zL9a0p9+29tR2swSb9B
U60grtYZ2EZvtJDOW4Q/uAnFoUqosakFx7ukIVgpTrn5h+/Eq1SnQGi4LaHmboWsu0bfLWnZhdsc
Wq7euUKtDGp9Kr4kw0vcnQKhEO+EVtwSqvEA+TiyCg5of3dW+uwE+EnpRTT7GdE56RcvzJtIRBGU
5hHdK+r0AJm6JvTqTXyrZbyf1hpfp0jHjD6d8d/pfi607oH+jKiuOnZCBY+FehGq+Bh5fI9MvqwB
zHQtwaVa8lKp+gueBu6rHYCZSWep2XPW2WQlq/FAkpVQ4k9Ck893wjCcFjkFAtb7Ug+gTWj4pbB0
R6Hqp2R6pwmdf4Pg30D43ynOITDLcatmSb1dFlFKGvPHRlFLv7dIxs6wEGDazSl59KdZuAtILru2
hN8gF84DBOmm1wo3QoctQRb+BFYDuCSFZ2ES7oUIG0Mq/AwUVFoCnUkOwukgyz9q4Xxw+B5pr6rb
3sQVUWGPGLFJJNgl6tyl6gSPXB6BhouCea/MZ6u+GjE5+E5T3ueZ1bC+mjHBiS50N2c02iuh6VmP
ZSH0UcXS63FtPjdrHWFtPq/Hn5u4ihguDEZ6qUAXNyvVLlKQ62H1ENQcXkGS+QXxumazOd+iODmu
EWnFVNzSE5nQBpGp9pGaJt7AujeMaK8Cy05cmDv9MZmMrN2v/W05ueDtfrIpZfhV5vRHAgkHfnE/
QFkuSsUt7MVA6zxwXykJLGCCGI7HT1gsb+C8gGferY/L5hMhjvMB+/541HqSwmyyXvHwGwqNesRD
RP7gHyAg3F0PLROOglRWpiiW0dQWRY5IJqJxXzGdCes4OdDuajcxnilv1UiscoNPfcG6l3Vy7C3q
QsaUWNjrQmowBdod5GhmanF2b4xkYxlCL7duaiGXW0h3T2JT2gdi4ZwkHfFnYrPufT5WyuNNN5Ln
01gKRXkh5AsDEg9Iv3Tov4vjzweLJvJKzML7NSUvW4RT1Kz2GOz74zJVEXf3gGZRYyQ96XNCjiMq
RXVhkxVcA6M3Mtz15NmVvpTwc6bQ81RC2bPu6eJw3RPPqAnZ2eOe0z3cJWj7oxtbI+nC6PqBE79P
7KOsKvyJJoYSJmzqMTdV9ViJvSGpQyHfdIcW4GSQjqh4jdGRcL/C6BGPJSEj57qnTDoEEVxftH76
N0XTMAwZNbOJf2fvPJYcR4I0/UQYgxZXSGqmVhdYZlYltNZ4+v3AnunqbZtdm72vWRmLIkmCgYCH
h/svNkiqGqK3Diz69uD2tNqX/T7jjPViKR5uN+3f9/71kIS387Ia6vbt+IRqVpitrtTxg1EMVf66
uT299H24n6v7oVuR+WKbkAV1nl4kNeZhvh3s7YgzkgTH0BWQwNsxqssKbHa7uT283ehNn7pN+5DV
rMQFcvIHBItu3/+Pg9gGSUeMBgD/dhy3VxYmAtIwXOFTpnmh+aQ27dWCzusMcR2x57KrRnwt0L23
V5RB7SSG/JbChdcWQ6fHgUorCidKW6uXtbBQQqsoaQsj1ewu7LF4AHk8m+lnNudf5EBOrmBlssiF
7kpV8lvTyueqZ5ZkS7lJ8Dew08HD6MsAoTxjuLD9OJLms5cQaB6OSVd4SFw0vrKox54dTT+XWpCN
fFyLY82P6M7sN4M1hAIvt9GRom/LM/s2kZ4rafwtbABAYD6dHaUCo4BFFp1SZu6I4XwPc9EYxUcB
urKNBUby/0Ej/yMaL3APE2fm/wtopPyVfP7LAvqv9/xRbwauoWiGbCHFrIL3+JvFi3oz6DRDVUWU
8OD3bi/9F3ZE+g9Dg2YrGoYmqRuP92/siGL8h8ELlgUBDUY8Bjz/L9gRTKf+hR3Z1IARIrF0S1Nk
3ZT/LZw8yDRbVhz79kvoreoQ5GDHMS9PiiuTFyVeeJV5PBhoTc2Jp6f0XOj80c2VintMLmW0y9VA
zekT4qqA5ENPFgDYIygGHZZd+9l3hcAFIX+Bflpw8sG0QJdVIGfJZ2PEsT9NceJU9IWPFbw5F5nG
GVVV8pUJs50T2xcE6WGqNmXX7XsMogYtO4nZGtSDMh6XKTokptxSoWnAKholoI0CSlNexn68jKdx
scg7KhYulFzOmqXLriDThibL+VrkvsHKF0nIbg5tGP/s1frhQcAurrXoVxvJqLshuyZALsgGKYjt
4Qm1YBYVuotmfFQCtgmb3XBUtzk0OtiQitkEVTQFYO6xKRul6ix1XkuPv07V8pema+8pDmhGIdaQ
++uf8dXCc489TX4cqpQNmco2Xwa4Y6WFESxCmjo65na0+lSGeMY4ZZS03dRKXm5NihfSZAMJUuzF
8ZNs9XeG9FkjG6ciz4KxlK4iTLqgAXi2AqV40ZoS07oMm5I+RiMZDV01HU70rAYnSeK7okWpWq7U
r0iN+2us6lj4ZTp2fxFR5bGIpchP6FRRxajZc5YkJbHkLXJpXawQskkz/KT91ZLl6BVyAkJdE8xY
xZCRrDCMw8SGC8M5IHEWXhZqMQQI9j4sSY1xT6Hq1ya/zzbPwFFKXT3LJ48mcnTX5T0Ig154EJRS
wscw+6U3iOGO69a61NhapwKt7sQoHiqa2oANpXVH7qVQ4Q1p7xrKfWcmkIT0VIQdlX8jJZIfUqMG
a0QTTpomGDOGgGaNKTwnJeSCEvMfrMBw0QGk7ydLVB5Hyl9z2axe91LNm8Bbvjz0IMVdMB7dPjSw
sZT1GiXs1rOQ4IBSSvFuhi4tawvcKXGKLqUlWaBrlsHrRf0Rn7b6tUKqlA2RyTLpotuq+uEG7ByJ
/9S7NnQKHjSrMUCw2iSOqwG6lJC8ZDUeRytEjHCOpr1MKVXIDbSsRE3f6dZCLTQrG5/NEWICBcpN
2DugiYMeUrxedO3DmNT5aQCGY4UtC2IkL/tUwMl3EER3kcF6UrP1iqq5GqaKOVlZm/ZQNC3dFuMk
VZmvdTlMS9ZndxKL+JSI3Wey6hR36UUKFOsxWPmQ0/GaLmjJmkmaQrGvH7BV0E55c29MqXnJ0hgK
FNBy+sMYfY3G7ywin5zoK4TrKAeSSktF6KMvnNvA50MQstbiW8iyS6wICHvO7U7mfHvyEBNpAA4o
Wgst1XQSQCHUYsaNvi/AMkl1b16o3urTwiI86HcLyTpV6oqtKEw9H7bI1Bsm0JH+LV2aYzqY8S5H
52Qw1+8S5VE3GXTQcEBByrmu/Snq7wdt+J3h6eAIcq/i17OQ/QozKTwtlF418BIy1IfmrDBcKrsu
G/0QJL0UlCj7kyyjBiiJLjoglx48rVsiniIW6y5DzpJK2Yq8Lc0rR9XgXkjmis1pehYUMGZ05WMv
R1VQEkUVVy16mUIhArybThKzYz+X8y6NKHYIkT4BfGnu49JYnNFE0gnlUXqcylnNCe0JtWe7T2OM
M5QHaCvvWjgg8FIUx0l4zeUh8YshexVUsh9UgUdnmchr1ky9FywcGntlid4ykLPWTAFXJKW8oo33
FIvWWzzNmldKI8wdeTSRxYaY0siXMYknb8yqF3OpYfWNtHLjrNy1U/Jbqqrp3oIP6Kir+VSMQgg7
uTcf4dHYUVJMgVJFd+E6PMzJZmKni2AfWvYBFnFcGkrq8fMm0rLi+mH+RPigHSp5eK77Qr3Xkt8m
ElCBTh2mnrTGS+F2Bak6vK1sU7tVf7Pq9FyJ+YMwiw+92PxSTbSdkrEAejOZeJex5CXL0GMbdZU2
WIcEoDqq58iR8biheUP6GA9BBF3OT+lv1OJl6hDpHSTjucQd7WxKN8X0WAiU5r0U1QQlHuGkZOTy
1Ks+Z6AGwSrFv1EMnE+p8YOhmr7PwbmghY6vq7JfaskrU2m4N5S8cpr1qoTp+qCGW9EqC71hHgDZ
DSlGlKh4os2fVAFm11cK5BrAJJr0Yo6H3NqSyXdg0eBv4AdlPEbTAtdMFK96v8EANVA5+UB5a4NT
xuLanCBGf4ZqmR6yOnvRDRGtRvzFo7qAhF3P9UMxJztMd/F5U4kGOqQfM4m0c9uU94AhdSQuML8d
rBohRNzgvE6sf0NdFU9tBpYA+HZoyygD663eHhYya3xXN5IYZLzQlIdAG6A35ZCI0j7sfF1T4KCE
FlK44vS1KsDRKMK+KHrrDar1NRrR7PWNqQUGTrC+VqipXVblHb56BylivU2s9Vc2Dl+Q5UA1qmx+
mr5cjgQldiUK63gRH6lLPS6pNbtgLkEYbEphwwqQZOmbJ7zeiOUFkCoNihVmdZo9w6ly8Th4auoM
E4k+v6sL1kJh6XRfrsTQjaSnuLaw6UOb1+03Chy1WRoogr6f2wLOdUrNu95whWsKJmqWfmSkjAOz
1s8GMIloQPp8kRQ7XnuaywULdLOzVmnZZUo0ORSCyL4U0QjSgYUUiacYnyPzWgq0QqXlrWvB92zb
gDSJsjOCVm5B/nRcDPEuWhQ4ceuoXvoxX/bGKMNh7sCUGINxjkZshtVOkCBGZpYjqv0vgFHzqYFR
x+YXAKzGL0mfqoZ6nFS1oH8H+IpS9ayrzUdPP3aXdSwjEfBkr7cOaMblj0kPf55oCC7HhNhRvMYJ
fUfYMSiY5LUfj6Vqz+JMzK5nwZOF9SvpkJSQ0vLSVprO6t5LjpSoL3Ivyb5cJ+Rv/mi1L/WdGApB
ZRa6nfQU5KVaUn0T90T0AXJviELU/av1G4k32ZbJ9OwcKFMqZ5FbGwURvi4PE3bLQb2ICKSs0rsw
9B1JHPtCiN4TWMZcZosXOVayOFwojROCPlmlRrcr9MeqYRSv+dz4eaUgfjfoA1rQSJvrJS4KA9iM
SCAHqVbQ1kojXtMCrKb1mCDlsFcS3LR09F1Viqk2COwiNeFWLsmIZuroFjONEmt5WQn0s1aRKFF2
M3NU4VFhRPE+lbFcSkE6VWSBxtzs+7aR9314jquivmQqntsbamYhy6cGT9UzVfVkOYax1gSzINKq
Kh8BjuNzUZoJZKsWGp+xhNUBTmIterAVO28u4l8FHOyDnrf0soYQ4fn4KQnBAi4jQKU82opNJqg8
qopxbJu48x707Uar4HD4wBL+8/HtSXJsKhHtgzJZ0KTajWzRAAQ88N7Uiwx+r1AlylbTn3PPnDZG
9PZymfQiIEfx2gxgO1hFIHRs9/67h//dc/QnDdCliWHf3pu3QOLqAn/x/+On3P4ubCScvfUZg1Ay
ovEff60hU0zb4+9j6MnhEfLNV/QM/37lH3f/HFSk09ZFayhHW/S/foEgyAKIrEp2RJNk6q/P/Z/+
SimK2XnVAN24BD6WRpe8P9/21y+4fVRGk8wuFARE/rxctaUOmDYznQ4H24OlsafqK2Wn3aZCqwCj
uL1QbTPgdg9CTeFGIcvZnxfalnBjbLMsV9FsBmQF3k5amVKxhdQDqC9gTLebMC2PFck8vhec1S3U
/ePm9pylzLEblXDZizJdg37Id/LGNr3R97INcdLHSU+OLucrGulN7KNI8ixvJ5T2Lu6IG+PNKubi
cOOD3u796zlVNXcoEg3BYpC3HKnfAxu0gDUt+FpPGijcG0gJonZ1oMQLFk1s2f3GJQzvGCTgmMDZ
l6todG6f/udm2YhZN/Ddn+cq8Cy5sWrBXxTCjfMVbTixcMpON47hn+dHHGl8PHJONyjVYNDREQq+
U9jeZMX6QyyVlU+HDKxHhEl9xrXCKwrETkVGN/B2wPU21rd7/3ooQ9Wg+35kRp+0rfK6HUHe9SAe
/+an3u7dkEQ3umpcQ7wzNwblDdFzw/L8gfr89Rzzzg0HO8j2d4u/HnBqsu9SIFZIvQuq/ypadgDL
3u7ih9ab/OxEC/f8Oh9Qmt8vfuMi0R4gPA2eaUJGSvPv1sPr5AdYVdjUmhdK3eDIT1YIo2AfPmLM
fChOuekE4WPrafdgkPwTSnvO4IKEWOxgPXSubrfe+/ZlJ4Izmh53OBG/pqZzQkh8/1oa7qsp+Pp1
+eaJweUL6aw8apQ5ql8SQvwZWHU7KE6v4SOKtTaJziaZZzrrIdmTBd9zbFJACnAf8NnM7Z/OBS/i
SgecTtwe3SS3objcurX1WKyZEzMWgBT4ddNb0pzV8sqwrEXQrXeV9s3wLBnNvXVvaW85efTHvFxL
a6Ld1+9i+dB0Xh96FWYFgk9BfixgdV6b9U439hi4z+telLFNqC58d3jO+wjDSNXGlBGBWxthx0lx
mvSUZzvAveNPiWm0BQDABfAtAtidXjmO7DSYAYcBeqEFzZPbk6+zKOzTiZ9Fu7KjO4hsYORxZ2us
ghRa9+sCYYIKgY1NvHqNy0CcUPR2EBzmJJAS6NbZZMP8rWgsuD5VIFnfSR9j6PGsBiIAn/XIbbPH
CZhJozgqjRK8dRD6im9fNl+QEeEsVG+r6hM/IAXw7VXnCboLax47Dyo6uSteV9a18xB5VrJnWtDO
RPfCA+Qehejad575aF7BIprXPKQkPHv8p75WnhwQ7+R76MUaqpa5u/ZB9rLQSntRrgja1w5S6+jJ
P9BjRzT8HB8EfulBNe3piR0mNd3J/BK/RSjVjDU4yy/xDr9PBmz8jZpB+cHoFMtL+EBURI/mkmOA
6q1+/DS6uLAuX7vuSfS9mch6qvZJe+4FxHJ/15UrC/vCUR5Ain+VxRnksl9kL1KLF89sZ81ZfBhs
Gp+uaFs/4TfJIuAvYuClPsfysb+Uzzkcqv0PqGva8e/jfs7ve3ln4Fe+14gYdegYzsyMHmNcPMPe
KxSAZbqt5QflB+9hjtyuTuknUwC5Xl809qoEKdEbHsdL8QvP9vYFyybasoWCsBwcCRvfmfreAgiY
1U8SAq/NfVe+8/aejpC8jYd6RVo7AoDHZGSPXXgzWvt4Ni1X5iOnbHBe14P4HfDi8Eat5ENKd6Mz
snnHkrLD/MLJ1x1qNDnApbV7QLC3KK98N4K8JkXBH05/XQJ72KYcJUS1Bm6BzqkbG9tXapxZ87Fc
z/ELP46P5IKIObFG99AvXqNuMzpDR0nwmfjrei5VWv6ArBDJav1uwjTVJxgs8o8wspcfPpnJXbuX
JdcSTnF0ZlLmhqvUjoZLF0IywJzr8mh2h/w2SmUGyvW5qZ+s+pteOopdgVV4Tbuv2j0dAYPCVuvz
kUl6EtovePAqH6CZj0rrF/JpJLkfMXctpUCalp00fCrhHfr1qD3ti+Y+W4CnzB9N+S4iVpNXd3J9
Nh/pnzSw/OBA2RMe0lzfUrlQWcHEBN66FPAR6D69ArmqXjqg1i2JmMu1Ry0QyAjXZOabNud9wEPS
Ub9NyV78rN0jpWt9mFfOsNzuGNfR+Uwc89rblyR+0ILlmytYl2iWbwGBsDC1O/xBjF1hXSfV+1Tu
lWCz3nMI5dlppd9BS2g7w0YwHkZvi93E2HemEt8RSIfhm7g6sylaPN60HsofjQceh3IqX6gzLTSe
HaAQ/NLI+oTAJD8Kv+mZM3s4bYm9fIt+7cGraNFGIie/LL76qF+NM0JDzJNkCBQKBoWnHJiEHAmk
wzcw/RfGgLobVYxgVd8GyQVZHV4XfwLk9kTkBB3U7kEgMFrG8MwhqPwxAK7RQxXozURRwscPZvkm
+hBKZ661Af8JlkUwCAeEglk51MgdvcSpt6hZvhAsMWjeJipVvjRm1Qo9IzCTk341wV4emPXCs9oH
5Y/wUbG4C/544GRRxpGvuuSqkVfsAU7x/iL9eFcfhfNvlO/Eb4YOeaCGXaPLlcTluH18+kolhbCr
AQQMufJRFcZmlmWLtytFALmuOkHT+TQ+PEZfeDbu8Xl5M23rw7hn+eM8GgEDFH9O39wJJpermlUk
A5+a+72NwqDPwi5yoreVUAV5aksH4XmMOVPMDaW8q9G7M9Gnd1nM1vuVM8rU4liBSTnFiY090wG1
JU6HwnCRSmb77Sc74vcnM4/lwnCgkhwaNPFd88pZsu45mysrceevDkYQ9wWfx3oQvBofbMNONR8c
04zGC6R2lEC8CmfhWTpwkvj3mr7MzjeDoD9iFkgsYS04M+Lc5ffzs5j8LKEjmDwu1WPtxfSQbeme
5UXTMRd5yV/kR05jdWJ5Dh+Nc+8xoxViFBQ1QhZjhekJR3PPVVac+Nj0My6PMufPkSN4Uzu+cYXe
4pqgRDnoyWLOMFnYk/JOQiV1Vp8o2r2982ZylIIpbRVHQmWEMOkO1i5njgD5QhiUDlx59EtO/DJi
wBuLu3Z+51coH/wadPdYQxlZze69TsBY2zY+3tvulLCgfnBDxROYPvY3T0z7Yr9EnnE/CEzo2uO8
0KRW/fiz1I4d6+QeKw6AhNtkpefDARgBI1y0rnJP/Odd8zZJdYzlQy//4bBY/PkKtuLrbmh3NW5m
31zWoRFwVkqkWqDwAb3s0ZZxrfPoCcmeLEo48c5FRwjwcZulqpdLgcxEPymorTV7isYwVkvVn+7y
H2rxJtle9ABNARmvdX6kfhBTeB2eWTehZJrNB0ZstqaBx9RY4pK7dEHdLBhGp9iPIPY9CJLIJlPT
Z9b3yIHJnEkb/c7CaGksn4UHaDjJbmaINVrU8D4ofozUSuIO0HbdDr466sc8TnarwhZ+D5mRplYj
glS/A33b60817QO8R70U3sb503xkk25D2CM0zFuQkyXbwibvEhnPd0vzVhYB6PXkY+LE05tHQEOA
QyhUToJyXt/vweKftsGXyluKBqL08TXHQqvxSZtqj2XVBCb6KEsnHXkrw4EMYk/f8wFFKivZigC1
Q0cEN0S+s0UQO3VU9FlbVrW58UK/ss519aKddetQcxJpiEhBiIZSebFmTx23aWBW57rdasPOc9RJ
9mpe4hZw+x2ZOWJaMiJ9TFcyYqBgrqhgs8ZmG/axvT5EZ63ylOIYF78hMAsvLK3GM1BTJimkF4Xr
NHJp/ZDTbBPs1BBHyPW/mbMs5+TZzN1iN1vudNeqfvcOjDYk89dsCW13zW/e0MFCAdHnRA8DFEd/
Vn3WwLKESoMiuj/fz+ZFQg93smHa4qUUBAFBrm8fhOe29Zlp1Rvxihkwi0hsAgfwAdEXpEORm9Rn
FcE6LwtwdFmJAoSVxVkpgMl7moLsMMhWZkf8ZSaBgjyI+DSNRw6YHQdzK4gh5bLfYXkld7NlRB+e
kBKj7kiSzorRDTsJGz4gHChDejGJ8MQC5SjnGcxz5Ban7nvufgrkLJH6LvalxmD22kF+kj4ad/PH
CSBKgs2P22NvZ3huawRk9aCoq70RpnIRCU4q0n0IW+Fr4w90avzewEJOPyNonWxlEusx33ApL1nA
GyO2qH5SPKztkaEw98VHXe1n46BqEIm9GPuT3gEanx/X7JrcCx65pacxuXYktvBhx2MPtrhITiIJ
iXLu3nsud6DVJjALu3/Qd7QsNqq24Ih2fTHt7ptLroJwzWIFq1zks0GMpBvOHZE/d7XcstxT+QKn
/kq9aaEeH+GBZTff/Q/LlHG0Sg+7TuFMMOHkxmoAWaKCpyzscskpztOZ4iPNzu5exGm4+KC52xzo
tNA9iX2RAiKpSyGgG2eLo6ciuuksrafTEpso1+r7BVH5yRYgx9OoxYLoTnzf9CAtd+ZSLuxx+GUC
p7xrhCDGxEigHPvLjO9wpCmHl4lOt3ZIhbeMadNigXAWGnjCAB4D4QXyr3ZZSj/E9IHID4Jqfps1
JELRIHTFAcPY37pOFHofNBTng7Q6oJPS0T1KnaH0YYKqw30fXy3xk4Y6PwWTEpyVI7Jn3TWw+xP9
zDGfHpA18OPLLTGR2bXZ0QcKtmg9PFhaUPyOnpc7FjyYQBCmVfGYUtmV8fxCqA3dKlbdAjXmoTyl
CmlIIDjLr4gi/cOguvAxWQbt8lVASB7S0BMqtoCfBywolMqt9PwgpiDHhX6i2XOvPXQUhlU3bYIC
uCutT7trPgziT/OBVwrnmp1TDDmXHBbKmaM9hPc6Loe/csUpXsIPVSBkFHaL8OtjdKa+qz1Y6BLV
XyZ6xeW+boKJZuQjFrI42BHGpI/wZD30jeRUm1RS6yEvmgLF/eA0q+M+CUz5FPbEl/lA/GEqwNwl
VcWzXdk1xknrLy2N9va4jPeJdhdNT2v+po5eFS9BHMN8L20quljRI9MLXUIHdIBpjdNe8+8VK7z7
8n36aNCRSFxWYKLkcbbZv54WFxtY6wB7ENpq6Yy93X7xf3zNr/Jzf0cjBrY9YnEUo/UR5NIF2EOo
uurkYKIdpZ5who2b9B5oR5Bu8ScRo5vsFI2/CSqmA3ShxAvH0U71Xg+WA2M3NTCDP1Yf/5xTTHTz
+lMkEQmx+SM9+DSDc7RbnzIvm9hbxiWMwMd5RBwBQ7wP0AsuRoyJcdilNbky+z0MQz47wbwTkaR0
673qVB+WL/nETBZzr3mJTNc8688UWVD8RNvmrOIxQqhi1r72I1pafkmnncIdfVTLF1Pg/TbVDh+0
KcLlugC15JzAmPWzY0RCb12F43Ep9rQx9PvoCBX2GW5Dk7oZNjauRmHuSjRV37PzfNSg0O0K3Ox3
0PsfLLG141NMOHNBQAlH7Sq5VLyJChl/Np8q/HqiT8VORKaPgyTWvqT544bvTSCiRqcGlddBag1w
4dmjztXcPYYXfHhPxlWgpGAb18qrjiLmI4/JDpnnmCxUPhU/M9s7rDDd+Snxcl+fnGh909+jj+G5
F10xPoBre1YZ8R1H3DlQt0XwCJhozDbL6qv0gAhidV6ySyUfK9Nru0dOdOfgzLHaWEcjGZ5AJLAn
YQfhC4c3fQ6qM8yqLSZWjkXMv9S9Le8Nr3tLX4mi4jsdsihAKRNkbpISv4+VCg7DbpA6aD7q5AnH
NK5i6aFR7xYIXIa9qlA4f8i6zHZHjiC2+xTcOFl3UYg8wh7lna0Tyx8ZggDBeaO+APpokf6lJbz9
X6HyjsomV/PJ9HBV8qLC6fat06IWAIV+tnPqKhwLHAUUEkDcrbrTO8NpejOAIJDTmq8wxoJNrmBI
lqB9BaNQRbhkOSOm8chaHWlmsauipUOrbdM0gGVkD/cq+gNn2QJ/7lRIg4LoK72535fDTp7BhgYT
iD41fSbdZIe+vGWyuyLABvXNM6y7Vbqn1C/uy23PDpLES/gS0MbQeidXOC/+J7MAqxTSXiRR2KCm
H6XNBdF78SXeTb9o/bFrKmEe0zexo+d8ZO9peP2rpR+AWNiQpRAXLXfqubLD9y16R889rSEb3YC3
7Cd5Hb7w4Kwov7vSt0b1xLV2cOxCywmXvdidsuWj+8mRzVZATBDHrbPAz2kcrosfvYMAZYMuIOM4
SbBp4PMzOEj7EGYoo8ReY+d72kzggygfgAAiQyDKg+ioBTd9qx/jzOnQk7W1nbknyX9c0W9xigfE
BCTMFOrP6r5FlhqPsuwI/onikHWJr+pkS+UufzVZqybH1BwLXZ5faYnmM+IfSK8qmuIwjOXgzofk
fXAFKkXKtnuJX0YpGGQXxYz0QQDGxPbZat7rF0qq3316T6YlBIV6N2z+VxerOkgdJeGaNtO6I3Rk
BxiWIRo74366SK/m+yDYQROwvT9xSSr++Ni/6u8xUZSWOL4QCLqjnDHvovQuG0CvaQFQgeE3I8Au
8Ke4yBXoTcZUPSkPM/nEM1hKeTxnnzL73gi3HBwXbMnHo8cJsdNEX5n28mv9VX9V39ZZQ89vq3CI
V+ACoAWU5nHT4h1mZ7QxlXWU36m11Uem5M66KEdmR7LTqGME2nWu7yPqC4f+IEo/4an/Sp7r19rb
srJr+FQqu6i/Ro0dKraEirse/m46LDr1LRiwJMFYLOVnM+nt372toHy7i46UBgxPhiLiqQQ3mwyA
ALxLgvELbzh75PLhU2Oabkek63czWASU8p1xRySJ7klvz9YFMPhT7VeXzHjD9tP0Mc5dIRgA3nh8
sC7RB/0qXMgILeIjNbaXTxpA+hZtX+JXUii8DVCgcJBzbJ7h1Fl+RQ6Abxxx9tW4aJVLXfyqEMlh
llP8tFNfZh8fFGftdf4Fnaj6UB6q53A/wKN4TQ7zEzPxd5PejSUSvumLGh2MhycVb2f7u3GSZ8k2
Lug4rZ0jXLKDcBlYkZkK4R3CxzBeA8wnKif6KIAs2tcs3o2yJ4tv61F39APJGdWNTL7vJ2Rnp31v
PRmVcOqF6C7aGkBRMbP3v92dsHxFhWohhxQNy4+mCtZQDzx92vo+yyAYALxGWh8T8gu355CXONbg
eAJYHv8p6AZEgoLMJqpD5J/gu/39SrHd+/NQjRAVSsUnwNiQjrbu3E0Q7nZz+9NeTfmkJUPaVUHq
CZD0//Z+RLmlPRSABArooRd07CS3m2h7eHsuBLpPh87UPi0wQx4Oc5g1x//403+98/Z2bdNd/PNp
VYsScp51j8D9Af+1sUejFh89xCJuN1GzfcftrkbDHivH7SUUBTrJM0Q0MTHAPv758/Hvw/zznBVt
KrZ/Ht/+BhJSsmOp8f/1/J+Hf92LCwSRbu/480qmxgoIGZamPy+YSs+X3B5Xm+W8VNdwK7dj/cfX
3342iFAw2MLCZdVFJJBc00VtjR7IKIpfWw0Xe15/rPGJgDGzT8dmp2lG7NPZFwNZac5RQc8rSald
rcoTEr3ko9NjJ0HRqdn+ZYq6x4pQcwfgEy1SVH3P0q4jbZREwpeZ9edOlT8sow+WEhxlL1JGEyxw
tcprrLQT8jGSYwn48sYq9Z9FUDMHLC+eLvAGqTWbwVhIEhXjUcWtCv5DC6wAdWdrp2jAZOPsNZ82
dn2n7fulBYMnPtU3rE82QitV52fFkoiCVfoIUQXrTtIzEeHicXFTaSenljer5JZNdpcWb1FEnkKV
Y2LzppnWHn03UsW0oCqXt77VYvASJ9e4K3xVgtCsKNHd+ond0MEYoDFqqXBQ4evWifAp6us9JrxI
cXxNsNU6BWc4MAK6JV/XtqxgeFsmXVIoGfrQn41BogC6UtQJjY8ZuCh4/fIOqFnkVG2tsTkCHckO
gO4rq4hmvUcRYD1EnUgwplE4x7B/Q+P30s+ym9XyL5AkZzEy3qIMCKs8rMGcfUvSIZryb6RDcKUo
V5KAuAO/OvzEpflFG7k8DiJ8TnzC4yBOEh+VmBXaEUUottO9DEy3L18NGGJSLx3aZjkAJtkXBX2W
NUQSXn7o2vFuQTgNtjDoqPKwZHSEYErFm6l8n8G31cnFCPdhC6pRlZ8HKxjNJzzo4TcYcFO0NZB0
8xhR8+y1D4bpqwP0BxfmKsnpF2xUJ58hBkMJwubCmWqqHgVjpqTS7zodvroITvO8qmR7rPEtIBdG
bNGNU29ILVLXWnxE8x2/eXRyFqCzttUoulvP9wgkq99rRrso1B6Kfnkr6pY6qDVQTVVycEblb1hI
OEsOwnHqsGdRq3KXNUYwYzxiawN7Kmjbq0pimabCso+b9FdVOKpsbCZH0zM+6QS9XoPOOHYztsPp
CWlDQLva7HZCWyMwkNeXpBPf11refJtNwR0V9pOF/DIjO77vivUj01dCiiyBlYE1DwwARZliemev
T/cpcqQc5GXSpr6lqL+ZSZ4k9S8o0n32i34N6UojVCw7qzg/z/N4HPPEa/UG5O5YwIoRz4sRPRpx
eSgkpadiRflDmeSH+QXudOvkFuI6Kb3MWu5lJ0rUZwVBJbvR5M/mW1SsnyYrxn1WMVwztMrYWI6y
JoX+1PDh1rKweI3hsdcSzGYQJYS8e5Bi4QKd2gfhG2KU0WL33P+WMGV3cUx/zGv9GTR5CxAT9C1K
Qed11D71EvjCXJFH0xGD59J4Qos8ARzJXylSeUuoDNdMrEzcoC+An69Sk5F/tIvlq1H4EypTepqG
N00izDXifNByXUdwgO52DGkQNLpVOnnx0xroiFkTq7hp3rdhR5KBjFg5/uCW9wjaGYZ3xLYwDJPZ
Sav0qOvdazKwuyjkCQ05EL10rGl25GaTefVLLhVa0KNKVQvCS8y1yehqb5ge1b4kUJFJxL0ZLfQq
9cQZhvRjmSQMFoF/yW0fBaLAjjmJNcgJi0J5CLZx2CFo2elnzZSOeiJ37GjESxHnZKpTdFf9Htv6
V9jT59FoQBYHJV5Ft1ETA728yDFk2ME60ory+L/YO4/d2JU0W79KocaXByQj6BqoSXojZcq7CSFt
aTPoTdA//f24b6G7qwe30fOeCDhny2aSwYj1r/UtKh89h+KGMmHiAvqBvrLuo5yZfpI7xqbB2nNo
shDFDAqZyuoPp9LPdTFceM0vc2Mfaja0Y5cwNTXM14ho/SoNnsKhvsupAjSq6i6WAu2j4MHQeOD8
wzz+LcdHUY5yFQmXcESp7mwpUqzBGYq8SaAssNyVjcN0bTjE4GzXXDly4SD12S/qVElDz+1v6SJv
0e9+jGT6lbJ4k+tWXz5FMUesweMZnMJpYv2mVho+QkpbL2vS5LWPuot/t7E93VktV/8c4VaXwYAE
wVMQ20O5y33AQHEGWSvR9Vs6VsNat0Sb74jkzwY85ij/cSDwrb9dybigVu9Z++UqYtHShLlYTiY8
jHzeYtQ/2fk9dG6Af7W+4K5eXKUI6lYJGd8Om0M4ZExr2vzFUN2XY4tqQ50bz9hFq5NQOfMMZElJ
4B5+6XPszprdaXDF9klOC+NcxdyzmjCw21sjg308et7eLCVj4NRYDSWKedUigvh4e8eqvBMFsy+s
uFQ+hsOrOYKEAOx7bMowXRejrfFUO69mQw9yaBZctV2LENKkTwB5fpW92pakvgMQUxFibeWwe8ow
l3gWtDYgBc6NSFDSW06fCkVsW+YJfqMw64+FJOM56LUQJ6O78UjfE3NlzAASHq/JmB2s1AlvIyTH
IMf06YnpV5ChTpkaySjPkWh7BP3Uv+TUcG1U3wX8tsxJqKSc2OlYCO1V8dDpWu96acLA00gAvn0y
Q3gbVjyOG+LYK7eh+TLGHLbVXfXLSt3Dn5zU/3KI/xsOMZ2Olvn/i5Q9Qu9Tf1t/NiWbh38hEv/z
S/+ZLPP8vxy+lee6VMk4ru38R7BM/EXgzHel8ALeON8iwvbPYJlw/rKBczu+LQTgYj7rP4Jl9l+m
9JdaSQcwBFRK+T8JltnC/i91kRJKqOmYEhKSSb5TmPzV1a/Ph7iI9D/+bv0f2FkAICkMR7xiTbbC
3ruJ6+4pl2g43vjaDL1+6HVdr5ux76mkspybZDr3cw5ixXH9/dXLg3In/TC/ePV96BkEwmf6e3Ao
wmWPRqhwISPZ6TI1VXMAGPCLaAlGuhmt0B1B+wkJJCKOdb0a3JF27oufZ8ljgAvLbAoBxSbzMd4K
Y2fNHYuy226dKeV5QSvihiAGU57Gj3ayQQ3QUF22pgfU1CmKhGYVTroVHj6viJwzNeMr3NBwbSDa
W/yiq6ZVJSn0qjhCmjv5I/dUYw71WjRRsC+qeJtSLLcL2whVcnAvoNV2WlfZo2dxMMh74R7qlGO8
0XOsjq3qvPA4IT0wm4kpArLV+AwClTs6S5obw9l3I2p+Ndouz9BBvxtiHDFFiH2UJMECfJGXsE3Q
7LleTu5QfDdkVvGStdOmL21rr9MO6IM1st132VnLWL9lJep1b6iXFkQcRUwQbeJa7IMa+hZXFXk1
jwH7IL4ajdPJ13VxtAgwx5bzRAcGs7W4PhY2g7siV/lNNIaHLrSjkyU56eJKKMfpc+71TS6eHaJc
Z2GU1jYJhwdhJsVhziRMUzPzbz0UDGo8N4GbP9C/w1DU0PI6TJICgwDHaqpCuYaEaRLyMc6pO2Un
lS49PT0DTAgSz+S32p3oiFbM7AdusqpcAnzbrOvDGzaE02pATfCFGnZNIZv7ubRei4owBI1XL2Pp
tWvhpB0qvuk9DGm7yXpms2HdTbBiUXuDDsLCNGAFc1t6xqkpegk7Bll2KI5keB/kFItdnRF2qEnx
0ATP9MkNz8Kt4/Vox+lmUi64X7KAq7F17htPpA+8oBsjcA/zoIenygiytQ5MauIzNQOOTNzNXA0+
YScmk0YaCYhU3xZ/Lg0Urncn0yRYleK9yq3qc1oLHIFhX/BAUAikJmVdDXwy3PikCJPJORTAaTal
l109F4oUT27QkpFLiqqebnPlGXe6f3Ijs0LEzR98Zg1x1z7S2TSfJs7/vorUubLcG5JvApD94DBK
Ed59WOlDZefR0SoiKmdqcODjyNm3leKoZuuYZDVZON+nI1xjIPOcTp9pZrmvyz49QDdjZPadGOV8
8siYcQHljy5hCJvE1X0JnznvIK9xRjB5XwvGiRHTMVUHIalRN15Z8ZL/G7B1SJtoR1UMB8MyrbMN
9NX48KbgqY6b+pqGmzypnT1vlBqAY02Jf2MEetiWlqYxs9M8QJv02cwle6oguJmy4oqIQUMJu+XR
HrNrsY8ungfq2x2T8yh8Yx1HprklEUvjio/WZeh+H6hq2DmgosKx6gh7J2qrR7uB7z2uA7jHgSjU
U2O/FA07HbJFm8K04ksUeWAJiJKMluHdhaX7xBLk3Q0Dh86l1Mtb6qnjEiSsm0/ujVnQHtlXAnAs
vDlFCHlPgWEBC6xkY+XWlzGKPQrqgnCf+cawnuKMdGrbGbfS7x7yqoawELtqYTwvDIhOgDqgmX6q
gpjXx/6wiDCvMxpQ6bntvrW7gNsim5ArbtNEAAEDdvDjdfSMj0OK2cg01Ja0X363mfrUPw+N8Zwl
ob2LBXvSHJLypnCh0pUTariKjLtZUYwyQ9PdKuH/lkH4gmS2UN0hLceGy2zmFcxGfJn8KFqynSG/
93jlpcXbMOUPdfGTZ2333HTWik0y1aoBUB7CrVvAqisLqtvIQKWNkv4IuQTbb2gvJRpgsvs+G/HP
EcDzGTx700+Ix3Cva4/xgaUoOdT1a+JAbIj7xt2YfE5QFG9N2tQr34OaUqOSFJ5Zbqax9VbaCRm5
aXs9mMWv2a9PXQmizSiGX7nFRMROodY1Sb+lRwTmR5ZthcUQOGfyYgHKo5TXyNYxQnJoLYPwCPPb
FHNTKvOlmhgelbTpreI5JfsDkmPHr445Qh1rPyVvKI2Rsa5iEzsTNnLNU+eVPB5mFg7ROHToRAM+
ZHb9ZIFzPNjGq4wZBWsS3U4VkDkLNC684csZcyQh4Y9UrOj8KOb63Y7mL19l4X3THN1R9g8aSy5S
5D1p9xjh1MLN0/aa+UtCOV7JH6FlzPgAgtg4cWs2uYg23Wxsi1TeihC7Rl8gqVopY5tGIEcTjTtl
FhwdqLt6O2fMi03z1gdJfG092oejqjAPfpF8zZT/bgY6OZhZYd5OAkQXH3Q5mkqkneKSS1mv23yJ
DBZJvv0D1yARjt+rSJztpCYwtTO2Fw+Yf5Ail82ieRWtqw52G1vMNmLYMkPxOeF3GAHXHec5xUjl
zkuaF0y44gLLapsF1tPBsazuXDeJnvESHHLcNLOK5oOe5TdkBnU7JyiPmXBYfOjQzH3rqdAHAJpv
ljcQpeuj17ImaSqwds8t10wOZN4pHX1lSpMZghncPggN42R1zbvvpjXHRnBjAYSMTeiQC/e05+4D
b84fLRu6R4jqEbN+72ontO/A/LLT8K37gKN6Uhjx25Qek1GDu7DtlHGBZe4k1bUnx43a17SX0IZH
HL2WeusRFaGG2HiiOufJD41nlqWFbti+elb0rWSv126a6otHC8I2YAdD5WtpIuu4SP1EOB5lPJQk
mxsqGk3WPLMWTDKVDt9Gd/qwoYZcrLiQmyC5cSNbfvYmM+TBGxA6XOvic7A/K5owV9ptvU9H+W/g
2D/JJw5HU+ZQrbpqGQ5m3o1qZvnUe0wLpcn9YlGzB6oxenBcDqeNUvlhnjJr28aGXFfemJ46Z3yQ
ed/fih4ovs3J9OBGcJJD9QM6E3OG2ySPaZh1qGuWdQw7Qahy4PVwZEmVT2Org6jVsYLN8ruk5TcU
2c1gTz/KN2885VVHmKl4z0j0z3UV7QeQmbgmrXDfTFZxIhjGnd+1N27xkOYN83umMsEUNE9By0Xs
BKL/RcB8Xbn1Q+zDBK+Bih+pn91mZfnIS2XSyRtXx64VHeHLGYNcBiXEr5PPOPLgcdZ+x5vikEdg
IuiMsXqCCr/ss/p8xkcbunuEKmZ2ef3Ms5dzapQevRo4XGc6Dx3+NXs4hmXjf/ghoyRtzcHj7GkB
yHEubmO2q6zVLSD6Wa5lHP7YPPzX5JyNTVUIKIjLhZM2frJNy8hYGR54PacQvxM9MEZvpXvIC/PO
J+Q361c5OM034L33kGjfm6lCn4lgxQMuwWYyO8NOKNJ3UfkCfYXIRQQmwDQoFdUckTejM6v38K4Q
8W3oDeNPVJVnJdX8PmnxaHjOlw6K8qEQ/RFQ5C3rESsI5Rv7TNbQ5fyYVG+Fa7cbCAkPb86AFSF3
2JUyT69odbean7DlffR0jDu3l+dZ5cbWNH6LkDLW2me4mZic1A13HLajdvXW8lK5Q36H7Y+UhdMx
jO9cucmj2HjxO3liH6c2g19RShIa6mgN6XflQ0fQA9lOkHKvNRJhXQH4CtBf3tO+uQ1rfv3E84Bn
06k0EoSE19cC5LZ/D3nLrBFm2sbrzKUWKS12HBO+RUFywLW7c6FJ8pgVo1zbjl/+NOdx9Fhykf3S
vsnX/PnCQRLWU5KYdJnzuezQMQ1DXp/LNMBcWSbZfNameilMGohkP377DiUhiV1C/arJgQ9++OKa
BmM+IqCn7g+BavnA+nxUZnVvtLa5KTP6GVV89D2uODtxL4Bs+j0bsNvRJssRVkjYckFS/fkwBDFq
XD+8WyWsSRkTfBSmg7AWSG/xaPWgyE5p5Abw9W2AiNE8rIopmjemt4x0GgK6JJ1AN6dVxdinSl6t
aU53XVtfDO3FZA9GvDdpJNexzfwWJt858jrsMwraR+fU7kaY3XSy/Ww6DewtMS8SZ5Km+wUJ2cBs
mRAszBYmX9g+1XSebeBLcKajLiayceHnk0fwd1L3teO5Oyfq/CPbk7mG2NZ3W099uSBKb9pv1QdL
10RypYqdqc9SFB5a+lyOWXQMAVPdjP1pKmJzT94+IIAt1a1lhGoHBvww065y9Zmn4SMnRZnjoPN9
DzvtnL1Q9Qy5M5XxQzoQu6tBuXYBG2SVJg8WQBFgSz+BqcxHI4GINDBS3GYFfsU0TCZqU/p3YzDw
4s0FTrLIfyvAj65KQFuLRbsbuCU1vVWnBBBnO4j2cU4CWAiR/w5R6TA1vTqYRfbWZd67TNx9W1k3
3qC+lIM+nFJubjT0OaN+twyBEaH6tZ3w0OrD+dq103ubBrvZxIU5ZBHHD0NgSApP/rKyKWb8gdkf
OZicU+LpMrtkMY7avDzXmb2RjjntB07Fjer7Q0HxBAYde68n+hfgc7A1ngFBdZwBV02auIeuxkqt
MJxHo3lFj/ROoXNDRyhmmq7+7JO5w4XiPBh6SPixZGOdME/PsXqhnOjTHcUd9+5dASohFJV7Clo6
KUfzIglT059y/fONynm0DsTED3XY4JGueHBUgoEoU3MQt692lNvnkMrplWp8joV9GyJaVunaWS6/
Djg+pyDkAxVk5zAI7COdLtylOfD/XByyOnNPzRBQr5Ea134A9OsU8kjqvN56+WICt/mbdM/I3soA
o8YBEE1z6h5ZeO5R3Nnj5Gwi89CmWajhOLIVwwyDNr+Cn2nOUYJn5Ep63TpWWhinjr6Bc+NE4dFo
v2EGDusm8Lp13nUGh8Dm4o+TT+uzN24mIuskf3ghCRHTGF/6T5ysnJMUNZ5INm9ooZ3YO3y/qpI+
XnxcESZd0qtpWdOCbniUYO8yt71Co8AgNAzTpjTYR7GXebLqMj8UAaVuJgi9VaiiX+yGsFwze1zB
HNubtvM8gJjbBL3xUIRrCAoPlm9hdaO5e9VDDZn97GLOLf6kGcc3j9cX0wXPZbiKSvrsO/fRln2i
6QSZ94bJXtmGkMD5QBEkkml1SrtxL3vAeKYZPnsDTheYgz9D8a7rMX+0beZHwQuyf7SzU2zYPdPj
tBMYRCbf3mfqmjM4xsIEs2ukG6jLlj6G0TonXvtl1Ra2HbZMs+3tW9u/SyLrA+MSgDfnKDvzvUUD
PJU+Hvdp9ogodQkoRspjdARXQJAKtT4DFAlibu2+1ZRXojlzipnqkaqNn8qog9ulCTz4INgDQ4x4
c07lNMpY5IMa0z5TPT0xH7DbXelM5kpNkdxELcDoVFAeP+JSxiNg75wQwkecJzc2W32I1DoiDdGx
amvKS+XWId9Du7C/gi74PYwZjIJmOQOgjHBduufQgG3MbBpnpbDq68BnJU75bFZtsp1dpurUPmz0
WDrrgTE0rTcB1hYZqaun6fPyxZBuAIh25JcYxqclrgyD2dIq4ARcc1kzeQETOWd3gHCARZU/NWdd
gkrRIfZ65sbZeK2eFRP1YaToRjUvgSFBC6jsTgcZuIz4w1ZGuTIdCDWMNvZO7j2rlgWtRAqZ7Qv3
NXzh6kTm+KdquRyY8p8l5oG10wxk/Zmc5+Hieps2c8/IQlbFp0lpS127j7VJkZYC7pOGTL1sCYcb
BuHnBL+lFzzlAqEvNs+SVc4xjiYe6rLnW49ECtwh9iwkyUvOH7H89hP1jW4YqORxjPJumwrBG9S8
pW76PrjDj26PsuGds+pqJz3IGqFzrxiorJs++yyVdduPLTkefElZCMFYGUevDQ/0cH77TQ3Rbyn9
wG4eFnptJlhEJTtlRq2YRvrWPMo2rG44VJ3NxLirwNyg9lyjJnmK++rRV4BoWOF3CfsbNkcP3CNt
VN0Xcf/j2hDVteW+Rv14wS68kkgUDVh0BKZTbBtfcShcALKkTtPkZPpg9CTLfAR7mgZObdX5jkWN
Pl0p7poWWHYwsuL2UrFrfZ2D5hfmnp9k1s8ApbYzfJDEH1506B6CYvwVhylppWa6NWLxZYz14zzk
gM7j7960Hrx52JhBf5zT4r1n8MiEDf3ISemA6LLP0aiwyg7jt9Xi5KNRp/d5HzioXKSNbMox4RjE
brlyIutZuA74lvQYxZS5aOzLVfte1s7TwClgKJMdHPVjVqYYpCWOdrp9oMTkuUeKsUR1dQ4KyoTg
DVVc3BXjF8CimMuDDerovGqpn0e2yV4cF7tjEuoHj1OI2df8k2/Um8zWm8mvvpCB79RR5t9lLRjf
N7eYRXiwmtjlcSFxU8nptmzrr9aW59CZqEXEhZqMxcvoRMRzKDtZpezLWhPds8x+JgmaBlq5ky2n
Gx+qvgTT63834fAue4cGXov9Y1n4W7cqCCxXZ0OAT962Rv1S8LeXaXsXcE1hfMvrmPkTg/IZyHCU
hjY9fgyZbf4AgY5r9yQ5aXHauh4pnFFi4aobTVF8x95aOcZjoTgFhYl8ScUzJBoYBugfJV8+o0G3
hWEhho6/K2rO4KwEz40hp1Xuz+/Kz3t+lJiPIjFpwUJtCQb1Wxfi0jrexO0ZUCjQbe22SzZCFSb1
8j8TOphbVNtYKLGnh8U4uN1DPefyCOdDoXGQWkjBeQzLO9I96GDM1rREhNjK4KulWnEqz3bZHBYk
neJr3odsTBFzCrIZu9hg6bUcxraiGPZNb4qjpbAMzOH4RR3PR1FDWYvV2VNgqDmFk2jNsVxOzQkM
ZHcmfJOpg6zqft+btAnUhMmSXJMyaJClZMVdZ3QkC8yEkGvAE8/XnDEbtZCOpg6pKqSLC+wNfTv0
tMQ5OavMghXuVZIosABmkncL+Uczh04+XQVubDRrqn4CCna49FfOmJIU8TBR0kDh3ozpXsCsnm0D
+JZDT3vunfLYZw/UkSboneeIQFI9QCGzPovsVw2I+tlXTAgaDV5habzRE16l2XMGDBNRscsiMnYG
3iGrIyoYxjZ7DAtdUsgteKtuU/SJ2Gk7fpiTDhR5INtjVCN+1nHPST3CoB0qeguc6tD0TXdxrnP3
y6wE7pe59HnKASJ0FD52A5D50PdPk00u3jAe5krUvAxIEtj+1Jb+Jgqqg2WwM5C4ATIXVynOybaW
eIw7YyPbVG8ChzylCIuXCRWuiaKnKsgwkibxa7okY5xBXnsWrcCikgsHw51ZyydL4eG2fRXfuo3C
+xPh3W975wE8enOccHTturT/alT01LqkfXAsse5E6KqlTUWM1o8+8B9Wg8DbeIzs6VC2Jnxc8JN8
FKBVUvGEAEY075qZuxP8I74liUFWCBXcyULvHAiAqykiUMR1cNMEc7+NyJBTw8gexfd/F0mQrwvW
Kne2im1fuwdVl9M2Tl6byajuZAQ9msqAjNrGbZeR+zNzrNE9ybXAfGGDy0S+8lKQH6pmB5L96kqD
2kr7mTK9+pgGHMKcIBcwCucP7eSYMzNRXnqyZXlWP+ehp3fCYfDtTLCsigFOVR5+Uo6eIQBSeNcv
nSvVlO3tjG+b9py36/4Ftb/bDN1PoqfTKPJvTD4bbZeE0Qz3XbrFdY6irVtW+3rJVyf9TDM21jk3
KB5Hj1/KvPcp9luNqPqNM7Af/rC94dEvkDACa4CS4yAoRBieYC7VO04V2CmwBI4uOeCBlzoCZtVM
dN2Z8Q7gI4P6UR8sr1tayAxizBMx6xAm5mOIpBOPLNxewgHOBDicDyHGB+9Ri/DKtgDpfw62yJhL
rQcoJe7xQNt4/mYIHUGKoMAc4mFqZEqLOlq6NilM5pNTCdmcpr6pufXMkDhfxdhPxNWDTVciVRxO
JPf5lFyqvPlohpYrNnt32O6643gTKxjhI7q7UU2IYR4GadHfpcvZAAYW25nbNn91RyaHKsWBHpj1
z5zROahyTinIXWIP//beHodXpovbXIMcsL2TEXS/Z16S3pE//ghQ3qz4LkN0yLn2YkHYHVdNmn/D
0Ryj4L6cXBj7VEl4wXBjmy7T14Vf0Lv3wPvbWafrIMKx5ZJKivWH9tJtU+oXdnlyF3f+pRs9KPik
PhpOrSuI+U99175VTnhavlfjpLdFKc/sWPeteKvJHTGx4LBFYJJnayyHfYifL8qvtVe8BVheBtMl
d0QJQbh35/7Nhq7JO0m34caeqLJPQsxoHvsUVh+xnYjw2yyRq5GdCRyrbcYihR2JLbEJT6OcOepU
062oWCrj3Hr0p/kp1sXbiNDRimRDTwwNedVZDOVzJp941TbcpcfYBHrGPKQZg6szdNfl/eoMBN08
ufIjLxiAzNK9D1v9MVSoWjQuLHQDztrjQFaDVKARYpwZDmKKk5WdYZxrKG9cSbT1SjTQ4af63s26
V0hFvNyaJ4D9ACmWKJezSlwIJKQAG9BRjLPfE0cs4b36Xgf3heVe6olSJX/auSrbF2yLV0PtvMSd
vXMd8xR2xW3ddAI7kfE0UrLFK3efJChVhgduuVQNrYxZ8jIa4zdTRWxkmpbVNroTXfpg+vCKqqw/
jG1D1TBzA21IEIIh4a1eXms7oqFN0czEwFXVRBvG+AXtWbESNv3Ks7HcuZQxupdQfiBsnbOpt4E5
Ilr3ycEM6Mgc7EPJKTmfNwPLo+zuInfctlwjhjXdxtLax4k6dol6shM23jSBz+20T3V1CENj56TN
OnSZuoAUC6uRqZJFV1AYLSj8xxARuDU40wYFHVslc5vAvLHLeJvHxeNy4bdG8llmqB4806hJgVK5
7kW9gT30lqXqjM/3koG01q3/zKD9DWjoJnHGMydslqvafIWrBjpj+l0I4jRjru8nbvmV5Ua8Of1g
rAerOLP1uKl7ebTNZp9rOhll+GSjPlTsX8rcvtDxcimS6pPx9bse/YOVEMBWdr73hl8FzYkFY09p
zJuGjYvBiuq3xtds6e8ulzQG+89aobsjRnxTqvI0pfRyGPbRbesX5pgfM3vFLvwwnfBezvp3Wqvn
oqCq10nvmTnjNibIT/rOx18RFMnV7PdGWT+5CpICOd44yL5skzmwKx6LiDp1p/uFDHOgOWPq0s/G
MB+aTL/n3PVGUd10Knmzq8XUCd0AEN2mp/WCzqa7mRGsKJl9R8Dma/KNzEzXfh6clEf2y9NHWl+f
bWHdlbwnwve/+V0hqqi1ohu3zJ9NJmkuz8/ayu+S8Yn50g/FzZc6si86Sz+yimGclxwyFd3E83jx
MSMKo7idhTw3ovqJCQw09Pg4RvcmuKlcKGku3ORNzMw0Ne8zHb9Tb0rdKKS6hANux2LCDfbqGM6N
E8cbE7Gx8mq6U6uLWpzbPcMUsx2oDaEj2saeP4uLkVvIzzwv/eikQyA/1vCEuPTY8ExZzUxESotU
wzSTpuHSZvV0LHM1+dyeuX3XVZyfHgpngA26xnQbrPFVn13qZzifNVtCnbN3dSaiM72D+SUosFIu
FwsERfoH76yw2akKUysdD5gfyeggnFPJExaIVliFw1wsGUjiJYDDVtFV9tkhaIsnS/rbfiFBlI5Y
tWVNPrS6ZrBaOu9RJMPRmQTmBBT+yH6jN1js8xEJyJsePXdRYwayT05zBWl4m0z2XWDUX7DEDhE4
RZXPNyFTVD3PlzzVH3kXP5T5UwC1eQWa9XXyP8IAbKoz/oLoxyTFsi+tTh9CGlvG58GqP4du14NM
GLR+U3J6x2O+zdPgRfnccnALM6nbXzRm30pUcMYi+8rErmfYbKdEQ266JbGJBzT1PEI7LZMNfDEx
RokhQIvLGUan5S1E3n1IamPNigHUkbdpIBjpjS7QOkNh6baKXc02a13IR4vsw6b3rGemW7cBOS/c
ASfOOIdYZi+USxHrnyO++3w2kR8qoQ+F1XD5ITw58o4978/Ev4eWvw2CaTdaV7fOn8qsIZp1P87x
qx6aR9dxdgHbCKYDyOVqXVYEYZJqZxgKgdoJtq4lfy8/N53ce1MEZ1WrW2WhCzc2Vp3lB+bSevRy
hwCsCm7GqKOaqThx7DiEKn62c3vX9uWLR73ufOtYsJXCUXIOUT1Zfv9sKObPyyeNef3aeRHHvfjH
1oqmkNwloFzdd2rnAcMdKCMuHn0sJZTjAP0OvmwdEsgVzoM5zzzJg83MAW4VloDJ5UgpsDu/iLnb
J47Gma/3OvbXrkQUMRpEbjY7FKLaCMw6NW7J8pCQmHgcjMOh8Qjk0nMXmvIYDvo6Gd7tFIljpNp9
MoujfOs7ROzpqSf0O8bTgequq4zfo0XKHMqfZPC/UFuPbsEMVJHYjbyvOnhmRHOIwuwnlP5tqMJk
Pblgq0Apz6H7EObJdqCl0C9QcPCF8gNIIOpsM80skVWe7pHw1t3kfRRM0zYOE/IsIyyXDryUaSfJ
H0vaAgvP2HiMVdcJpdOsQbTbDKpYYxlmb5vb78uSGenxzc0pI2L6464NfXX9VqyDxKzpIz8EBGdD
XBO3zqQOLfuJE5baP57G/7V//jf2T1tAt//zUv0a/y36KTef7eff/l8XweUz//nH3y+0jKi/bT7T
sv0X8+c/v/Cf5s/A/cuhAIBaAYtyAUe6mC8Xae8ff8fNJDFyun6A4s1gLTDdf3d/yuAv0zQh9ku2
Pngz/5P7Uzp/BQIZ0ePLfGGbwvqfuD8tfF24O8tsisri+P2Pv0ufmhPhucLmN3T8RTT4V/enDPxK
M12xbwR7zoUAuXzI2oX42Yp5T0GzvbcXOOGfgpgeCiEW73//7z//EyMmwAWjoENoqZKdGkH20GlO
PYvNsZwDMnFUKIUgPiY62Zkh4iGnqZMqDItO2iaNx92ojGu3cCL/fBgGmJuHWPTBkeG8WFJ0UYN3
8RA7hO7+/LeDUYyMndp3EQ62Gi8Bw46HoocJyyT4JSv9DzUB0I4y81D0l7GyZu6YeMtz3TmG/TU1
ClxcCft9t66edTQ/5eZA1nnIjwa2c8CkrAVTWkFl960NSgPjaenfg2ZBSFbEyWeOpikz7TqY2k2o
y247AvJoLbYN0UTonxuWrEhR/xKlh4SA6a8S7hs2oAfiaveT2b5mTr3EE5lziSzZ9j6ubi+39B4Z
Cp8qLiW6FCrmjsFvd4TnA4R0dJhotzFgiKJqbwNUMD8feMA5xtaYndc6n67IofeWiIkzuLRkD/l9
UXmbwg6zw2w+MAgud+Qg+gApUUgs+RiOVvkI1XP5hpB6X+HbniRRf1qiQArnSEvpMLLuRjyU8rgK
9p4zAkste0B7xUOJ4rkOS/JHMMxlIm5UW3xUEa/q6LFqpy6ZfGHNZxU375XvP4VT/WjVzZ2vPZyx
1gsdd4w2huQQ5O5tAA0OOCl1p/W9bRBp0oTvQNxT/3MehqXhNaq/61YQyheI4KCJYaXC28N64RZH
+r5+DYP+RYQMyknX7qJ0r5JiSy3uKdQOo+94h0a8E2Y8boIwJBHuHhuT45e2yC/RGw/VUda/bdsN
VhNPqb3qmDpF94Fns+WxfhzYcnZWPVG3CFDv/7J3JsuNI1mXfpW23qMMg7sD2HIWSc0KKaQNTKFQ
YJ5nPH1/gPIvRSqrMq173RsGyJBICnAA7vee852MIkEQyF/E2q5lpE5R49OEsbmrqHmOMPFHaxH1
iIQJ/Wi3DLwqeAn7clxRNCXFz2ys3cwwKhN73ffuj0Imyabqq2uUa71upSsXcybVRPIhJ5nfG0+x
ya5yjdRddULtdHSxFrrmeTwxsTmgsLqleEdwmF7DX6O1EiYXWa9dx5PAbkHdxlbXZjfiVpgkNuZQ
o9AN9KKOx5+TMVwlau5INtF16+g6Thy8sK3kNwkPqZCH4SiKyRPzniyCJJpWaetWH7coJ/ASzkEg
GqY80eg3RBnYjUGhMyY0uXCig7TMeC3QkzAgjJ1TFN9kr362OeanmIm01iHrDarkHpHaxFotunCn
4ZoZPkufPofjbYVHrevnxgw19VrcZLZH9ykB+pCUlCbip9LN+nVLR8kC2K3jIjKY8lVO80BcKNhG
AH8iYyQrkwlEppJHlq202tep0irmKBGCwyI6VPd9B5KywV8uCPajS30pJ9A0bQz6grL7bTNYpylB
8tQSXa+hMKXA7cQwLpJi/MUHPKehuNECauZxFf4Q6XChAwxDuHwPOP0H25R+enVwNA2oGJyY+KLg
hr+DGI/U3r8jqQT2bd8htMznv6eWPgfKpBZsiZj0YAFQQEr4GWMAcpx1WG1ACvFLsjy0g+8SXVE9
NBVJlD7daSRWoJQi66YNyNG1iVNK6ltlhY896nWt9mDRN+1Fr4FnIHHlxszGO7pPCXcJhlf00llO
tEpr9at2GipyTVxAyx5OKtHv3YjBbEoWwHbTv+vyihn6YfCd6zoJ3z1jMKgD9HeNBZMgzpoHI4eJ
IEYsf+4E6yAgEtKZuKUErXffBd1bbeV3etG9DAVf0poyGjUj5Ci8s/zlG9IvbwKXJShSv63dpq/a
UH0z5oxHU3zLiXyvCSVYx9BKQfCuukS/87gJ2N34yzCzh74v9yKMfg1kg0TDtNPMAqCZz92kQeS0
BrhASj0kOooSBjPwqCwIVbkirBODluzWdZt903l707GJNfZYmMWWfkhSta28do/l3H1TEdeKNriJ
HPk2jWLYDoHDm4ThpYswZSszrn/ThPC5mcRViEBpDnGPI/Hkhfo7WYbHPBfUvyfRbgNhnz2TivjQ
n+zR8IDKTtBRWzBP1VaIruQ7EbKI5LMzqR/SWtf9O93DrZQ2Z8u6GOL0RqQecj4b73JbyG3Vuscw
p1XTGFRustukS979yLqcVI3PtxteHWvQN2Qk3HSlgZqVs2ugVGppVgQGJnifJJXEHi6U11DVjvAz
9WOysbQXVUeI2mv3UDol4ldkjmRjt2vmK1dO5r11GG/XtUGVJ5toXPmPwxDe+Q42vI4CZ9OW1iFU
cPZqW/+eeY2zkxaLB81hoVdauIbt7sJk0TBo8Q2Se6RX3lraXOTpbG0C1e91OSGRQSJSRh2aLHql
ilpWg2JVz1B+Rk2879GOFL2BwtJ+GoYqWM+j3TUL7BMOqgM/GlGUmM9+D63Kr60fqVXddr0PTyAC
B/o9C/QD4Qzv7tBstdS+xDvxrTDkfUb1j5Vf+xzZ8Ikmpz/WEzP/lgDcXKvvSp8FN5cGukoHo3Yw
kw35rZWbd2IKTo5LEgD9SvTAMW0PdWOYFUnH/JCTYcNwd3URv4qe4oIKo8diYiBSTV4VKj3VGu09
WxZc76isablNcBHVfophhDhkknHT5bOxF5tsOxFu6iQlWjlSsHXJ6wWVVRKTRg94H3rnXOfuNrvb
BatKyt6qEEelk/Gk+MJFOH1zh/RU9aLgiD+HRhdeRJP6GcTmXhHLtol67QcSLweP3LWMAveij63L
Bo3Oqi6Tlwap9j4vor1TW0Che7hzeqzver8kiYL18CnE5tm2MCeLMHtQBac4C5tXvD8P2cglp6rK
d4u0nZ1TfrNi3d1GBUXCLEnOBa5GVooap4P1Le84XSllPEKykIXzLcQ5srZs7ymOVbCVQfWMLux6
pHuw8fPoTqXee5ZVsN9cpk92RJlsfFKNc/RC4SGVCLne4Gu10uGHVRRw/3z9qrB+4C9ZiT55MFwU
avZzekVjiLkAqjhISFwRU1E/OEJElEL1J03TuX51jARP93coLCAW584TzkTahpB79A6/KlfMoxAU
H9q271a5Step1d0bTvEm3RvL1V966fwkXIHTp+7Pce2Y6KyjyzHAQ5ED3nAD5ISBfkPvT4fcGM9m
mGplNmhJ9F5syNqlG+j416hfW5FctHrI/Cj2nxMr/hGV/is+JcJ5orvGJPvP0y9tIgjAv+knC1og
2V+basoZiCZUJhUMj2PmQoydaMA71kumYZ+QaB+MJLlvE3XODf5G0rjoImlgFPqbnqhZiYgV8Xhw
kiX0Yh8qEpc/dPXiQTNZWGuKbF531onCU5PR5HHxKqhNLciuNsCyjhS5p83iBv414ICeNfDeNUGy
xD8zwwCQNkH+sLlpOeNbpOAn+LOBy86SHQV6SEPyxIxcEylFezyc83le9kQj1JiDHMpWSJHCS+rJ
dFoDaa3t7jYnc2Ud1VzgxiC5Q9HHZ5PhzqkDJTruvFefWAXlTExTMs+ixQWOQdT5U2zk/k6Vb1kt
7iINDTZ+0VdW4d/toPuJdPjdnHAhaPmPcNa7FDr7igrCXatRgkna9Fi5tINFEx0MD+kThdxR9mej
8k54B7316FcvrV8jTJLVLsz3cQ60MooOUWh/NyN6OCVpzw232NFIXnrToffgHBo0AbR141ujLdy1
UzlvAUlU+Lr7S0OPr12js1d2gEASwJ9HY3Y7xfMND01a/04N0QFbU6FMVymVVkR5o15y+2/vRe78
sCIvYN4LpuKQkwW8Mg2bZqsumP+3NTnyzvDGBefOCiSBVbc9GmACOojHirZeTqouoanxxo7LWwSf
7tpy4eYGODVk9I087ofR97n9r0lvS1A8I6qJe9dASYheVYtAVZrMlFspV6Wkv+Igac5bABOBfd17
+rVZFCgpSuLmyoFFUK3WoZMSvdyey7y/NyvqwyhuD+1k4hR234Q/3tVWIg9VW97gQ3/UC+fZK4A9
R4rri84J5nTORmXNilBZBm9PHjSl8i7knGpi9XOsjdtYc/YV4RNIL8JzkHGFKt1H0/D8XV4jqrZC
XV/rtriurBAwqPEY28GWOMw9rfQBEH16iOz0NHgPUY+bWRFFtWpBAPYq4gYYIgvTwsu2rgI8OJDb
8JLTDOIa5aI9h07l9QbeFMq75Etk2+BB0zHiZzYqoUVFqdCa9+i5PdRQlggeHXCCeW9fFexXv2jX
DSqR1tRRnHbnzHwSZvceBt5P5LnfsYj+aAP16Avm265zZP19Iwob8kFxi6R52NhhsR8CgOXIrYmQ
QPhlyLfIxE1oDOcqvB5oUwOpy+GQ0vFNvL1htYfSZLIwpFjxWzon21Bl0crPi4e6BHQUQVKJMxa1
NCgRVNjJa1qyiJwTDlnxBc9BdS3iWmIr4TbvasG5IRHaBOcKbz94jxyxa/0HyX0PYOZbS03wOIAB
OGT0nZawhuUhXsoMyyZ5RUTpYGhCLeClxzQt90HBWB+mdESxiBmecFqIuFqZEd86J1b418ThgB/K
uhLwefFz+b1kAAFcVCXkB/R/3IrmN1sCJjLPjbaYE/zfXhsKk5omAYQkfbUFKbn8sDMXPbqOejEd
PXRwulm9LokTywM2p31bIQ7HfIXEMy17Aq/RJifrMSApSgt5B98NKSnQ1nnpeoSvbh0QPKFElO6Q
Odx345QdFbzRvu2A/n4UY/owvpDoK5cYjcQe/yez499/bTb/XVKiU9Ql6KQln2PZKgzYQFwTeXGJ
0JCB6R0sBq27ZGAs0RcfcRjz81zz5y76vjTg+2ZJH5OdPP+9CU3Bafvb5vLb9uiEE2etlQHRnjfn
RrXKVHhYPm+oa3Lb6nla9zQN5see+9hLIVo34oJHVJXskGWvxA33/LoxqLr8+5gs+3o5OstrH8Nh
eb48WMls22yDQyncTdO3d8uBD+0ZTVnPu+ZzNHwI9Iee1Sfa8s2yK5YvaXYV+6fxwY+YczrFKJFs
DSCcZ5zR8iYiszEla8Lapa4nGXWUQIj69S2k4lM+bRpzvOMCS9rJ/JBGCp63P+18f84T0VkDYX6p
W2IB4iz/ywf/9h2WTTuxoGKbgfnxkx9HLwwQomedZW6GeXAEcxWtrbT8oOj+D3dJEmN+ng/TQLkP
dcLnWeOYNpqyZed93YOYbK5ygJ3aRE8ryPDNRE7worWpvv3cw5wiR9N2Mu5x/zOAcr27wVjT7Zbv
0nnldaImAPG67KZ1TWJh0wPhX3bw8j7Lby5b//U1ty2wKHK72SwjoYsSagm5R/2HwWHSrjkIxDbL
X7gMn/kHVDnxA4JpceGPh2UED63sDyPmm6mFoGRTlvKc+Uz7r5+r8uTCC4A3uxng2+Wzl49cvu0U
XTpM3Zga5gpk/3KmzXt/GUnL08/XcptAea5I0pxsjG9lvwvs5Mb2NQbi8vPLwzKalq3fhujH5vLq
RBn04M51kHlnf/xKg+Rae2zqjFS7ueSalX69N/3q4vMM/xzLy2vLU38ehXqH3b2J2U12iMmSa6JY
BvvyE5+//3UILs+Xo7ZsffzO8vxj88v/L0+/vPYxbItSQRhd/ov0LErHiUDthhQtMQ8GNW7AKYqo
mfmLma5s6R7XK3M0dxHcKEfWrIbmMd0ruHvKvs6m5taOYsqVztlEMD7pqCjR2meOBR2nPcmO7Cdq
jbdZesrrAZqJa+Ikz2O9Olhkbxal1gI4IyF+ecjdnIR4AxMngE1etBMHTF6hY/+zMaQzG/OMtZPB
2yeelf9Zfv4/b2YOndfeMe/jhCSXhC49QIRTPz94YT8L/ZdNEy/7etlszao6hJW+762hpzOPP/C0
/Ae9v2StHJxnKVfodL4rLg/ufNv4fPr52mAN7OLlvz82l/9ylmH/+fN/8/+f7xwOdn4QlRkNZzlU
0+7z1397u49Ne/46v7368dG/vfD5BT/f5T+99vnpy/8OxKdmHjCIvVVLImj+9o8258Hx5e2Bcvm7
Imy+fbzd58758nO/fdXPt2koga16k7XU8tPLx0cMLkK0noMMPwg2A+pWv20OYVuC0hkhzSG81//d
fiGmtsCuwsPy2rK19GWWp/WA6hBm4V5vQ2TzbqHyYzlnTC0P4/KiH1uUHAd0dBTNuY0E8z2WL8PF
//N5nBYK5ChS/3a57mfzeFke3GUA+PPlEzpGtcMFcLt0ZiTSA+5288VM5wa3lTDLYe/Nc6Ypoqah
bBzS8wnp9GV0HD56OuUyhWjizj+I2EF/MvMWszoIdBQj3Ir8+UEHFpqHmTrYE3F3pJbRZ4p9k/i7
+fni6V+eYsV8Sekd4Ofr6FbNJ+2yxfQBcRtsdJUQbx0iydj5LG3wm2W6oEk+h7mWU3109LI+Fv/e
+vJaVek2q1D8ZHVJB6sx+j8eej+vjh+vRfqwjxGo6JNAhs0PdMIV+wDV6HI8Q8o8x2XLYMd8bC2v
hb3JGJD078cxyi7qqmb2K6VTHBERsrkc4eW5qsxHtIeAfOdju3TbwiW2bTnCn923sahiJA0BFeO5
8VbOD8vWcqS/vGbN80fWPm/RciP46MB9bC8HusuoqTWOu14O53KIPztyarkVfTxf5pcTU6+sKQ9L
My7Uc4QIy+aY0hHhmkxuYRyW711YgPGdj6DQOuKdPo/o8mKU5dRmmau22hyyNwVVvVdc5bUoKLnZ
cGyRIKNPWZ77YxTtSqLlZA0FMumavAflGTUXo3r2dLc6uiQb/vbwn16jAnPQwtrYB4ZVH8EV/PHQ
ZJQBarge28/XALM1xJBSXXZ1aN8VfqbjFP6wfLcgKAnvTl933+USqrccJ385RMsmvqhvcFQAaNc1
Y/3zSCwH5vPoBPAL1ppN0tVyCD4fls7o59OPk7JROUCa+H05DMsB+k+Hqp2PD/rjAq7utFkOSkHi
nSBccb+caR+HaDnznKiTBHQBKqkDXJndXFEf7fEQe0RvryNzBpNy0biQCIYsZqE0E+LizaOTsO3n
fecb7PbEUR02zfn5x6br26TEBKyfl12oz/vxY3/PW8tTQ0CHN7BffJwZEUkcdew8LRfI5dxxx8Gd
1svmx7mUqxAzJvWzwplBk6kzrC2O/tqcaR+BZuA9TmyPVZEZH4YMz28WUGhe/nearxRehjdUTcXj
MpZKRPkYoXj4fLpsLa9JTaPxwARiGWnBvBu0+T3+v7Qia8Jm/AdphaWU87fSiqewfssz7hL/+w/F
xaxU+OO3/tBVOOpf0KpMCFmf4ok/dBWu+S/HMZTpusJyBA6s33QV9r90RBPCMfgf07Ytvgad+SZA
CGH+S7iWrTNXEqbuwNf9v9JVWF9VFUg+pKXD9+PtDGXxHX5napmGHsStDNTJ5b5xoGUwXIvmThpZ
dZBYksmH7YIreBcrdAnWBdb5AZY7sn2bOJ1W9Je/KVNuPtQc/ytrU6Ics2aGds0Irz+JPPg6tql0
VxhSd1CB/fnrxOyUwixSSqSSiuFYBOgazLdutAt6ma9u4ZGZ5qR0Yjr0isimP0b6hzLmP3z+nwlj
aEzmj8daq7uuS/PW/EIYc1En165po7YcvOfc6dp7CWlKsSo59bqXbHtFdl5XNOdaduH+H/72eVd/
+dsZKowVKZVuU5j8899eBX3gt7EhThh25WvujfFeoUNJR3BCURWaD1rknybg2IiMuRpEP1WaIBWh
1BrVomEmGRKeF+jBOu3r6QOu9193jAH87S9fDlgX483RMUkaX8ZJX8bdqGuVOCU0i2cu4zONbfAg
JZEMGIXIOKkR4fkETmkyc1jeEkTU+skm7sz7JAfGms1C2MHZ/f1OE+Dlvn4vzgZWOFIZjnLm8/X3
8TvkSZ3aAA1OQeeJPVNGUK5NoW8ocv3S49j/JvRob+Hq2EST6Dd10skjMbTyiGoq3OOci4R5sOpu
p5JyPI0jAUya7hFbhhfuGousi8pSDG0FL5MC+mhDtVUwak69Gn6qoFK3bf6sSjJIAcAcwgkuWBD6
+Ytq3G9kLIs7LS5uOMliRCMZxJ/IuFU6vj3fLI6tO962EFHrGRRG24h7TO1YF0FkP2vKfNLNzD3/
/d4yjL/sLaVzWindMaB3CXPem78R9CIj8NrE98QpzHN9RxQvrH4JVIglN9LGhCSbaSihNOaKhWlW
veUebpv/1y9iGFx5DM50TqgvJxotXj0JxlGcpEO/qdWDy1T3rLsJCyxw23swC3tZjDUSJnHRNORi
Odrw8Pc7468jB4uzcAQIbV2CKfyiJwubotLQJYtT5wW/NPMgbMRgAyQ24eJoCiMYDMU/Xd7+erXl
M5VpuC7/ckv4Mlr1LhJ2YyaCFHp5GLB0IIQ373Pfucm9OSnC1SFjy+iKdvhcubcvdcG6oDSsx6qS
/3DqmH+93igdOZ1hKktwIJwvg4EmMwxCzbBOOCrPedxbZ8ttLsmhxqabuPglxjdpa+EmzexwnYQU
wqYuu4TqN13UUxZibCyMS+5ZzMkomlCKB9jlqgTkXiYv8jFCjFPFHrGf+TmtakIYcy7eRkdOaY0x
8+8P5hc25HzlpgHMfYwiCxvm15ENkNn0PBULqhFjfsqmwruuKhyxcgjS/UDCTem5zhnFrrYu5/JM
UssW1KN6sfKivKunaUWFul8VLfgTZ7ItpMHEjaBb7i7a3jp10tSuEszptF8I/0oJgdRb3JpoqW0y
mimqNYq0Ddi84T5yyY/8+z/vL9rH+a8Tlsv6jOFq619OlzhxkQ/EBeMmluUBdRiqfZ2v22ctwr7u
e+vDY/77j5yZnl+urIq7keVIw2YaYn49P4bCqfLKLi364e5wl/r+eIPS68YoSuowsnKpfDoQyhPL
OS0PjrkW6mdcZuk/3JS/3Hu40Quhu/gjBTMU+69nahHQECoB2hwbLyb11NDvBfXwPaYtsiCGENd8
H1GXdRy1Sn2Q2WaNIM+HVwmeCrS6m5BP6Ff+fWZ01T/ctOWfr6jzd7MdZmNM+pYBOM/hfr+iFsjW
TGWAwSyxNyotsbeGJGAr7lLaZmgR0UuBree7XaJPrU9GQ1Bo6jnX830FDDxpEqVNKA2Y8VMvQ2+l
BsI9OjCMhlueYk+6+ypnGGdIKA5Dj+aeWRnuzhpcvskvAl0UlBK902C08jwA9bp0oxLuVajKw8gi
GUi6d4t2e1X4MAQz9IVNVfg71DE6fTJdJz6HeV8cpOTlxLCUqzwlXcGFJDmF5iaK8q2hde5B+IV+
0x9CI89Pfz/OOIR/HmmSqa/NPZwT19WByDL7+/M+zJwhEkNqERznG7Q5pELSBC0vD4GqqCy9tgav
56bd6ptIa5AZ8t3XOay0NTM0vDheFQMcjLiPlDq+8NCRwUrPgbjhFcHVpqkVRhDzGDZ9tGPa9ZIC
+5wiEtUCrFRINAbrOEbKOrq2uh16PdwnMSZOQaV9Q7NwHSNoPGZOHe2BIWDVifx16neYwTS7BnhE
7ljlorufJkHZYKmARWk2Tmsxa4+X50OUWJvateGXL02uYqYXeeS54boJLrSkY5FaWDlMGGphTli5
x344eLQirzJcoADE0pPZ+9m6MVWzY3rAEOrjE81kYrVH58B1I7xVjUUzy4LWGWZPSRFDHwiQvTry
jutacJinRVXSvYzhnBoZ1PeBiSO8YxG6dUttgBKmvOtYzqoFYnMarqHXvdbkG2AA9IX1or9g/r8v
4a6d0xrRYyF9G64AoaH2WLvnxscEmLt9yNEzh6PIWm9dQl1d20PBtCfViJqvQVCW5ndbhyMS+mQl
Wci7am7C90nyEmXRd+B2yUTb04BJsLG7cDjXoofv1etPeef7F60hX6FMJltkBuZqwmq9yg06ubWd
ZHgddRxHkG6PuzyDUyCKUFzI7grLhLqscapOQ96d8IfjMHbt+96fwO4pD11qQx4sZglY5eO3KAt7
Ejqtgyn1AF++eketRW8hAHKf2HVOi4REBmEgaLYDfIV0RyEhtCHVpTp4ibPxWjjZIfXC7s42Oea9
xUS+ae8WUJMHHGnlS/z75YwVjvPgQZBecBtgeiJDlYlHmlaQRFSDhAAZU5glv+CB+XeIT395ukkm
u4zTbRck7h7iBpNZmRA97T/GBcWNnGtN2GbBVeOlOK4nx/neF/R4IyyTUW+f5vbPnolquyazo98a
SYfGbByrhxaWFLVTLKDe2nLq8c5Jg73Mg+FKk2ptpaHcTmhDNophfWG42BQbWzO2TnFlluQb6InE
JxNkFqC4lvmMwbGx3LnhbGYOpxKxy6XfFh8jnBLntkk9RqrLllF6v9ywqk/5lP90fe7BrjvlN72T
X3ElMzdFMLm4imiFyFofj26LiqCuf2icGt886znK+jvk7+Z56plZWKyk90UgolOfdZdamxB7gIi7
tvy9L3rvplEN6YCwWKcIa7Cr3kOYZ1uZEt1ZawHJJ3GXX6Q+kLLE7pGIR8FOTREC+Kh8FRa+66p2
i0PtJ68eGYpcMFy0VqK84Q8kjTmq7AvP9F6BjY6nJs1/aaLrL/3W0DdebiEx46higGvDBx8NzZCF
x9oIx0fh3VcmQgW/be2fzVlOXXCXmzW5ltAM1sK2qus6izeTStNjomeEZZe/3N7QLhNZv9ZJU14L
iMZpO/0At9Ifs3astzK2EOOE1XciDZKktJ/qvHoBG7ipcxlcg/rAvOcB4xkdN8YP16Pqtq0jXSiM
u7lNXlDJJRBRMXeFNrlqRTXudY2jpZP0QIGRUBz8QNE5L7XHiuXwXvY28sakBifo5m8pUwp0lwj/
DKO4KWK/vuic+JzmoXdpBrRwzCm714fA2ykwoZ02vQR487ZROdor4LTJBQ5TmB7dC8KhqE3rvZvV
NgEtq8qHco/2oYUPjLHgMNbeZeQO9a3l7jLPwSDcdO1aSOT3dQ8Ar8LrCufEBJRpE4NlzwnFFtSO
JP1WCVo/mhF7j6UQ776ObcCZxphlNN+ky1rrlpw0KH6qdx9bN86vLI8rUmQnaB0CHd6opeHwsNGt
VQlQLK98GpihrQzhV2h22uGcdu5DMJYh51sHyMIQ11owR62kzqYc6gFGhxwf/POgd8yuwSivbNR8
Ye7GL51f4rWN/J2B8h3Dg7yo61K76BrjpvRAa5SiBTNdO5fadFl1DgrbeZWYsTLemQ3izaiqUF4b
DnosOEko9lHYM1+8n8AWYCMX5YXL1ek2Jg87z4atkTpyxkXfZE3FLjOzbgfvHyBEVD9QHLOxrjv5
FlLvi5eq/C6dYK9FTdRvVd8j6zQHC1qm0e2KCFmxxsXJmmLuEGb9Po0oNLIe7GDmUbHWWA0hFIPT
nOX7njXDJsALuc1VPDBIzFsfQ/BagedcuSZkOsoNElN+I7ZFljzY2pCcrRp+eKUd3LxsN6uaXvip
nQpWi8Vwg2B2VYnCx2YLe60wtW9uRbiMp6Flgucl90NbsIyPCTkKKluD1s01RUGbGDQNOY5uW9dm
H7c4LeqdWfbu97Iev3dJWB0G2pO4ispnrWSa7Y9ikYmore7HKW0andyvyaM4Ni8uHNHXP8cIYw9k
Hf0U53iW24GqUSmyX+ALYCxo0jqXgX3bqDK9dmoD639TDDsI1Oeua6pb5uETH+f6kFDlLimq4JTU
otz4RpUfNbmDOwr5M2D9YqHc1idrp/JAQzprBfXOITkYSKi66MeB1aXVbISrdftwgs46xMVaG4h+
NBvIDF0VRdsmwoaveoiBwZCz+hfUbwws++fS0Y5ywMsSouJeV1PXH7kO6xlLYtcebdbjHZLYnJYz
ES7XVQ5wv8uJFIxEMLc4DP1EqsmV21Y/S9MaX0KUikljgtMbNUIrxRameHsFSAl2jxG726pzr6LS
otA3Ffl+yAi+cRpKXiZGNG7+ZrRrsPpv4pHLot/FGEDzdNh2ad4jXTGrGdYCn8RKvV1qhQhREwoO
q7LUEJfPnxiVQbsv1Iz3ks+Jb/TnyCMjmEoesXRmRKrp1JHDlVbmWSRHK20E5J8R5iRxTIQ7qvhy
4A6+txSJLEPl6OhqtR13RmPbT+47CpxfAQ75i9oRL12mfhZFxHJX6NvMi5qN4eo/Ys0LWZIQTttr
3U2XNlhjq4Hxb0L8r6xq61XEeFrdVaZaFiqieTY1F9jYSRsZ33DX34U0XiwX0rRlKgBRQ7Q3ZjaB
J95ypMdb0aXf23zOpsMLttWBykDFugO8POw8Ryqii4MXpU5zMWwIrGBvz/pXQ/4aEPWsAF/+cOz2
SdbQW0FaqHBwN0We+kzi5G5CfE4GYn0/cMpuazsLUaG81E4RY6BGSDPCQfJLMjIT1/d2FSb/amwJ
OQQKJkqk411UX2qmM0By3GWt0eych643aMQO1iN4aaShHLa+GV/g/6hdGAwXjoRyl0jIAX6Xv+rp
+Noa0aEdybTcdsiR6JskKMfIN8e1Azm2EIe0eoTmDfI4hh8ZytpaV/KnmUgUynGVEJwOF6UFwDZw
MHJBcJDjYj/PC2TsxSCvxg6IbF82BRPjWNKrqcmHIr/Tq7BPIAcU68DPbjudtEB4u1uCmbaepRkb
p1jH+hiyeyKcQWG8pTF1Lgc0iFAhIZP1c9ZLUjL7VRuCW3JytEW96cP8Ko9EsyXNFqejw65o7lEF
4Twsze5i49KN3+gCcWltoA5B233jN12y66bhYCgSdKYO5aryJelNBYudpj5gXOEm62UUxSWhMRqw
r9SfrfpFLVZAGKp1STauERralkVfDh+UuSwkvcgl+VFN12V8BTP7uY31F7IVnB0MS/JU25m8lF1r
drWnh9+sO5cLOiu1DXNEZ+fWgH5xaa7IW3tnxXsQ0Aa3lQDt0FXikRvDDXNR8Ad0AnucE5FvFwAS
+n4jNPvWwTm4N2uxgyVeoi0r75IMKJCVZeU2doIdM/TV0BACmuMvaweucpBrYQ6+I0CGiJDHey6b
TwDDYHzPjC8LKVfjawYgZ/NeD7hapGkLddbOT4gNMVFZ8T2riiMRCPnWLrJmzRfdZz4sAaQqB1RZ
4SYiGg5xtu8ifSah1YsBpcn3fpDcMyzd3tVjtB8H+yGEzrcFP8GNIIJLlQbWRvk+WeUWtpTGhF/r
dOWaNf5tWsRXodPfFUyCuX4AJBea+9ZpXCq7ijI9bR8kMfjwHO1tmGGxnby3evAqeu996yvrp1WA
JLVaCuepjecOFtWmxNLuxugTFXSrHN2+n3P7qRuiro32h5XdTAny4N7V5IYgWV9TAKoy6ruSSO20
k8B58x+JBkkQzFJ9iM2fcdcjVM07wqemZG1r5dYYs/qcgwHpG+O5M2W1Vk1y9pkIEjgJENV285WQ
Be71ZAiepn1DspLj4UXyetdfQzO4NU3eU/OAWfBFLuBs5JB/cR10nQc/jvjYbheLorpKVcJq3b5F
e1RvFJyvGbADQ/xZVhAloGQP12N38CLC3axIQv3uIBn2NvuYoeuw/+Mrs/PTbYWtfS0oVm1FKo4O
qwkuFT/Cl3wAPSeG4TUJsbBo6H1Tx+Tu0lruim5yQ/S1kATh6RUaJAePa5j5d0LBgihiHGHeCDmh
9tU5qri7poYkitN+sgwgP+SC+hWpheQB2Kp7reT3xIRm6sZMT5rjfAszMSNu/FqcaitEMh4SngIL
+hxW7YRsvIHj38ZH0QcHImBgIhe/DJ/LcztgaeldlsNkFzfgRX3ucqAx0Ga56kZrRmyhCZx5ytMH
W+HDBTN214fFJqmz7kwJtL/3XZJPWFtMW9OlSgRxv9pKB0FmD+F+a+jJwTKMGMowzn/PFS9UPPVj
5VnEDZvOku4EZsp3bEpYg75rtUzbJCP5VGVpjzsgpYhH8vJd/h/2zmvJUXSNsk/EDN5ETMwFICEv
pTc3isrKLLz3PP0syHNa1XX6RMzcT3eHGhCyKeD/v2/vtS1TOup6fug4DQM7YqANOAq3Z4UvTcwx
0KkD/g3fjE7LUjJk0Snw04syBhPJLv/eXjdqT8DOKHHWyUNmVKKJKJTjYlldbpiU4CQxUESvgFHg
SVQR3Ax113hdgrKzAEwhMprtxl15RQQ9b5thFSBJmuAzIC4GO0Dln9BqwqSsxZ1RBgRtzDfaX0sg
MwgP8WFf4BJ8Unr9VU2UbtPqA0WnpO6tLbkSB3o+rBp9eYgLTCZa7BQYEdd+GcqrIkyK92SdF22B
IjdBqA14mmniiMPMABUKYAnVUSq+MytGpS5N/doqABnr/AnJUQzT4rMmZMA246hx6mt3Z6KQzJj/
GDnstgJIVD4DNQD+Sfux5vot6saOj9SBXms17IKUto9AxtZB10QuQXLkOTN4dQ1d+CQ58jCpAQ5p
n/qYxmUmhikURf65TQLRU/NgzdOeKcr4Tjgxm7PIerRturQxuZ/kE1TdiBZe+TGGtQ4vLfqFVSFB
yF1yAM01xkBh9F+Sdw3uKyb2j79pURnVFudjcG9K3aGWleCCaD6WwuDYq0CMQiqixOd1h/lM2Y8j
Qc+wxLZKFil7we81CiK1uNXIEnAJwyP4M7HMPZknzYFsINGe2uxcTyFxfn6Se1ykBg8nAt6ZKBTu
tVba4BnHTYHWaVuLg7ZP0ulzhNzzQPfiCMspOEA/IQW9QPQyjFfrrLe41OrqTozB4oCdJyY5lYwH
SeNicsVP5QpBjMtNS8+1pnGx9pN+E82C/DgeAYP1zeAZmcWIpuAQDUp/J4YSXgl0H4KAA7xu8Lx1
dRB6BObkF5FSGS4vjISpVR+uESh/uX8B1Epeji5qhzrLHvSyPBP2Gh/yCmFOaejHvgiDtSnPmjRf
Nj2um72nl5dMrA34hKZ0pwX3hACXq/4a+i9dnZ7MQgo+8mLdkBiFayY03KLEnivITbfiaHmDZp9s
CDshCWgoBccYkwqE1RMEYU7v/TAdea0EG9G6GrgO+G1YPSTRNpHVfK8F+c8KnOZZJdppM3Um1jG8
E4asDe9WZzxPsgycu5LSPR898IqUmOZh8LEgKDsGqrFXmUQC0vDQ90OWrQ0mt7Fq+cd+vGCeIHjV
7/0VLUlAtoXeOkihrg4dwZ5YlGq8LxjeN35b7nM/f5HzVHTCAceMYcTCwSyzB2vEwAgBam3qXP+b
JkkPeUr9xCdfqRks/6UiBUIggnen5+b9CLz+gODiSUo0aS8NEEB1anS7YhKexDHI7yXMq0y3TTcv
JdVZJp9yXvrbptOPVIr8S1v7ILDRZjmx4pdeSv3wWIideEzUSDpC08tt+rH41mpxGkH+sHHZp8+0
7kgKNjGwgqrXd4EqBg99H9cQPXXq7yNDAAfYij1maXPXzVxKLoWIdIcE13mbq9oB4r+ySnUFqHmq
krPdoQ4/KG1PdSTzPQPMUSFUOzWijDHlGFwzqIuYNZpN3+uP1lXBIlulI1pgCBOURb2iLy3yM+mB
8y7pa8m9uC0ips/JVXZQ5IMUqoN7cpdexeE16q+wosE1zjSYQy2KHX8DTPRjgTtG8HFkKRlDT05Y
IvPQVVUBD+Ro5N1ykpMhUERXRnZmSHyUDg40Dz5DBRitMbqymh1p56t2GWrZOsX30FYAdLAXgHlI
QGjFwU9FR145CcI45w05+IKsjVkL8g6Qrr4V/eeig3++3HAc3U9q9FMVTM6k5lBy2qXUMpnU6Nse
/eqyRNoPNfwiIokxo25gR7gl9iKTftciaIYDFigHFW6+lcSkpBlMeb/rEsFhNLaDZBbuu25uyjHv
x6qptWRZkPxha30n0QsaYK4jXWSCQf3EVMjt4NgQOTWL2NbXCEW3qRKA4raSZJZcFrR19Iex13/W
vqE5kb6cX6XHvhw0r5OKu77ChD5wul4N2kAkpU9NCkvJlXjsSumI8m3DjOkk569a6Zn9tyQnKDVj
PKWpV0H7lZI2tDXUei/M9FzSf3VXT7VtHFONLv38l1bFwp6z/4YqXGErrYrazvTCginfqCu9l7VV
sjML66mYjPAuRNJmav5Xq5b6Lh95xwNavFXXcHZkSoZmuPKPEvAiu0itwomEiFFWNhuH8iuy9mBF
BAuoZ86c2G6v4y4oiScFuHCk0BSvxCZlcEgpwhYhZymdIO/7RHgYKnGugNiG4Osry6C4b85456G3
zmJMgcpKqveOueQ2CimsSwmnqI4fdzReiXVXV+2glfZUE87ZJinfNyzfsY9LRC2UwUYZdD7sDHWM
posiAVsZao8qv+fr6n1BS4tgA9wXAvEdExhcDfzJqo1mBa+qB14q0MfQCsKjGJOIUDEdyQBwcRUU
/MpY20DRHkm5SrfJILk0b7EuFIlHS8F0grTQV/Lwk9KcwGyNkp7OMJT6IhgrlUJl+SlSJEoTgxJu
OZd8hhmUWvwwYjk4BcPdFIzqZorFi4QO1EM5U9MmNk9hSlpaLkNwaIUWg3bfOnle0caWolVBttyK
YkhnZ2HqklSb7zu95bMR9UrbiutNoX+VKoR3w4rvyFeymPjgKRbyF50LA3H2zHokdXPVrm+pJfYr
MkGJBSOVyE7JX7FzzkvOVBAONRg4e5hX82Q0U2KZZJkiv+vi63UtFR81xfANcTubPCB+LdXvffhu
Lul3n5UufGm+kqy6K2h5Bn7vIXoeW7AYXKsJrbTSYB4UBgaqzYL0FKq8gZQ+gCbyVwQ/vPWpPrlR
Z2broaJK0NfoGmJO+16V0adpUmOTiOSdZcrz1fffrErpnUIZ4aXppu+OYyi5uQWTNmO2GiAGTeIr
zVQywBG3km6XDQmoLCrstSKfiOZ+bgKFjkdc3UdV+3MaGn6Kv3qyxTYlbSc57Iv9FdwNZ4q1GVEU
IQhlEl+nKqSEH5YlT480uYCCOVldCNBRd4HUxHsm8ITEEFMwlzjoSLs9mVNRVaawDn2G6aGjRyIG
JpUrXjJnN0njQaJEsUZG9qQNGazbeqZ9V4WLqJbZkMag2SrK0A5TvXTjRL+bBPV9xK3C+cCE/ECA
1airREfICmw5DN+w92Y/qDL/vIVfWjSKLn74BFqRindUbSl5SPtSvQLYUxALo3/+RCLG4WHWn+K1
xtfVABFtoqBw5VZaxxJFoJ75uGUwAJ86ChmiiR16ehLS/M6aTA+pdLOpm17clQX2xkIdh0sn7qN5
IEnxq+LyENIjpapNI26A0upLYOyZwu9JjVLQzgF4FOKdYkWMSXVrpo4kkctpVSNxp1R3RP3yCyqn
N8NvmidyKbWzHnTnlkiVO1BwGwsz4mPimDRWK/LSD33COeFK8rUHoCBa9yKDeOCn3b5nbCcT4rZu
0y1Cy+JQl15maU+ZScpHkhcbczQ2ZdwY54KAbos6/Xqac8LFhIkFYcauJdXJmdSUfdoqw0NKy9BO
gJNMvnAljygzIdSRAcpR3ysE703tTAo0GCgVaR1RclKYB8vMjtJC5rdYkhU8RyMT+0I4CnwWq5We
wPMPqxrEb0b4hNCp/oM2hV+tQNwDk+bsSIrmSWvN3huJIViJRfozmzqmGFFdYywyfyDZghZYKOIz
GW6kc5OMKGdxvSmIZmtjAupSZbhkDLiwjlB5Ua0X7Em2gr78XRnyl7SvyDszQPUyKv0pky6zIsem
g5+Z0jKaptprIiNb5U2j0JqVLuRyiF5mpFCQCoYrYUGuardKgjhcZ5ZK2Duu+DTDRm5RanKuYS7S
CqZLRGRI9aj52WdutD/VUow9DC9HLdfNgxJ2G+yXCYjZoiABD8J6kCueLCX9StG4QtNDMt06KAxG
E4W/yXg4Wc5m4mStrzi9aGIhJBfQQxfzQT+6cWgP3pmciz3FJJZzhNHliHWF/hBjObDb8ZQmgkVs
15U/D9XLUCPWqxtUGEippytMQtMyRrxQkTnN2a1VGfyM15TRllrKK98q4deOkteG1n1bzQRczJhk
K5n6CmGqU5fpEdSm741jvEOr4686grJg57e0JemHSwHoIsvnonsNRmOthPLbteMvFyCOSOShQGcQ
b0XOnI4JP9iloBtrTbKdOn7tKNTVoaIKyRiaiqBbR/XmWgrBTllhFRRJVYHxXwbPRQtfRWQoktO5
cUR0qSvSp6kXGN3IpUZXthh3IKOLVet0E/Ioi1yOPWET+9hotllXvVZGmnnd3BtURWgc2jX6RVAh
uXW98jFosbhpzQnL6cgMnewYt6lHrwTWcaiAU9vmAPbRCAN/Kwix8HAtPTMm6DwEWUU5Oj2D/q+c
7MsQwKINhUpqJXRtJCoqqBb0n7omb4p8jb1bOAsZQ1Wl4uKNesZRg2ojtEZI96yn2NpbBP4VACjq
0gl0PH550DAsrCEgi0KDvkJCa1Yyva51XMe52W6jmAmVwLTIl2mJC+iUHGrjTBBg8K9DQv4qHzOl
XJFWaFIwJttdeRRRpWEukk9Jrwprs2EEF8klJvVSWumv8pBKq46xykGlvy4M0RuzbJOrqyWur5X2
izAxQm9NJINSuCGEy6cDEs6XDegDhdXvuICeuqTxVKalZ62GISBI9QGLXuUkuo+Eti0OnV4du/JK
xm0+7tUuT07lBEypniSDyoFA3xAtOVDyoXP1biDWzK8DLl4jsOKufMIczblSSJ4KsS3WwbWnXi7W
+6nG5pujy3A1UhhPLd8ceppmpxq8dFFD5J8sc3KvI+njWdgSE1lsfLnZKBZeJb0UJIeCREXrgblr
VBF3bqhAdHFvWLtZNY+Pmg7KSC5KBHFzNUbGeAHywqDzWpsrsy0PqBaaVaZOF0HP6pXCLMyRZfBD
k9HMIHQ1PVWFNHrdSGRMJZM91EQNU1CFyKe4e44cvYb8bOQCTG1iftbGgIIk6LCjtaWyllXK7uNA
J6cAzrYmG+LeRyr4kFryPq743kopIjpKJAx+aFe10L2EfH1gQbTJLqbKjXxr3w/WkzZFHxIeb8aF
LZfe6PebZVv39zuWbUIillwRYM0RMi+sMIq8EIKb78LZkRYZGnanZXHZuNyUhhk5dU3wEvZ9qMRI
NK9lXe0WE40wSQ2U3Xn9ttGY7Uol166EkTaLy571ld9Z0NBkTw2D+XfP2cK+xtWcCM+j02wikorL
ZLxYrpZXDpa3syyKaZZu8R58+14W88tyU3bjv80wyzr0lxYeQ/Tz5n6ZNPG+6sdyrWo5lmEZDuFs
wrrtIJZXnWlrYTqLV2h5t9LiCVoWl5vFKmO03aErwSmB0Wh2KcRdQib42nsO/4Qsjm+HH23VhzJW
0rU2u8MsPGCkYFIKndeWTb0Jy7z21Qc1JSU01vyYLJI434ZUWBuK8FPq5aDSN92VNmuZ+j/0Sftc
Hr6YzIiuqjwpe6xVheoJEH+H3GDDWVR2/5+O+jgWME5/fAI6d8O6qcKfzd/MOCp6wuWr+rY6/Acd
9an5EfzDA/7l3pFEAKeaaGJ6+HeE/V9UVAkqKtRTS4OPaoH9Q7ObzajVxaIjoqrWTSqkumRJKqLR
f7l3FIw9/IO8G/E7ulpZ+39x78ia+XdFOW8NM5AiKoQGgsG0/sO/k5d5GOSjOR51SYDaE/tcnA0N
q+ZvizqJEUyaZg/v9+KfO6j0pyi6zAFe8ZQ6+EsuDITRddPNYAQGsHSWwnQ55WVKTgewoaGXjcIl
MCTAxogXqkqAGgWDeEUs6a8hF8ILEkiwkEydPGzAEbxuelGgNSAcDr7hKJU8epHB8GfqOeCC6C0Q
ptdAAqvEKDXcFCqVR4Cenpy25TpFG+xgJGACXuqxm9KysOuw1yZn+SQA2LP8vCwKUm5OD8uimgLp
2JvUaFzyFWs7wPD4rweEs735+6v47WmWR/32LS17LRtFncIHl0APeH8nfttE6aHo3etyGKNHS9Yq
DKbldLBsuh3eiyH4n7YR9EMjY7nn20S8LP7pPr35iW/PcXuZbHEfL+v/sbicXP7rqy/PtuyyLPlh
QdJUWA3gSWc391wXW5a6eXVZut1Rx5B3b6vLkq8VnLiXxdtDbk+zPGRZxewYOGKIa/OfdpY0fYLn
O7/ob8/4vXV5OLpTXmdZJGGjm8rg+83+8Z5ur7c81x8vtawG849CkFUiXf76PMVSAFzWKajLTlbQ
sixG+l8Eg8639NXwrKpEXX4vJjMJRU9x+fpV7i33fu+YzXcs68su38+xLH7vNN99W/3tboKeeJ1W
xWn+vbjs9cfTLav//e4/36U/I4UCKyThz0qy0gYGloFe56Mse5aLZ9rqhcKtZizN93o+u+OXnZbd
l9VJCKJdf79sXTbcnmnSZxjNsp7MT78s3R6ZLX7822NMoh/tNpXh6UFUVmju42HPKnzmt8X2mjGQ
kHCpL/cPWRq7NN5ELLw+0TJSDGOznSfEggDeUb1LcdZtJZpmu6vZ1pRS6oMxdsLaaIRxMzH+LqYM
KIA54xa+F4EgZzuNbxN6x0wF+l5ctgaNgXjAD7xlbblZHrjsd1v97SmXjcvdy463xy3bCIlnjkTY
6br0CY5klpp/dCNF3ela7akgKqADEhWcMmXQa9K8m/NJfLlRyC+k4r+c2nHoISpPKyavXIucW8yt
apBMRz47Va3yNKnl4wIdkm8YFF07VGk9Yi+bkRbz516WbjfLtkxXCpcEtI4KId/HN5QpLSNO7JXy
okYllXfMgZugKhXPD/qBGSk3ic40kQL/Y5gOIAnm3h2G+OujpWt3NYBQp6iaZtfQBbdBC4fuspoS
e682fApy2pg6D/HEyLJvUht5Z077OWodPSzyXTEjI4yqRAtstetmRl1J7bOmdD8UkxpSWvvlPiTH
e4/vhjgfq+EKISpXogmmhyvJZnrRiptyBilA8Kp32qzbX5Zqs1I3hgy/bLZmI7wHE6GjDxrnATQW
PRgFhQm4Ylm8bQw78axAcPjmAt1ARcvS7YZYK2mtpOpp4b4sN/GMDTAyaWsZyUjoG2a9neCfS7ER
PL3SCaUigTQhvhStPNErNXl9SE6r9iJbXf/9Q1Tmv9zt57csLdvKpEKM36nAtA1xL8Dz8UgQgCAx
wg/ArtMnhKP8e31ZKuV24MWsiqwBJXEFoxt2MYhb/sIK4RvQiKNVuKwHJncN1PEgo8sdIRIGysz6
2pbuKIIgpGTEFA3KxLD7XgS3QMiRvA0mSnN9hbGjgsJKOQe9CqNjM8gsjKuS+X1TtluV8fxObyMT
d0pt7mqFWnloZmQcNQql0AGaGiVQAAxuQLwsB/KAbooRzUYa7+poPT6AjVKCLTq1dzxJLa0IzJSZ
Mz0nG+FXTs1ecUssU9DzkL9/MmePL2HnFf4rYrVicCtxM7avq59KcaKcq9YbOXDFYNUNsrPCiLCi
H6SRTk4BLzPpkJ98ius00dTP9koa+vzUEWYOy0HDlDB3fCZOqyLjO/iRKgcC6zL6JMO+NTeJvw6Y
0WMgy1+DcZtOX7K8ilDlFMEu7El43nY6JRRnTnuNHYRE61590tWNqm0VPGj+i/GlF9tReyJBA447
CpQqOub6M1FZ1EOuwQoYZ8q0PT5kwbGibSduTNo/DXU26hkeAvupbdxC8Wq+TlnA8YkmibcVHqXS
aa2tYGJJcYRfQ4EkGXlc376iVKQsxDNeizNemzRDKkAv6TCa91ni9e1LSuhy61+K5lPvvGpn7o3Y
xVpidp4W7iISWaDXJ9tAoKOPVaXdkW/sx/dGwiWOLIyT3+10c0OD/2pulB/0H20EwmK7I/RSRjaO
sK10cvEUWJBDoNSvKJKEyvMEOf0yUveSGaN6Mx/pF1JV8bV6Rrs6iBty4omTY7x2ps9au0JCa2IF
dhWDVW55OByZ1O8Ha9Wf/dCVnpojbkaTvDq8EeucYuSsY90OCn6CLSGjWvVFNWBK9n5+NGOH4kqO
fH06mPJHNDGO5DTZUiE5iMSNCW6ue0zogomC3CVu91EIrYLjQrGHhIpg/Cv3n9X6OCst9tQu+b4j
FF++BwE+0W3hFyROg2SymRAW2UOwQ9XsKyvCUtXOIwsT2SZJp9pnMK2CATmYazY76Vde3WWguidH
EecvjO9JKCOYyCQbuDJlZxMbFC0bhzBCnSwv4NXvOSCpga45dpn12DhQ8DQ4q9GRXgT8yx7rjrmn
9C4Nrngo7gH3S+qjlewmcaMGbr1NqXlV7kAtJCcYatVXDB3I555sgOkkGmMnVg8TjsjV8D48UaYH
ImqtEu2ukbc9Kq6uO2jNeozW6DZgLWI31pJN22z7aY9QTPqK3kG3U2Cy+9oj972X7/v0QAi6+CgT
kii8idkxNM7hq0Z9efL0bieR7EY5+M1SdjWHgo9w9lJUFOeIdIS8POH04qitoq0YFo4fuJK6RvRF
VmeSun2/l4nEQVor2VW8Y5l0SRQpbWs3AuqvD1wOpLwTTPrYmmesAFW0AW8/oVj/BKFvPZmNo62U
E9HnSN3Jbswpn1a74Eq7Yt2/xT29fy8abYKLi9RjWpS/zllenDjpq0JgLbEEIhryooA4eJfv/MSP
2ThaJ2WfetkGM4PQrMG7ma2NnN3GfkItejBo8riYBBTUbnQuDLgndrFvXzXltWw3RrJqNu29/Hkl
/7Xa8NZIJitopycmtS6P93StPTM9yArdHNty/KfiBYilGnqk8RDGizlWXOfyA8HXjQg2jjCw/tD1
B11cBx9teJrox7db4QeJBmDaEVsJROGcOhobxCLgIH/KXtIjDKkzVN1VM91T85wMWy7fFeU89yDp
gYDG1SSsBpjMPCXBWHwQ1CN0WfIJ0uJpzNeluTKEvZXcdQGIYCe9o+hHlxHmKm6zMdk0F+uFvrD1
kyCgfaJuhg3kXkJd7QL82t20jxHxSKvhhSwgExNL5tJJ7vB1cCyDA3gVlZ0+rUISkDA41kgR4buC
MA3cmIQ7RsEcfRiGHzUyBKZHddqN413PpLT+QfZaU3FhADdoKxp/ZPCttoYQrHIA/Kr5w2MbPI4T
4DDNbhonjHaY1gydjvmDH/3qx7dOZfpQT/QrX9KazPrmKPvnLhhoHdiduFYoDiZeYhJBhCoYxs1B
HzYdZ5ZwB9kgJFGqOEjCvo49vqGYSyEJpKUdDjYQdzJuSYKFiTyxLNndp0mOo30OXkEk8Owxbnc7
IAG9s2P4qI+6U3r9PXUpSXYnSqQR6leIVx4M9XKF05QkccPOvaDy4tZ9FEtbd/Sd7Ag2VkqHQ/2n
FjnFS4GO9kJy4lalObye1pGb7ceLXq2U9ytxPw4UVmPFLw3LYO+InwWng2f/MQod8cE49dGKdy45
HAzBC+LzK0232gbccDE/KQMf/eNX9QJzSztFMPCRo4MezhyBXywr5Ik4SC3uaxcA5waQvR3agUPi
xVq7/2l/Fav2Z73W3W1AQvZFOWUb+TJyUmAA8IRIjSMme4leqBQDPa9etPsOC5wBNNsditUV9rfN
/4PkyK49Jb6ONDqXZNrcvV6uxqqTn5KQBq7X1DQtHOSrmkFvxqFnzhAqd1F4+/1qm/CLCzZB4+Tv
tVec6YG3hCd7fn3PdCmHej45frUGqbIjxsKhdi9rTqWuu+w07Wjv0Zf5IAnBmTYROV7yWnrZqoSS
vl99RzkQbbGh01GfhJ/is4SaH5baD+BlK1Cvd9omvROf/B3siYhLAv10JLOnrrHzp9wDeJt64Z35
JjAz5Iz7ksYrwmCmD4N3vYp5a0jt823uMNPClcMt2/B4uOEd5i6NEjxf+wtyB35nbBCfpEeML92D
/FyfiPpbdxfsyEjeLvEeE6HLj33dWo7Kl+agTjrUp+5Sba/eO86u6TAdypMCT93xN/jzDgTlIi7e
wHCOcfseBljmj82Va4a9hjeKFOqBPUBo28x0Dto6eGtwevLBxxW49N17/QMH1mlwtdwmW97NDvIu
O9C5nNaUXx04ZKvEtWyE5XZ0BO5ts4ubH5O1tZad6NJsdcDxj/GpeBRew/vBbX9Ej2hGHuGj/yqf
+1Wx1WzckMDl3vwXfbLJTnkkjUAnaS9yuYVOU7nSmqvGC2cyfjp8wxhvEkK/HX6xA5IqtNWX6b46
zDT7Ler7jeYaB+2xIHr36mSedcmccA0FhMc2bkCirzO9tQ4ZrrbgcIYSHSDa+pugbAgf5OLyRoCN
4/keg5Jtsufn8Bw9Nof+V3wChn0ofwB7zal8vYq/XtNTeD+urr+Ct+wz3Yh8E5xjtL22b48WOOPM
5vz50B4z2Vm37+JTeKfneA75w9ccVKH9KH5lLjuK9LKeJLh99qP10b4Tjamu4n15l27MH+pT9Tae
OBFyglR/VG+Irpz+FPnu8BDv4738RKrFpbxTn5D1OHypnnzk1plcgRf4IBeEs8+6djKXWqF2MDa6
k++C1/lHtxFeBmKHcVVBICD1+11l8YgDg42Dnd5Jm+zMJXFXfvFbJfI0s7fTPlrXT9Pe5xzTvORg
vo9cneKv5XffvERnUp35b+AoconD5O8VuWCqG32nQN2HaC7ac1Quc9IvmlbNC/dxMOF90KW9yRyF
r0a1eRgqPRJYcq4ZH9NH9ICVdgZ49jbeOInkw9HT6C2bHCbCB5pA5GCOth62tNM4Wi76Ds3SduAP
Mp6Gz+qtZAZqK2t+7+SDMCT/iYMK4d6zcJ7WRJJvcq5IkbQBciA+98pr7IlbIgG3A0RiuyvX00rZ
CUfl2JAiZdynX7RStdoNrE9UwsirUplL5nCJX0zDBrcW3I33omecp0M73sXHas+QAjcOx4r4ljvW
CgH+5Su862cvGxYbWyLOjqHyLjqHd9PLsJwAl7ME+htOKiVa16f8C4UcJxVE/B+0h+cOMekTnD+4
DH70R4D+6jO9X3fYSkzVfjTncmd9pMmKtO8eS69j/mCpegtetUN3Jr+Xdz0dfLpW911D1wq9ht09
GC/iU3WOceGghrqbxwfv0kf5zluMZn2LC9NvPEwvXBC7j4k/YwQdfz4Zc2JjiNAfCa5xAXjYcmWP
u3H10W0Y4THXvFdOpgvKiHNF4NBCPXMu5TL5PqVoU736KTlzykvO/ZHvNd6IDhqwfYt17izvcBnY
DIEc6R3rLXLKg7Uytxz4BFXQ/FuVbrZBRejqHvo0TzzlG3wA2iNi1HXhjtSr7IDT2LO/+QjcYoVr
EVXDZrjTD+QwcMGLzrzvAYMGJ0l64WtmYy8lV5wP43N6a3pH+5TetDOeaxej3il7Kfb6ttkHtWPd
y+QAGsjTVlzS5AvDQeow/GifwLZzeq62vYOPbk+CsId21Zt4Zu8CsP+eMUX/Zc6f3t91+9wDO/7V
cZ7YpJvaKR1pE62jh/AuvtP22bq/Jy3KkV7oD3O0DoIrP3UcmXccs1eitNF6OuqXEtLhXYnP44/x
R3GpHuP79NQcMs6Cxk/rHDwiuT6jyJm2153uIWC+E1eRG719RK5wP+w7DmdlM/+rD3bQ2yRP6c/y
j+SCHDgq7D7ZlDUaDkd4nX0OyOUZQjnkC7yawZErjfhcXw9ms2ZcvNN38QoxAuXdLfOFu2gtkRY+
/2rlJwuZyprzdN5vh0eMcFtrcrNoDfpvMr7QU6EyvIv1kb8i+bHGY/NISqS/0/kdVRyx+b31wpv4
8D0G+FHU4aGYq60dAysAvwpzI+ZHS9lt4TAvCObl5ntbTRCZKevUCqg/mXOTcVmS5hLVsvRdjTKl
dp330R2zEMq4C5B7uVmQ2bfVZcmfuYlyr6jOUoVa3o8pJrs2sAq3N6SHuJ8GHA49kJy+2Cog5qWm
NrZSz1iwC8l2ee8o5kj4dmbuedmh0hvxGe5MjuoeFGso9MSSk/MoigR7UJP3qoQUjOWGqQtpbjqB
1hBCq7mUtywhlas2E/mb8kyPrTFXM/KZubIUgHCoL4txI4ZcBXpOl0mdb7MAb0loUsE0n3wT6eLk
41rpMzAXE0wfTLBMeKeIftKolBc8PdI6JJpzJ82bBvr1uyCQiN4e4w+p0am+zEaigBF1QQjIOh+G
eVA+56kmx7HQGQbN75iqFpJgMRLRe8ahZTfXIgTFn59keu4rtAlnarRIOaqEEyfvSfEVomTzl6Ez
0BDFY0os/dxLMeb2yLLYDjoljRAYd7qUdJca71LXXZaMpVnXl+U+vfqpF82Q1uVmnPt38kxqvW0r
MD5uqsBf+9kI2rKVZgpsOScazjfL6nKDSo3g2J4Z2FIHXW7wlCAxWhb16/WuaVN83HOZ9rtWK88W
DxlrC8TMQBeQXyGfxSkNe32uDI9/LWktMNdl23Lzx+qy3/KwWChobIBGeZfMnEJ3/RWL9Zc4AEcA
vYXuGGeUIHKdaaQcTo4sQ/Q9JU3B5xooUu5Ga1YhSMrgRTlRvNdt3/oRKkKFM5FKVbyYuzhDTWdv
WYpNa0+aV4w8d7jk2M+kFc49NGpla3R7SWnPLe6EdYcKcDfJ8DVLqurUSPVnQ0a987223GGJJtYw
n5r9bxuXx32vL4vdgHrUKPZkw1Ju5YQvVxSR4aJQP8YxEtAbW5aXzctNRq9yl8w3t9XbvWV9peLa
EYL+1x7Lnd/PorRVNTm3u/Q+uzNbo1nnJeiqDu+JA65PO4YWXVBbrseYKkM3Z+SijIDgtbvm/LZh
VIB/kYa3PNEQglig1v66b1nyZ6qvOU18huUBCqQ7nJbzTstNKQv80dQad0NekIa+7LQ8iOp1Mzlw
CPjpz7sPJJhN5EPMT3Xb+r2+PGB56LJrZMRchpfF2/N977lsvD389pjvp/9zd7JmsnVVdQ9/PGR5
wX7WHvUVNe3b09z2+/Od/bb+j+/s9tKlhttTtiI6z3992N/e/W+f7ntxeeT19h3/9krfi8sO3x/Q
aplnEksG2mD++y3v5L9+J8uHMeqZvL3s/dsr3z7nHx9m2fE/3sHtJab3qVGfaNO91XN3cKH9ThoM
/+Xmj21/rP7TLvQAqGv98TTS0rS67b4s3fZZnjZfiPu3fW53/9O2P19meYo/nvZ7H0OZ7hv6besF
XWwuvVgSmnJIHtHuGzU9X29vYOP2r1Vj6XDeQMfmN4l6vv97cXl4Tq1JNrXW+6enWPZYbm5P8/2i
C6n8uzM8L35v/Oul/2n1vz7N8o6Xe78fNj/fbdswd8H+v/bo/wofjPAHpuL//N//679ojx5mou8/
JDMr3w+8JTOrgIAZAViKRjDzzGn8F0F4SWZGiQ+/kTw7+W8EYe1/wMvjymSZENewkoOa/JcGaSYI
m5qsE6ZsSXAoYdb9+y1evnm09R/rf0P2Qrv7GylQg80HylIUJWxOFgBGaaYX/kYVtcQ6a65og/cR
I1qoTddiheq9dVpZr50BsATmOJzfdf1qaoS0iON1Fw3165QKF6zFBlgwcXSivrLVTv8/7J3XctvK
uq2fCKuQwy1zEKlgyZbmDUqWbOSMRnr683Vr7cm5fdapOvt+36AAkKZFInX//xjf8HbmwMQfvg+a
ytymwBGND5GgqZkgEJWc9ZYy+KKTX0N480azc0y3MekBRkqxJyAJUuDCBGDx1Lni1UJUHunLuAKG
gzem3DeN/2DI3HK9WmiqtYQCu7DKIJm86a33LQiql3RZrogZP/yaVkxuE2AvW2rlfPLDCcpreedk
BpEVsXfJApoEupk9wVT4aaXYsRfymeDNNTrFPYeCO+Mnb1uLGKaIU63bNN8iu3bu0FgAikw2hCIz
Y9fK34hi9ro9gWXdITkhClg80JulXp7TAJvo4YXV7zHmzUmeIEK27RcxonsQ2XfNk3RAi+/shDDF
xu5xwRJJgEPjroPI/FgMezv3jKqyxnxq8uzku8437BT0TeoeJYgINn6r/dU7w3PdlO/9ZhhAHAM7
OBqwhNamxZgNks1WhZrq1D/1cdMvOJEdMaCLTVCRRu5F8ygHGtN3PR0uA4CelTYWF4cZfZ7xK3Ra
TTGgHB5qHEPr2qSigpP1kOlHN62f+nI6kF3nrw2R3S0pTSl/DCHpm8l7MzMh1uaEvqWffVb5QxY5
904kvtmCYDvphs1ETX0hScj9pE1k4q2DG0KLOdW0a5hlxNU708+2yO60WKNRkVOwDZanPHmq3Q+Y
XFhq8/HU8yPMdTU9kSV9SOch2wY//Sw5a3Wrr2sRPpMk/UBI99rEZLAfk+HogBZGet4wR7IzYy2d
9a0xe5s4j1+ENfroI/pLBpvoXHvDc+XbOO5ycTAWJ9sNXs+v13W7joOJlxIW05xSf80nSBIW1a0I
XpZbNcxIEUfb02NHEMcBPtfVwva3IkLSXcdD+Vr49WsW02Ir9e+2l/2oM2Ihs8EeVqZHnltZfswD
OYLlxSzIqsTDQG1mMVcGujdCs3d1X32rRvdpKfxjFduoHurx1Eb6pnMLFBFR+OA63dUsr5jr6JEm
zhM4DUox1cFZENE42CCw5S20n0ARTqOxtnoru9wWnZtg3S75ioUPVKMjfpULepxfA5+Wh8Fo3O9/
icyaVhmy9dWSNwkU/uKlrjlE5uBi743WxmK/NRbghj4eOoz0dM9rpujlYD3m/WBj6KfzkujWZwPS
aMMcaBO08TF0esZ9eqmfcDwsp9ELqaTLtds+rTFWWC2UtkotlOBKrWGQQdjLzRhgl//67xel4Avt
C1oEocRfX+vaUjuoEVvcqOq1f3xcgX3HrnW67SZT0AmWxoET82sra/mZYDSk88YycfiZU+jKyQWp
zqXTUxzrmKv6IvkAyDNx+yB3DvDcsjMhNx4KvC7E0gSHOK2ABAcV0uUaneYpwmf2tTZa9QOOEEqF
f+9S70hb85pMibe7vT+R71Bvm+UsZ3Hop+E3Y04ih+41vdVi8WA3JSZjcrVPSe/UW9SijELnGGFo
VBOKv//lvwV6ciSfVHPJzc340ul9fRJBqbyi3jQk6VMUDO3Obzm7naH61jHK3WVlYj+PhQaSG0dy
lr4DZPNys+N241tvI0GjizBWQZNQsiJs9sHoQum6nexzMQx70fRwAIfqGbJAexFmbB5co7y6spwi
esqJbV0SGkuVeTBXZhwt71M8PCUEQJsL7M9axq9T1XWmJr0uRWjfTfPwXEC52JZD5a5CjwYiZDWf
Hr/ZHMyoeul8bcRaq99pdS1ga9XeNk/wmsc9mLLXyQjwK4GsO4XLK3SKlXC0t8XyARlo7bKfprS/
VpjfMtgZSNO696YzvINWWt2hmKuf9kQtqwdXcYhxbbwkAW0L18sOPSbxba35BcqN6K2Zxa8yFt2T
q4fVgzmgsvUHOqi9eF5KkZyWqnwQ4aShwO2lcTPbEtP9VKSw+LSOZl0du+m28/TXoY8XGt4N+pyA
B25niE38KeqpvZrxY8vZtRsLutcVkZYno5yx05VIgcII0QLiNS7jGj9oVERHG4PQ3jXDsypDpTI9
BwVUUx7Utj+sU2sIjtPo68VBlabUAifl/TB4407Vx76S3npgLQtQEUHa8MAkyO5kXInnDcYxT0/u
RCYnqhmKE4tI3I0zBWCzZa1JLUI5jU1V6Mlte651c1+LeQ/9zFzWqgylFgS4+kRocIa2JxcDIzUF
RMsyaKPGXYF4BbNB+/ea2nfb9GRuhwzw0D0+Q+nKZpXvMZP0kTBWIGQJp3QiY0DUq7aMBklMNE1F
n8i8EICidTknx1xqlNXCISRiWatVVSHyLeeH6w7+VlWEHEYFiFhBc8rMkkUuEgPJ123TiEfkNTLq
pFABKJMMQPlajWUsitrWRqJS0qwmfVSmp7jkqMj0F85IfoZcpazkMnBlJHmlh3SFx5uiYpASy6KO
66LidFT10akJcGlkkosUueLN2fAL1wcV93g7yqoK+Ud2YU5mjENlcauC226V0T8KpeqFpRHzGnge
hip53JVcUS1kDsxJ7asLj9ELrs1oh7/1RR17W8XgqFXjK4BK615DuMhbsNs16pCfHbZp3DoE6WQy
Ukf9oov8ydSil9E7Qobw3Pap3ztKCetxSO0JpUXmttBk4M9tU62pfYv71lSEAvmokal3yN9UnW5q
LSsA6WQkmq7V+XZb3M7B24nowQPUpbRwUOFEUe7fk8CIt1je7m4lZEcFG6ltkEE196fm1yiljl/H
7usaVW4dtZrI1CQzg2At55nqwP2Z83c7hhbN3XT0xEEdmyGR6YxfV+7XupPWH57kKqgDcztE6oj9
sc8rg2Hd5GW2vl2tSgjqqmOnrmb1iqkhsWliOt8qkGySSvVb9firppwMHiZ7RiHQdAm1UpeMupRi
WVhVa7d9RoSzszPt/RTJEK0QJZhApOJ1076TpVVbVl/Va19vkPuqCMXq4AhvozSluhZ3J0/qTNXa
H/u0ljxWjbE7sjt/kc/GnkavzAGbZCJYQDSYqW4cAzMdtQZTBsRF0P516wLcjmih5P9qm6xylzAL
baUuQXVJViq4DKY2d0qHODMhc81aVXH5us9eA5l9ptYtmYc2ymQ0dUm60CBX+JHjrTrEriptqDfW
BKzBKSJpTRb+S1WGUVerWnzFULbSgJWJjBmILBUHjs2AUR3pf2x3vouSK9cZeJYT5dGvI/y33ldX
O4sBZWzW45KWB1fdnlUNXW2qNbVQL6h9YYWKq2yCw+12mYeLrOsqT4xaRU/8VgZRTB8YBN0tfM+d
s4oGtkqU+0fcYEEI5bJVSXmTwfjocAvNU/GAt83I1BGUma72c6jrOP4Z9lmxx1lRnQZZA1Vrt8V/
2ldqGkPM23uiQv40/+kjJuYq22KJf6uPydW/CyP97DhWsv/HP/tP//aPfVkM+mMhcXqVyL9VvUpE
1bs3OuNWbVVg0N2O1Fqj7T+NUT6OSinLtyHwfC0GWXe/7RtTebGZurbTW9PbT2N+Lghc3VvkWiFf
lP8smukooPvhY9Q/Vjv/+Bi1+Y9/E8yYUFPrrpRfPkaQbsQ05dS7vj7u671DLQXzPr8GxN9sr15X
C1f+x1+vDtAj9IITRbNlZ6aTjpPa0GkX9jEC886tZ6y2FRTkwcj6kytF40nsMywoy73K6TLkhfoV
3lVbKT2rvjKy0/Ltj7CuKCZ8FeJy8drqtkPWuGyexH248+vxTgXhhTUd+bZIwvJu1sJ29UftT23+
o4KYBoXB7SJNJMQBo6daqNu2Wq2VYtqf+0fb1/vdaInPwq7bLX83vh65UIYftfllNkrLF9/D/zUz
wduoLLtBj3BkM1pV30Xtunkso9Rw90OR7/vAmSBiyweXslMm8tHoB2D/VL5dJMcWsAUCpnryGUio
SLYWU0lKLxGIeEflKEWF2Km1ri/ik+BElDdQhyRKZ1xAtMg+VqeaWXJhODjjk04cVJzhJN+q1lrX
XrdGSHta3rhVVBtKdU5BlWyotkc7p6hk6mu7d/TqcDN3wWGyt1EUvvbDMtKCkoPFRd5uvtZ0JyK1
bTUWFlrCVI6GfOlvVWsNXwxsrQAyS9r01gSnTdNWfXG1cEUsSCLC013LQUVR6nxvXQ7RKubySAcw
vaHqDAvok0zjEMbuYiqA+yUfI33ryKtx1qKHxqlAuapbqfKrKBdLIFfDXkZ72+FdAz79qCraOvWs
ea1WVYm5NPUZ5WEKop7R2Cif5WqNY8Rz4bZTB664ES2yYeUKuy0KPyXnufN2t13KcNZHJaTjDm5H
DXV7B0r5UX2ailRUa7dFJE/S3uh+EAqPZFH+Sv8IziTbhB/eRjFjtYOD/5nJ2DkcInGILSzjcgyu
FpCTOdUcmFJpDlI20zjA6gWtspgc9M37l3FZnm1+UIh/G5md0mY17i3BwbXezcE8l0U0MxiQozq1
IIVz1IFJRL8p9jWQE02dj4Z8t5RNcmzqciJlHZ+LrtsZk/2/t4uoGQ9Z7W9uGRRfmRRGEyNWVXsT
ACVb3yk/oJsOpzCYhxMB7sNJbf5f+zASaMEIshS1rYmrsYFmcRVhi6bC3DLOoVCEyI+wqXC3FMBQ
e1f7NvhLekr00NvFuFLXflCVuEwK5MdL0exmEka3re4vD0bxhF+DjGna/nndfKu7xT+nU/W82Igu
OwB8q95y30xjju/GJl631aI/CGFUdznMjtC/MNxOL2LWLeJGGtCyHhdEFG9HY+63CWC03LceAqq5
3/3Ezo7ZQPZDN3hPcCJkFaa3ELd6p5H8gdWUDuGhDRdI5Dijm87rz/WIG9uCnjASMAOfyNklkT5t
Fle7CA+74NylzcH14mitjRZiuqmzjrQer2UIFwfLdLm3Z85ot3HFsRfiEERJsY4ax7lG3nKXJkKj
FDz/gJ4CyMMbZzD2I8JPjWaP6ejGEdDZPZWt5tymVnNWayJrfnUWfXGn6eo7K1aD3MJaZ9oUbyLq
nECNkIo3osUU4zTGiYhauDJhaK/JGEqueV5IFVRY7aAlEYcBKNCyq0Oax6BF2va6DN49t7Px2RKJ
v5vNvAATFaQru9THPYTB4h6n3Tqm6U8ZJOo2TgqFuPWm3WxF4s70S3091GLYWDbkl7pKqo0msYpl
K3l6SFpjajM2nCZKhY/46p7zwOr3vge7p6eQWljiw0kgzAYmxKYZ30y+INsXLMI+LjYWBgk7HD4r
A08G4DN/GetNE1rPTllMF3QQKcaU+WXSzXjbpGW/moTvnAht8LepEH9VEgggShJdWirrc6r/dDuK
uOXwWUehsaoXnQp/cFimBNuCi+aQELtVYI3mrrV0KsF5+tS4Rrsnvr3fhZ0FlRlCyyOwhlU7wjJa
9NLcFHMHn4QnxTpDrTz0kbnKA0jRFMHXUzM7e0czt7Zmio3nRESU6LO1y4oKNdkcocdh6L+z5oJ0
k8Wc1wWaH4jXnwPScmSyFkPYu0VLf+kGcD/BOG+tG6VHAimIT6+oLpalpZSa+I9rx9JWkIHiK9lM
M2NZLBwmFJBNL2hmkObxq3fkeNMChZwxwVz5PGpFhoKvNSOe5j2AZegeMCz7/hCVxp7gn2BjVTk9
9cTYWk1HkA8n6Lrs/PtQL86B5maA2vuDntcF2onmJ9bVal1Bp978b/fu/6d7B7XDxbf//+7e3be/
ouq/JX/++5/8FzvAcP9lEwtFNhQ9FdOSeY7/1bcz7X85ruO4HmlwXx24v9kB7r9kH8/B1W+a5OMF
N3aAbfyLWEqbXp7v2qRU6sH/qG8XuPwB/0j4cnTHtvgTCCbVTcvxyU777327rBNLNoogeSjDv3w5
ZVUZ026+TOtunA8zdrWwErjLmpAEAEwudpu9+FPyGemoCrnHo4yVo5DbwpeDlJAR+uQ6xoaOxsNt
jNpaMrMIW+IXlUSNIaa+9nbGRJ5JJEzkbSyANqWwV1Nz01ftlsJwc3QNo6KSao3oM113704IMIso
hsmdDeixuyI7CIsRg2V/pLkWPjQi73e9FXwvfarMi7Nu3NB7cAOSkcf5gQsWxSI107C3r8bk+3fA
+S+OyFpoRNbPxMVzFS7amdQYOnnaWMJRkyoFNaRSg/Hb4Mo1p+88t6JNU7n31lDWeyd3rtmgZ2ec
0iV6u+4znMIPPbbc05T7JF7UUgcLT+Fk+5OxGgdYI20odqUxOudaLoKBQCorfx+LqD03zOk2rd1C
L+LbaCm8MgaFllyorGa1qdYQCD5PWZ99DRTLCMlW73FLBJl0zpau3yxi5hY6GJubVgKQiXuYmQn1
mR8ta/XlgGG3ULprUHtjn2zhSTyPVnqXxnrOQ4gb6VzhMjTbzKNFETsbARknsVG8azY4t3Y6GRqu
PD0y803RxZhJB53WjTG4sO8htH8N0JHfRaHf7UvwugzSe6aWjnDN1YQq5xwulrnxMkYBDBZ3ZhF5
e6qpxtEKKO9KsYka1/5xJG5Hp0oyG7ey+G3BGdbrOcR5hhHM8PFytH0pTmpBFkq79Svnl+5VDAXF
SEa0m8K6l9MMV14Mau22UJMNM4fUaM8OEDAqQWqhvtAfm2rC0S4MA1qyIP9NnlCR0V8QimUyH0ao
8OvEMN9UTpiacKi126YhJyGLh0fZL/K1OtKVrGmrtdtCnQxqc5mnZmMAdlqpK1JdjJ6aLMSyJvo1
Y5BX6Jg6rwQ7WdubEEb9fmpx22fFnn7MMPzLSYMawueLhCCocb3x93QiX8aQNIQR/qIc2N+mCYr0
o65zMmWQIXUZ0QQO+KutKetbrZo1q2n0P7bzDFwhk1dggwybpVU/xuW+bNv8PcowhvZDhe5e8xH8
Zz19Pd9Y6NaxUJtqgfqKcUxUE6DjvIGEOhhGuIfNlB2YhVmEGFQkpZuy/jbNzO19tHS030raVOXU
n9sx/OFX01ZUdJQ9ho0n37KeZ38pSKqQ0y31R9nbHmXV6T/Z/W8WbeXODrrK2AetvjekZHKWv78J
CXFfpMmFB8QmbzCEZ5I06xZYeJiWRVvNqha+Nwtd0m2DZsQ+Z0+vSUE4XKLF8cle4EWF9J4jO2dW
YbEY4gDpKxf8Loyd17rro3Pr2c8+aEAQk/yQjZT6xAW9/8mFvTvJa0m9QA+uaF6J/WuO88ig62qM
6TNZuAtXtN7hh3vsggau3GhjqBq6K5LKn32r2WtLg7KqD3dJBNlXPunAaoWfSWAAkWtqY9cU/cYM
gUb7enKIMvFdt7GG+yOt9DJ4L2rD2Sxj8RjgDQImmxQ6KMQk35UN72gShkJLtWzECI6um/NL7Xvl
HpL12zQuG2PK3iK7Co4WeW2brvAXzFrLJjflqTBN91ablUgK9LdwNsJtZRTYZ4S4JmYV7arUx+ZZ
QqBIhgSFCN8OeWaNe3B2SS0yh/ssLu9ypk/cIobkDpAcYRKcTVFxEZjZdLNeiMXUNlNmJ8e5N/FP
T9/8GNv+6KBd0AHWrMZUmNtZ8HxzCEBpnPGstMm1X8G8mOLuHGTz96mNy/Wcai2s8vIzs2xswr74
0PTIPjG38LZgBX1o9x3I1OEx9LWYyenwkixNtq/T+V5L/f6IvnvYJRNd9DqfR4wo8b1lwVH3wJUf
oRdC6rNWUb7E67IoIAeG2b5zUEqkpt3jaqzOWhsAtGN6unYmsJWdQDhhdSHxaIkwiam8ryLMZ44N
jdACOTq1Sbj2pyVdDw5YJmGRFZKnvsE9vIJMalvWzrKEBdgx+zUbC163YH4W+Xyft+74nNsWhEpL
2/WV5W0J17F2Om6h2YV1EBimOJhpCLu05kPnLn/oF4fWqVdOZ1iT2nWawc1Z0Wc85+7Vz7WcGUkt
9mWImaHup23mpcbOqOy/qpSYy3HRSGOAxxy7pPXNOfrc3td3C6g4TWu1K/E+hAqNPm1l0jEo42fT
tzFtu51ji3kTFQEuaGFc/NqpN4XMYzEYJ/3M3ZqJAmj4VWKRM2fGo4m53fqBVycW5yrQa+oGJqqK
YaPryWcWxYL6UbisYo+5LA44Y27m9cDz/IBygl5pGb91xVDjxRo94sUbaMPlOHOfDbZmxvyXP+bT
A0RMWg9zXcNaA9b/NErrwQOeD0j2kuX8pq5e/dUH3ZsPlj+cgstYFRD2uG7B7OJGTslAsGL/YOZU
AOSlCtAed1kMc9oJxV1XGM7L4oXabq7ClelE2tEt65cMJRDN6pNoJ2Pn2uCOc/KrzTSFOhePa/KT
4++VG3zkZsrjRI/IxdEd7YqXVBRVuoffxjVp0J2NRz3fOtLjKmbxECymth1ArjMyGD+iEpZclofp
YclJVeiPsWv8GDudCEDNfptcnlheYNK3fumTnHaiZv/OWs95LNvnllpFHUTTFvJndmyxZWwYl+L4
q4j0tlPKGha981AGJ9bo9DVzejCz4Bt/6EOSRIJ2x9hcUiteJ3N07Ah8TGfrdakjMnYa/c7SQ39r
k2qBBx9TUWxfhcHYcnApDfUFptS20LVLEY7dys+Ts241v+uKR0Q76PGuyrGEpQa6Iwto51KYDfxz
D6RleJ9qQbOb9OaShEsKnSF2sR0Yd72YrtbcQVMts0fTy55anZopURfPWD6tLr7PQaicY8JeWq/A
+UNd8Dhm0MUzoyPvI0twjvqjA/EBeHnoA41sasQpw9T9GLOF2ND7pMIE5roYiWZ7Ng5uB/krE9rF
d6x3x/kLTF14bkNApQ7uGk3nqu8bfElFlj1gFKF+YQNJMBh5l93PQWQ5GDztfSGDIhblaxwljMQX
O9nksSUrGT9ivyEcMaGSTIkJZeAoDqKGTjJltMvsAD+w1nyWS0DiZUj8jJbe11hLA4D1Dwspo6DV
Yy91LrkL2nipeRxpQJ80OdUfCbHaWHkUnIYpWSH8wuHCE/s8G+OW25O48iyNEG89QB4RayNMEGzg
ahQymXWkrLAq9KQ6eNQw5lwfcFFXu1BiBOPRgpXmyPGJ2lZrqtWqNkcCSLpZY0j2d29VdfpvmzwS
sUJ15ffJhlIyFCU81KJ0VvqYgv6QdVC1UI3XPzYrgOTHaDqVJuM9Et2MTbPM3yyrJVQoRULXjiDm
PeH5G5jNzVdHrR4iUreHDKMVwTV78mhfAD2/WFQ6dhTFoJRkjLwao26BnMcfkSy6q371rX2dTgD1
gcO0LbzbcFM0AJQ8GzOr2SXwRGJTJtpgrcnlggp8tk/i5E5pHlBcvWeRNpNMVhxJCIcAIpURrZGs
I88cDgXEF6uCNutGCwJKuUh0B9ObVcjTS9ZpffNzpu609VWV1pAcskE/3awrak15Wsyo8OS07vJH
q7CQ5pbADRyiyKjdk4ZLH5jKlL5V2wFhKNR8PGnUqRklSkKeWrVk1ziVMgu1aUgwUrhTPd4x6xMQ
oXKQz70L4onOwFCM+5z4kCtBdOcwsY1vhCp9D/NsOPAUwWo/6ZjVh+aykEL0bEdYQC3/AY41J3dl
aPepl3yK2MK0P1YeGS6iogUEtybs0+nqy0UY97+W3M13uePNJySURKS2zI8WCo/jJh8MbR+H+l8J
ORYQpj+SaK63oKcxElFvWtNix7KdVM1+hnZ+bwzzISwZL2CbeldBEc0QnvI4ia6lTJ4ZCstcZRpq
OtcdESO25vvElMsjIuvpjkdD/U3DD15o7Q+jT6NnQqrIJqjxVTIb1yCQlM7LQOD6yTWTlWEPv+c8
rC690UNkyWsc5HK+qFsmcX8OtbTAM9r7WETtPeRtxp96JfZt6pw583zuq9wy3QT8Fz5aepGJ60RA
PuLpYgbz45R3F3oyVw5EcMCpkj7Yxi8L1NPVbo5pudC3jmvSs8q0XY084lcNcalQoTwc+wEezaZO
5vsUG9nOcEmkQ7xLEuo0PYLZBgowNZdhLJj/c8KQ1KDBW25MYDjetKUZWJBFU7THqaXCX9rtNSAB
5yoqsCd1MvA8nwgc7NzY3+lji3KFogE5eHvIHM3SX3owRodpth+6xKfKSjkXWSozmaLjT3esiIRo
bsHkNZ1cxvdwcHXCZ/vqiMRLf549YuWc3DSPbtV9NojNdqmJw04bUWsNsb2t6DBs5mTgKjfmhzHw
Xj3ffojFZBznBaP46DiP6RQTGJNN720Q/aWVs/XQzw1Bg3jPSq/ULjByw30g7M+kX/J9ZWPnn5lj
PVr4u5PZmYhRC1GCmc11MMr8TFYJ4zl/Xeo9lF0Pt/FoyRJ6xp0q5eJaC8to7im6u15y3yfk2c7C
vqamBk4EmioZ3x+9ZblUfSHhxH6aXk0/j0Br59Nj1pBfMfCQHlkwa57vvMk86YwoSGQFsLC0hnFs
89fZT5meID1b5Q5hdLGQHvAxNDcxgOoNrT1r5aedx8lVD/s49jH6N/w1CSP4ktvMvlukZjsDhDK3
QbXNmLCaFB0Ookl/VC4T2SXr71wUgFn4aEf6U0OV5sDHEtpM85infMmZ2Xr7ssqAYTQEKWdTdm+S
DRAnIeZSGcYyF/bJM7rHTJ/Gu5Y2w51aY4pi0jpI9Y3rtuU+Z0ZNYT1FalaQmzZSC2fWd9HiKN/M
+dNAPtPGCPX0DIpeJ8mW3HEeRgbCK6K6qgTDftog0nARyqVY+tNx2OoNtnjTDU520bjfcNTFT0Y0
rX6QpkpiXvWR+7m+z+QcR4vSexHcTyjBL7oxvMRwjZ/08k30XF8VgVD0nfTr4FY0kUqYR2X709AX
Ul7ctoe+rnvx2iyW49jBwTEHwZiMeI37Lo+INa3j7Jp3P0c9ytdTb7VHUHrRc71EJy2HRNS0fESe
Vp+jcZcPmIujMgZz0YLLkBDFq06SQDpA2Ycx15+hwb97uWHdBSJdIL23RGoYhG8VOS4Dah3i4FQa
4kTCyYTtwYAq3e9ZWw0Hx06/iR4LoRE71VHYxrO60XZL9xQ51DW0yBmvRlowvZ+z/SQ1wn3ZrvWq
mE+2nnMiiBjHv2882MkYXYRjgsTuiofY0q/UiN660GiJhZ8ePT8wLgn5ZzT1BUgf0uedvhi3s00V
oiWQCFQNYQyeF7xwo8mPxmwemQJ/1A7pJnMUAAxzaenA/PP2RwJ2m23q0VGsRhMRbix2ud/VjFZw
65vcIzljXjObyW4LNSbpTGK7ssDYpxlx3lSNXVTNYOfoDhSbIIbKRLTH/QRj9UlWUydkMan30bsj
zBJ3yzXVHRKXLupYJfIcrvZR+dMedZDrzXCIqtg4TcZPhhg0OcsZe6/jrNCLlsfF9fFxC3ovZUZs
tJZM+xJleJB7v1KG7S82o3vRMIuMNc29GM4provmMJfzO0ZfR3ouuHiGeULHSfpEjyXgJbsUgUNQ
i5tfh6xyHhleD/jzUNYnYx/iDJ3wgpjB745Q7lXpwtVp/ThZewAT10Qk+JjcGGALQMoNWBfC3LW1
H0NRcybT3/WFa2+nhJiizmQAu0jKobLcNuQs7kZ00Woopve4FZBg9ytRdd/73Hc3cVsZKJisl4b7
tN2LEqyIoH9ZS7e0iLINj7K7IUqiO2eczllCYzdksN731K2d0K82wJ4vi+kYFH20TZYsKIJE/jG1
c0Dzipj43vyeu2Z/tjT7HKSiP8U56aTF0qJuzWvyUNPwWeiCwNjx3R6XmOCbhvvTbAAJypLifliQ
5USBfQmIfZ9t02fMGbcb3QCn6AXnUq/ai9Fd66EiDdoN6WX6w/wtsrx91qXjgVKUvTIDbyAwAvpR
nOTxNXcYe3v2QoQW09cmgbdkxDAn6uJ3q6dRSoDq+O60NYLputg6DVL3xA0JVpzCZ3K0iXIzkI9m
dhpfAs+j4AAwSSRLiChWi48Lw591kgTMWs1vzKR+D4s+3XkdrghmjB1gS/N30AO6oacCD4yE+Zmw
FvKWyQPyyTa0egodwnSsbW0nYPWERp4uQfeW4Zcvra5P98IK7137nYBj8cMWKU+2BRpD73cffpbH
xoq75FVD5kPAngO4oJt3lm4Pj02LDUlzSp87jB3unaxFoFa3lD8744koa4aXRXAXDfGPOQ+a09g4
CSRSFl5Y4dYGZt4NNrABnjP6hckRz0NSurYx+vJVJYj5iBx9ILqyaw8F3OTasKl0yRPWak3wpdO2
dOvpYgeQwLKyftUbv73D4h+fPf76SSMtTriFuRkomx3yJXwvohpMFhdiMvjcZJ1getKaEUicFn1L
w/Iwdg7nWEn/w0iJWVk6v9o7cBiToAcgVGAgypnabgtA9OueB802DtuJlgWpCtk4WIcxKIdz3CJ4
4DGvbcLeMi+J/F86KrcotxYepBWDed+aV1mRDlTXHePZSqCruVM3rn2aNUwfGnFC4l+5JYk5/Kdr
f+jMQ5wwQs2a6upH1ylvnXObtWQLYNA59ln+aGjgEIORA+AFvbMZI5hfgwh4ADDFBualiWNiymBe
4EwUJvYjSdeHoTG7s0WazM7uMI3D00ppBXl09t3qw3QYFBmD3+9DzQmvrhSM541BH56OsDXiMBsJ
p9gmi0/p2ByA/FQ+87WqbTfUIAdSHzVrE5dauVc/tBEjVjGM+ao1IQC1UD97NeNgpmcDT6KlTHaw
Uv1D7xZ3YeK1j4ZuEl9Qc7sla2t2/9LsoFmXfvWs5+lyIJhBOxEDsBpms79Uxfg25IvBXTaidDHZ
VBQLEhdJNfIpkHbZq91My94pFusuLIpg38zFz77IwMHMgXcIBh2YWlPSObHKu8RlcBFSXt3Qjk/P
FRwrQ6uJDJ/oWB4zr9YxM9F0IhGCZ3J09vswv7iFvQ00gu/pS+8svtm+nhImhk70RPPZu5Q6v9T4
mpTJeOdnfb1yQ3Bhtg82J/eIAe0rQhjT1Durhd8SuhdoLUGrll3cO3Wd7ewRYo4fSXhc4bf7ZPS8
i5m45YWvjfNFu7dTYmAdmJSh3Oq99G3ifDgzqR8o4HMvGC33R0Gsx7URenUFifBUR1MLbhH8B8Gt
/dbL/g97Z7LcNrNu2VepqDlOAIkmgUFN2FMURUmmGmuCkGQbPZCJHnj6u8Bz6rjuHdyomteEIVv/
bzUEkF+z99p4Z8Q0PJfLC1Gw27zsnoOeTrUc0/qinVclg+7kuCTp0TyIe0O2kEc0EtIsT5GALAmO
VZANACytRxEb4w+TcK0VmgwwWDBJ9/g40Rvwxq3jRskjEWvgQU1np1wWlj15TvvEp3YNeHYhEgnT
u6yYL2PD/VtV45dD9sABT4//UBJFZxRTcg6izofUaQEgSbtvwoedp5TLMOBI/tGHANJy88GIKuuB
nvc4m9K9h4cOGRI2JZBNp3KbS2D5+a5WktyaprswINSnIUom5tsOKK6SspGciXU+Bd0ZX6E2bA4D
WlOoJEsukFsfVcFDmDyU9hwATkyZOD36LReR3dcED6f3pEbos2R0mLhEbObKvg6uOKla+wQxRMkx
8sMC42PL8kQHGQqW/jJLMJ8548AmC4gMDarkWBQlc5p+Wg3Ej67wpq8aa3Igb2bBauLhuR4LVjyt
SBGrVKW9db2q5/kRcF/33p8krX+bROLtg9L/Itrmbmj64qFqczxAadOtdai7rVvPJMFW8XpGVUJy
ISltiv0wKc4jGSg5R31K24SXxV4GblrtEkPtfS2tTSyi7rUgmu+WX2NL9s3zJNV+KjA+mvkQn9y8
fTb9Tq37quV7HSnTld9dVRj4ROLqa0Tu1hrbBLveBPCl18mjhA/VaHX0Jtc+0nNzcXR0bxNe8MJl
tmuR1Mu5VgC00/5TOzKeGtwsXhmGQdJbgzgLxjGRmlbz2yYx7lRqsiVMFykj6FDb5JBpuuat9Kqf
5lS163AaPruOypbMblTcnn3sfO3u7Vm+kSfJBZxE+WGwuhfgvt2WCHSDtdtlDl+90Yl2vaFnHoH4
PeOAza1k8XRXtc5VESfjkPvouJw7Q+0UO8Pt/hmDcdv23ZZ/f/d+f/8uCrtrrAn6ZJrLsLdYZklq
2cZ2RHJ3IUMYTIjr2e+h9y2TMiPocp4EaKFurgWrNIt1LhcNwu3PRFLBVcRixPDQBA2CCcb2WlLO
h5jy3YFEnLYBSEeHSETfjJ6iLkDctohm//ruqaHA1tSgfjtSclqzANfrd4xljUNQX9IaqUK0aFiH
RSZo5oFchRHE1sazhruI6OeNttExpWk7EODES5ynD2HbJoT79dZdM2GoIWknZos9VyeSUeiUXfHE
zVKvek+/ujNSp85JUBPRy1SnNLeiNUv/YmMGPmMMz1LqNHGHSEyex9wGvxWR4Lm+KU9vOSzBzMkr
ZqxYzEFfrNQga4i4c0RUHH/holIlFwmQawZn7PaT3F5u4tx8GfL9/TvDFukum6qX/7KHDm2qpEXf
SNrUcHf7yW8fVYsC8u8fbx9JhROsRl23oj2kCq6z4e72kf/vj25/jJffVSXEdW71Q6yR0xVqhG8e
9fl2cuPwblheApSRq9wmx7xfUm9uLy6n13GuwfpJ1p2zT78Hdo8PVc7m8/Zy++MsKEbTFAqrU4z3
vZ9NJ+yTJnUAv4zle5uXmSbz/EWGAUUfkULG05mpOktjthUUvKld0/fBkm6U+W5NtoHBnMmpYfKS
3eal1CBgxKX72gVpvKvZLP8zQeb2UbZkyWDbdXdNm15uf8UiEcaSfL2l9vxN94FvE2+GPkcbuVhx
bnKZyPPvClyTTN8UElRPf/U+Q7PSi4iEayeEMv9+6e3qvhOo5Po4QzXiog31bhNhloPWNrDT7GDg
pf2nDHp0HgmOsnb/XyD2fyMQsz1h/rd4h7ffTfs/XpM6og76/E8ZM//8P/+lE5PyH5JuxfID0/cC
np7k1fxLJ+aLf3iu7VisQsix4T/gU/87Y8b8h2eblikhPHgIwqT4N9+BjBkrIHvGlIjPHEJh/p90
YrSiC7/hnyCI46//9T9d+BKetHzHldKyiJux+C7+T75DNDlDXhKFcKTbSQmgrn4XvW7WYkguCHfr
E/FTOP1VZdIRd59th7ZqMu4zDpeHfjfFjnccgAUQWs2JR+1Rllm4cZ0C/vgQ7ZQnP5M0vHQjM7bK
G0EiRhRUmVbhPk8pt4YoPCfeSU1MhifzTizB9XUU0I8iQtqGw/w2fHqOq7bEscpNNx84loeNjNRh
MNm11gzqdqYHyBDpx6w10X9jdXQco8DYZjAuK4dPGcVLphqDNA9NuxUCmmNdfj8Q1TzLDLhbzFiz
nwnUo2rPLX8Vcy4PSA2OQUwibBmW0OUsvXHS5V4TP7q4ACiecbzTV55JFp0fR6+CwD0xhtBND6Kz
ZVptTRlYwFYF29EOamDIcbF3fCCSpHmC5kwyfAMCambn+js32dQ9QNUJQfpadJ81cIyVk7SMtmnS
kT1IzOXpaurGYetN6lwPYGZlIo2Np4lsRuYMGSFv9SbSgKB0l+yGpEt3cazY87ApjxEPXe3efy5Y
hjdVXh1Hplgb4TZngiHgcZAreVUtBGgzNq6WsKBKNK9ePDy5Tg1azNuhG1l5ZBCUtYZU/DazF0gC
9k+mcRoUAevMNmnhXkypPp0SmquaulVm17s2m4APtv5x+SwbvXLxQq6isvlA91GtSQ/EZlDAADAt
54FqFMGJ1zKAz5mpj6PFsKFklxRbh4z2Y4hadP02EnvyL06+2Z9Fb74nVYOSdxI+tDnCzBHjrUpN
L54QaLchm5P9ROYwRFtmKTZwnk1oee0+dZodq1lkaA3Z5RUX+Kp1SRM3tYSXmuT6nQ4YMdmplbLm
gouqjcZys1HWPKy1IEdpEtEeMADAwPGbEvpqikLtLM4zOtrsLGrIzKFpPytL3Geh+yTy4FJlCNz1
8OGQhwxTIn3XKq4hIprYKefhYNhMujIGUG4y4ugratjgTbBLastjRJDF9w0k3CKHjDGgIs5ICuY3
qdEKKsDUQ7C3J3QNOgOFT8s57Lso3BZd9yZQqqPIq6gUmR3xJOA2G0myxPW0UnV4H9bGUy9cTUnP
GscezmFDZlnTD5sKjSkzx2qbF9KHaRD/wFSHWJ/kWswhzFqUfGgZR58lq4q+bYeX+OoIRkf1s18I
Ao6dZTeq5l9pi1a+rMQvRhQPISu7oDS5F52mQJcOERK3FdyKuR62ld/G74P7GJJBeQhGNrs97rVt
G8pDDEA5yd5TpOMuns8OwXovRbK1LfdB1ikZJcQ41NNbaY2/J6OX+7h3H7Q3HjurFjtJCkLlLrG7
RN6TNNFDUYhzWOUu6zJfwPXt4Iazw7aY/+y9MHqq25gZWfjU9JdQsIKvg5h/IX+QZeXyAPBY1AEB
YZYmNeGXLFSiyi7WAX0tmzrzYMISn5b5DMjisSs2FCebKTI/zXl5gyIEO5ZwdjLs9rKPeZSlDYBk
nyxlN6q/OzwqLGgcZ5/X81HjWbnPB8pFdjrPow7Cl7jI73T+gwkM6tmk/Jzg0GwqMkfvGuanq7qK
fyvFijEY7EsyIG7JbXkB/NHfjfHwKgN7kd69hl7KrJYCrR/8Y5LF/lO/MDtUDymxJyzMD+poE0QV
fuI4dreDau9Jrv7tpX+AE7zm8zLWmwJWvpn4PXSsjAoi0idvmlaGa15lUTTbofmOEnt4sN0qW1e5
yaynqHa28CzSp7986p51MS1R1DYPrNZe2ymdq694Mulq3o8VMdNd7kRPHhK7jlxtA+qiIrkEbHlS
IKWHTo4vGNBOwOISVUcmB0JdMbGozj0Ri7SuY+elUFDB7Vhpkk7ZoOXJXYjwwUeCv7WNljgqtp5F
YoG/FxG/Y9mdifJ70eah8fVlIJ5lVCQOGmm5JAmk5HGG4oks7HXmsJbVqqB8xoCNPHNLStGmMdCz
9GLcRgMxnMiOoMNmhUnR7218ANc1aS7rPIjS/ZwFHx7z2UPxJ8jbd+I9s7XM9VMzKfC5h3EOkUdl
aKvMB4eB28LTZPysQDY4IlzVrc1+1WSJbEZYKTwFCSAgdCjJo5N2Q/Mx7wISSGyuneSVs0Cvw4zA
XJgvCw7VPvY1x9pQ6Ec7a/zHCo9PgZ6FRUP5PgonPnmxQYS6TI5dW1I6wzxk4qTOzaG0PYY4kK7T
2OsfpNNxQpLb7JjBj6Qx7LuqN7JHozN5YTF6NFIyhRiPuXiKrLb7MUv9gm34ij1oIk3xLa5g24/+
8BZYXJbWqHcD7IYj5A+QNB5p05EBl9gOjjpR86FvjjxXsT4ZiB1mffGBfyL5xmIETVlL9rjDJGBi
+4sRg/+unoPd1AdPqNKmpxAu5J0zzb+6icFbMmp/x632oerhuWsnA5gV13+AVq5QXJjUHMMhCQVL
hcnGB7kSQL9QfFQXFyFOVWVq0+HhZp2j1MpRvyuUZTs9Vr/BF8DS15MPW4fOgwZnx0DFwlft3zXZ
tDju45/FaF/J1wMa5DjPEQVIkhPS3gUBHXs4EepcQc8szGM4tfdNvQR8cBwltYFp38Q+b3n9Wfbv
CbzWcB5J6tR4U4ro4I5FcTFrn50l2cxaymbHyB6Ycc9GsZrjl74KXfLbxUccJvthDjjgU5KVmvHN
qzO1Fbq4Wpl8czv2VrgFvLtqMIm9Jdd5q9sS2AojZljtvKGVBQJ7TD5dYx5wwEbfLJXKfe2D0Rf2
iQVqww3Eb8w0bGtli+ClL/HqJL53LzxH7HDdWRtP0uJGrngtcuouz8s/UwaTtEJsKdjKrlzU9+j5
+udial/zrp83LMejTcU8QM5IWqOgvY9GXL74dl90wHpoTnlyNYORnSvUsWxaZnWuRockm5Uv1JcZ
avvBLgFhSyYgJPemd/PUHoskfkos5Z4y5X6qPqnpq+YnpkYrrHMIlKJ3YnZ5IuoPrzauWdo6GzsO
Q6TIomKOazSHScZn+EKEEebzU55gDNV26qLrtP4UBRMch3QWygf/WFM+retBpkdFvm7up+OmCt+y
5UIl5XsneZ+PVCv5vW+NlEg865IhrFE9kAENKkVtfcRh6yTrp52eGOPV9TkKZU4GxxeQj2GFI1vt
B6KtMvFlGGO/7gXUX0OY4C/EhyMq79gYySXnFD1ZReBsihnQlnFhncQyeJjV1pjK51DriyUb4t27
9DmdH3QVP4U4JLetl1BS5mBQy8BPwDihQlNVcSX8myGY8zSVrDxMSN6TNu1d3ZjP1UjgQUvtI2NK
9MDnHBtwErtiebinjt7PS9fQPbsmNqyRvBtpu/d+0Z7DDP8CvXV3yI1FkRDiYHVgzXHKzvZmHHvQ
tR5InrmZ65+Fo98oeantmh7IVV9ZRPw1j6jCWHJYBHUzjATzYutrRrItbom0O1s5IPaG/HPubn7f
UoKX4/9hcTvunb57GSU4N34g1KAswHZzCy6uN5g0oYNdZaMdHdt5HDZhKjpwr394xhAToLviw+2P
uPTQbnevNaHCBkPQ+9kRDz2EI9ywCBuGuQLYperj1Nv9ZgzwczQuexKf56q0SMlQxuzvmsm3V60h
s0saQvOnTtIfWo0uWDjVHWYUhivbwKbpFRoCdDi8OgmGXlmeJ5mmq4pd9Xuo0u/epxpNs/ECfeo3
VF17nTooBXThPpo0G/cuQ9k6STcjrgxC3T3rGC2f4vqrQqc5egPoFFw4GE2DXcYNAAxNfMX5vVG4
fCmjSnbxoN8md/otdPbcpKhkqVhLsPLivjk7hssKuTyXFlkJVdM4mB1rhsIG2Ccz/kI7Pq+oRD6K
pj763sS5R5hPctd06pMu6oll8utg1DvTAAooxKnI9UdrDC0LbZyqyRw8F320d0N2W1jwYjN1NnOU
9+v52VPBsztGn75PQkFQb2u3XuVgmDALfYbsmQIYga4DS4v2RjrDWWQ5MWKIiIK+uqtAQIFKOCYF
zgbRe3uXcCSv8Q5eGH8F1ss4z9uZ7q0f1U+FdNDyghdHIlhstsEYXMMp+Kb6/Cl7niEOTmpD4b49
B062qSGCpRwtvpnTG5SPM3ticDaPc4R7OVavidFDfhoA4zWPTsBgqM0lOxfEtjH+TXyKKGxSJCoj
2e4t/SYD+OWfSvPiSTlQ/jz7ziLieFOEwAeEMV5cDyHtUD+ms3gva0yqA0T5HulfyBPaCLe5W53M
Mnpgx4DqZGRHzXMBCDvBHL6HmDUST5VpvdqwynLHgniQuV9ZD7iwOs8GoKtEZ9fAsc+pqi+TNB5F
mG8b72enqi2bpnu2BmvZGBtVO9sZBtz9e53AXLds8xqX6BFSnsrWkR2/x8PbuYy186ErdTUbcY50
+NBlW2EYFIXMxMfsww1c6j1N+gAbW+pfdDfx6KNT675H7WGJzvZZSPiGlW8Qk3IUUAhAlNeUdl4K
8k50qLTibwAHT3k4MhFgJWIK+eiiCLBVf00SsdYFQ4PlrSlJmnMDJGf1IYhp3hdpo9A/2KZlzKOR
1I24AYQ/rJVRAMoWd21g42xXayCdb/7cDeuUZ/vAibT8zo3Bv9aVswdQcg0V4jT1Kc09KUXTKuxZ
qFYumLYpeOzE8Bqh/VNNvw1C4PfMCxmDvFBWvDK9yCmj6J4h5DxmC8s8TcqV0zvuj2flxfUJdHS3
HdtMrboie8xQcBztgXqKicvZyEzzPnEbctXm5tj2PDRUvNDD6aOqQqx83qbcxMHVE4viNYpG2dAL
a2zP2d/dRTbClMi8jB0TAA6udNWo4uwNxg9EMjsjTuqDETqPiLrqDR0gptx80e1P4amMRjLDJM/d
AA1YpX9XHt8AXvk19sXdDAP50mj5FkB4O1R0EbE3YProGsKO0gAoqDE/5GmIqDE8iE7RvpLAV1PW
JT2C+Lwqtqbl39uR2jO5ooyL7AdMud1OPnj+uV5UI2ksaObjM7Xjl8QLaAACqSnj0FaRRdmS/MHV
8zBNdrcaadFIdEsOs6q+EAP6Rygb/ZoBH/D8YtjFQfOoIkz0rQFrzSNtDlEPmVvmV20M09VMLton
lDUISwDUrYte1D9z9D32dgqgzZQo542r1xuIGYZX0TCCqRqmVaYKwKIJwo5zzsVq/mCJrhd9ubNr
faLXq+7AdbkTNUZxVbDzGMrsnJi+/5BE1ikLBXpAFW/rOYnvDOTbfYhModID4yauO9dqun2sxIdd
VRTRwMB6pDdj7bEIz8Glmovh3zbXVVZ9ViH4lqHd5LO8zwKBbitK2muZZMcwQEoAAPOUM/HcuGYM
YHBvDqQIJT15OXIhzXhZtMltdSqtMIC25NC3W8MvNo+KLY+Bc32uD4RvmoAiA39bZMO9PfRkeUlx
Ei4tRzX+IIp5Q7kFCq9sQcqTJNtS2Aw5KFDHmI6upYglcdvTFDNga7vwPQJ+rmsjWQ+ZiYaNDETi
TS02QMNDlbDYM5bFaDJXio7iT9Fzg3a4J9bK7d+9NqNfGH7kuYG8sa47yE0pT3HWj3xFaZ+CevZ2
QhlPXS5K0vtEhu6Dxq9wod/YbXbAF0V3N7tYLyIyrn00pn3f0CVQnGFXW5AEbX7MXPcwjd5dHSP5
AAi5dZyQfSBhCdvCQi00dr8qexg3iHSXbMyBaZV91p3jH60IMGsAZ7QSHXUBe49WMajMVUPAVv0o
x2oP1oG1+QipXhsYu/S3GzIKTL301zx6cp3R0JHCaH3L0P1dSAsVex4aq86XSBCV+aMOmoNpqGYD
fPWxZadmJzBWfQLVwkAWawdJpqLLoRYcEdwTqA5IJH1UufOdNEG68VNsYlXEgh+4o6iXW9QuNrXU
xIMpEm2izDiW4hoi+Jl7yT+cww6e8ofcZHxZpu1TXtnXzqgYDkzGR2kIe1NIEzugZOGkPaJacGJA
7LJD4I2JScaCx+6vMRFcu0VP0tC+DtvXqomYx0ZQE4O02DpE8jqCAIGyYDJaRoJt5BbVXPDLQMTm
zUykvDQiWcbt5z0D1UPYF4dQ0ncYSc5irh7xRbLwUxFBXtIq9LaUFL9wENZxH6xncdThfQ7RDzXY
N345sQ25lJeW6SnI2eOQAivuokaRHJOyK4L992iPkEKT9MaUpbaoPHbbMZGot4+ImSBqcYBLHISG
cceNQkdIr7NxF+nF7aWIc+8OGRgpbROcktXtL9sggUtlc6s3PDPvumjBHjCwOt6SJKLOemAg4xIe
wFJQlWa8YTSD3WZxGTs3v3GE0GbV9gQ9TDculx0FZIH5Nc1Gah2cKZnA4sJWUnN/QOQ47W9sQ3tx
Udw+GhATOD5bTKJPsMXEx656KiwNILPJMPwOSzrt7avHy8JV4ULwyoosRGby4AaXr3v7Zm4fMRKH
JfOf/44qdDOmShxYk4u7vsB1wmo/ZEMNrlDEzH0YQ2MK8sS/XuKStpXNypu9GNhvTsi4qIJpfftQ
3hhgN7vkzR+ZtJw/pUBtkSxgu8ZxTz0rvD13HlaDZLGNLEHhVkKm6S1/+vbScddsB2F+/v0r4fqY
7LGJ61v27t9PqInF4t8/pigNNlPLo/3vJwaccqTyUcxVisdbBO/vhqr9+xLUS1ju7c9J0m51LdgW
B8sGvEEXXAgIKBI7a9lE7QZSRgZ/Wv+QeVicq4h6uAdGNA4MsHURngpZmkcfLDDumHlrdZa1MbEM
bOq2BkVZ+Js4O1ZWSvnQIdkraVbSwDB48GTGnpPgqUBjgxy/M5/zsH5IwNOtU85SZEez4DwdknuZ
RjM6R4a8nsjCbdx7v2dhtAdV9kd6Apc8qmRftz6acKZSiG9EhP+woLplCkmQsONfB25DjOdMFaek
eJnSZtg707CSXJSn1LG/0Yj1vKNMILCxXa0wV+BZyRC3ZLzlGX03ReNyCKCycsUgtlXYPTp50JyQ
+aA6mYhlQrAw+0i8qtFOD+h7OVVldDfbgYe4ryMvr+8EYxj08kVmHkpz6u6qsP+pjeLFHCH2pMyD
8KR0AwlVEuNe7KITysOOdqmWax6SNvsgdDMdL0jBVyL6ovfNH5VhJTsvzAOWNohTnGFTlwobQHVp
yMx1xEHbtCr2tM8lc8/Cfc2slkjH2v5dGN6PmqY61+qU51N+tCdyAQ0HZmqegiwRL5kOsDqg5M38
I/k4uP3jBO9MP14blDRpdgU8xLzFHi5h5zwHtToOQfpgJhO2o+qVYTz9PgQ2WsnyZcKwiiiBQN2u
/4iL4HH5sor8buxxZAh7pOvESfqrrCBdM8FnETe9h9rcFigLMAAVP1xHvjm4Hfn0QHil+Y4bYGIG
Vf9Cmfve8hO6KYORFoKT3YnmZzwxw67ED9JmK1CvhOsRUOlMzdvy060dxg3nzPPmfTCjG++jx8Cg
OK9cvstY3Q3UE23/kEY+nRu5baaLYof6BwMaJ2Ve7kNlvuh23PdipktMul/N0FJe0ecyAeesFEdl
OiRvtleRjuHWNQvSFHP/COd9nwgE1gi0cAUUOFGS4nfmkMYtdV9Bpl6lSVUjWKw5LdnlT2ENOtua
rkoE317k4vxQzKCsbijXGVHjF2PyhhV8Ruq+lhRRI66ZOOzdjjE9Thx3bWd+f8AC4j2WTDErl8wu
k11GXpVgAeu2W5czP0LJZm/51bEosj91BtLONj4eioouVSAKXMnOfTe8YRO13g+rS/dsKR2ySMtV
2rfGOsRtSqvLwDfU59pbGMS8H3WVQNeO6wADWnO2Jv+tr81PrOX2pqzsn31V+/Sy/My6Rq7QT99Z
DXjCyLeRqKN9O+QowML66kGIiliIUtjYl6hUQIUHDUaMufAqSd17i2HdwZOVidoh/ZqweFmieUq8
5o/MGITOc0ZOetUzFwS8nAS4BzMWESbvIuAitFKx/TErrM9V4JMPFNzPgX4OO/vXUPT1CqnzUlCX
KyRI8Aj5YPlUkkg4+VnzSzTmCmj7q5dwk4ZJz+1YvdbSugDvIqY7gzpSO8Y+1680WWQ4s7tfR7nj
rZ2BhOGAaM4mW0T7hXtlo+5wkTL8DdA4bmbbYNqotwgzwCU0PaUzOQD6p9nNkM6KkFM14S3x65Mr
qzfTcB+cpIB1NG/TeH5ren0UznBprWiXtMTo2cKHfJR0R+w+1qH34msauwCRvHopU1ne+YazjyLU
Za2heXCmS+1OtxWI/dQsuY5iyUo/MM1+N2IbcIDPYX7KpHVf196HpgRr3BKDVZBtQuU/68D78iWb
Gy6b0u5+i2p+UvpRCuxADmPAMeRaXD6Bmp5FsA6xhII4Iqu6S4Kt4URH2yGfu8EBj3HnKcMFakzp
J/ySQ+BVO7413P4eszgEj49TyCSGYkFs3IkI6UrVZCoaz0WW36v+y4ggJfp9C/TOPE46ddZeHdkr
x2J56PpbGxHgTBTVVigf+6MkVtY2DriDH5hTPRGN8Wjn7VOJg7csvU2V25fb151anEmw/WO6PVSU
snqOG9LFAbQjz6PkdsyEq9OD4EyBREWULa6T/EXG4+JIiRrUBNNvI2j3MFIIA2SmshrRwHK84Oro
nhv0qisYaEhf6/IclOGzZ2UbexrqfeF8BsxxV1CDvjFcPA5A75pav6Qa1WSN4LA0HgDho+jiqTgG
jz7TJLtlUBS1MU8wx/5scjyDk/xoff+Pn3+ZFaQOdmfXEu1Dk6YbyG8YhSu27sTd83AlFKNmwkpa
+jzUH4xxaRb9lDay3Zc8aI1Sf6ZR8YyY4lIH7jpXzgwWK8wRoMt5Sw1yH5vRnRk4V9d03hQ6S6/g
B6C2PCaTJGKV72UCkob9JYf2Na0Ua5iVwfiUmnzL9hUjrLdlHfiJO6zYdrl6Sfvxrk+ecYh+mxE1
jsALTgB4zn3CQbsH+X9ZdI5WzMrGmY5YrSfeF+aSvrKKNWpuVqGkraYTOzGVin1tErY9VeLsJ8l2
Mp13PZvL9io8VWG7KVEndHLK6RLZpZhkFGv1M+36tyYj8lokycWOCZpuU9Iv2/KX7zNBypzu3c/1
tmmbLz05H4UuX8ucsqBLXrTX/ySIIcPPPz5Ra5Q7+kfJAZCM2LuyzxjSQcB2YsW4FDBa/eXyfob+
KLgZcJRgbfBzKzv4iyDXaJ/SiuD1cSNMrSGqj/YlD2GpcdKUG/q2ee1yK1X2JpG8o6obsQ8MJFhX
bo17JFHvDPQ3CJNMFl4te0kr+2w1ioCQg4K1mL3zWn02C/bFDr8Y5ARpzIaX/a2IfjYGQeuTPgGA
Znnhc1IiITkxeX10DVwOMj6mo/M59BmBmdPVn6xPhmY5us1+bwRoGuyi/F7u77BC19y0xEeOBSZV
QSLY6HhXx5THPu55+nhs4QZ7unclmza/xtfuCQi6EVEZkWzdCyAKGlBhfFeaf8U1XkuemmZDvggZ
FcTs1c4b0oCDU0KvNz1rOuJWAOdPuS/bX8JjPtVGRg2O1FqO5kvZk7Xcax6Z8Gygun4TgKYZMVtf
DUCI2Rg2c1Bw+ZRbDyHPWtT4J2QEnIX/72DcaSt5yaCG7KIqc2msHs0sTU4dmxK7WNZmMxuZigVp
FV6DxHs3Y/YCUTiepyx8bc3+5DV+trV0cwq7uOGrKJJZSx4ZYoaoPO9lgtMClhUafUTSA8ZI2eLW
kHaKqkl+2k1CHrIkKXhMLQZJZHlm46EsrK3Dhn+NMJ5YEMYg0OvtYV8Z7puek+GoF4dearGflMkb
NtJLRxG5D30BQVFkT5RAaBQm+Y7w5lDPdYCNOK7XoTnxE9nsuLtpa5l40vLuYWK42nd470fT+xgZ
V2zniucKb66zw2j8rHVEOGkIPWJId14VXaq4eRdzam2H0SaqB2FSgzpU+DLaW3a54rffgdUkcZDt
zVqycWUZdFINXUXVuA9W2Mu97Y8vXArkaupH4Q7DEdnPkyHTF2gScO8NjlrA15h8gZWk41BB3Zv0
hmKNPHHU4kz6kQijHQrxEK2bhgxO4hkov3RGkSdxKU1e0O0QHOuDio4z9L9VRENoaszR/cC61Gqd
gTmB9xhMCEMqNznnzK327JzNPWTgZ1fZXyrK0nvTPQYZevNMPXXWfBrjyD6yMmtNMleiFmD2yIGF
SwYWd+TPR0eRSqRMdzWrFK0U0zzVFdSRMWarAM4FY6FBlLj2Fkiw8LAV1K9tU0FldN8D9e21stkY
TRKuTJE8F8n8XNqM6Wp2llMTDc9h9uTj5piZiUiDsVjF9N7r8mGXz8afep5ZKSXgzdQ8ButKEGjj
dn9EUHgbzPJ7JzVfHOMjz7zfpgMuoRTlyS5RztiwcGYrmrckC7mU7zYukPIBb/Kr43JZ4ytng4Ge
YG42BU5ZbIixt+tUhBWpxUI8mhtnIoo2bgE6xlayZR4NtiHT5PvYhNN3U7mJbc4Q3jVqm/TYgPhn
KBqvMZev5yoA/eb4h6qUUIBeGc8wI/QMufPb/qsUrGUKFf4YRvlugWVjHPHSlYIDTgf13ii8hxEK
LhyhX1bNRDbvKGlqtjbRApcoulDzmDjOyuz2md8NK2uI3A1nKJdp3jymHjz0uKpLuGT9ri3dow6Y
1Ud++jkj1RZd8T7kyJ/C7qOJg13Z1uzlVagpqIYzC/HzNLI5gPzrPbGbhQP12yt7fw3gP1x3HT7m
gfYzmknVneEUJNjhi7m3yLmXMDpmQeaRQ6HFqNO1d3GT/Ad7Z7LctpZl0V+pyDleoG8GNSHYqqdk
ypImCNmy0fftxdfXwuV7SafKmZEZNS2HQwGwJ4jm3nP2Xns3jHq6qibt2yiKzk8zbZ2HyZ5rX7gr
tVNP6iPkMQZ7KQDSraFE+Jbzh8Qi6bowhqNXYLxzPtoEj6hHBjmj9W9V17/YiR/AC7nFY8/YZkHn
IVnCup9luyCYgaEgQc910nsK3byi3b1PY2J6vJlaeqvumfUp1P02IxOxZtrYZX6K434VAU5eVWZj
wMef8bqSadwXP+siJeWhX3Axsf3NFFO1WMjszRBrj5GpdoSCoP9uhf3Sf3NLnbComm4SJcbe0UiV
Fhnlno4pV1Fto4ApbTqeXKu+hX8b71yXkMu5EGurPsUBPCO8Xk+2rqRXMccvA76MXBa9Mtc9FKZt
k4FpQiWz07uOzlqx1wyylOlvPc1hoHOw3lsNlXUIIu+2q8eHATpUi+vPbybIq9kE2TWKYZHM2JYx
zDmPirUQVtSbRDHGTUR5BTll4fdl0/vxZCJXzPY0c0BSQW3aW8per4b+mIZ8Mj0ZUOgN9HDDCkfH
9PH/Qu1/R6hN/p3ryU31T3L4bsuiey/+QaL953P+Qnmq5h8wMm3HVDWNBoeJQvovlKdm/0Hknebg
XYNOpQHl/LtE2/tDVQnHU3Xb/Su4r10i//77b6b5h2GblucYOp5p2za1/wTlqRufJdqqZTO+MfhP
J4w5n7ugPn+J4KvmMtURTUb3tmiPONMNZjFlsQfoCSdPUQ9zUTrbJDOu895NNtkQv7mt210ZE11t
JKc+2ULXvVqQVj8TqssB6iImzqrOetXd7hEXbIIA02x9MeCD1xTkmJ1X4BJ3nluLUu5o3XuLLg66
DeyKVHTf5jnblE5C6TBeLHON8Rql03euJDvbzLv7LBXqkYHaGuovDbuUTkXQuyvLnhFXYoUdOgpL
Y6Uhonyo5/lZsfKvBtfwXfkzHMvNKBo0RIxRtN4stoz65l2dMYgIAzw7PI0pgm0xlQ7J76J1xxj5
YzKXkanlMvUyw/1M20KFHr0SnrgKh/cJGvExB2uBUxIj1dwkN47uXC+kDYhGnAeyXoSw6swSUTOe
6N69Loas3HqUgFao+qgY7FT8teVEPSBGnpWbberziGmnV8GqtlL7So1oFUQedTpTQ97g8s3Nqe9B
U6+q0LK3tpLB26yorfYj7WyrjNaJLh4iXMLZZN3XOI70KrXWHb1CPza8JyWmqTs36gNMRM6MCpeC
OY3KlV09LXSCjaJZRBCa2YvWtDR99Oxd6+1+ZeAK2saeRQO1smdaPu7WSNpXL+EKas8GGVc9MnuP
kUdVR1uMAZtEc0Lmt01JoHbTg3OLP6S6ln7cG/KYR3s2TZhgueoXZiiYljPcFDPyVSZo9/VIvzl2
s5/M3pUVtj6TUQBMCM/ci6EfN3PaPDsVfI7cyb1FNPKOdnva42XZTPT4Dmi+irUKeHOfWYgOInu6
Uwzkd8k8Is1acJSFam2LydV2sZNvOVJuIcV808Kk39mp81bMXeETEQneTTCQVPEckUQ/GtV73pnE
ynfFRlHb5K7WmnRtV/TxJuMG8ekVVRtKcE0ycvVEdJ9hS1ej6hDl/YsKhmzTTASJAc6CYYfaBxN3
t+rs8Lojh6X8nipdfpUUXKZttIs7VNLiBscGnLFIP3plykinGYrHKHoOIi+7Ngn88jsEgHwe2i9J
jsW91VAkTKtkih8n5Ad2lGxq87tV74oIA7fa3DsLairU6Ct30Nxyjm+8i5bj4r2HDhA1VNiEW35F
yItkyUrXeUxyVuMVKbGZznveBB8dJzBfnblwN0LfLqkMrUCdYgrrB8S9W0Olv9klaBhIzabnDeFp
rcGawiSuLRmONM81eF2DV1V7aEGgYdF9MKVpNKSQi3Yd8uHBqbA/NDQGp77o1g18SmYsLuZPj2kM
Y6rNXOT9us/2/GqoxCZmB2qNXNd1QR3F3bp0KO+7xpYzsB841gdbvED7p9POHh86eDmN5vLbdg5m
yhDleWEeJvbZJtwjUtJXKNZ0uAzjO5Wkbdn2097qYwjDNlHvtmoseLI89bOhHA+JHr1UXnSnluiL
I5fArKFkl4NywMA16yGHIi7yKJ5CO6Ti1bUh/o5i2i2iP6UPcKxD3KJk9YJDlz2smAw6RMF9rUKA
RVnftOIwIXLMTLpE6tBtdVN5d438ESjBu1XE90VuWPeKwxx2DAD21qE4Jr24jRhHbbJMYxCSgL2Y
cEIyawIj1ZZb1SYAT4dp0IkeoL4pcJlPa2RLvZWh1E/09KpDuIB1dKAMXICnQPNHvWcZCjVXGfYV
7HZNhtpEJXz0r5vkI6DAqzqhLvI55/uWJ/6yrtPlX4sZU2riUs5J5xIn5LJERMzDrNgfRhrsksjQ
dnoGakvybK0FwiVX5Z+USf+G0e3PToZv1EvUkmi9e2xSS3mNbm9L/4Ym9Bjeg2450CoaVmjYPLIz
zJtF07e2Iwf8ou4odxHSLnVWB+gS9P7PDFxJbJWL8k9bNak/85XOCRkSeCt5yO3CRr1AcLVuApQc
jUxoptk5alxGRwcCf7ScCZO5eTRigvpycBqhPhPwif00Ld272Zr3jM+zvTD7exVJK/xW/lRLV9LE
QNVDGNwVDTkxtXXNfpUSZ2E/2GH4tQvyYzvRmAvBYWMAunU7F7apo9IZbaow3zcpw9QlcCq2NMpf
XfhEsZ4AAHmbTEhBMj4exu5Ekmh4hWvcTVuxD/N4b+tFuJ0m9x16Iocz6QbZaP0shbA2imsnu8Rp
78847sWCKC28qnNHVAzTVEMpyr0uY2P0795APIMjSsRw4byuu4i20dKwlX+kr7TPWz6wXNRkzmJY
0og0hLNXmgxtsK0ih4K7NAJkY1ZQcsYNFaY7F1eukabplXl0rOnJpD6FEfIqgo9DsShiGqKpNyF6
pgMH5xvuOIIVOvsQ0ybZqsS75AWGr3wER5Xjn2E/SampyT1Azl06c0CLunCLqYb/+ufTbbi/m3U7
6qT8jl2ubmL0u1d5m0w+Yh80QMtWapYEtZwENbltLn9kNNBl9byUMP13LPVRuljln7kTLfQuOiTJ
XCrCNwmFWSUNBFeo41O1yykBXQyh0hVqBDEhdRrqvHTK5O4go3JC08A7oOo/daFDPgj7QC2C3eiK
OEJ9GX0nqsIlomLZvWVvWza0L6vklBb5Xt4zORPyAnkX+Cgb4vkAvmjlyFgs+Qh5HzqGrYk4fQEh
mkR3/PXCQzHkaxvfECVvwMKXxvr5Zc5vsdxzeanz28h1+sgnd4Rd/Olx8mXOj7u81eUx8jbE6nDw
iMCEqey8fbrzn67KOz695vmj/vKxzjfIbfbL1/hlUb5K4PYzI5ApnW4oQJfnzXl56V8e/ttv8vv7
f/vQ331oJzex+uFcN8Hh+jWc0OsJ9s41mR1TuK1V0iSo7NEx5g5gyBX12GURXxo52OWyKNctWtaA
tg9mZD05xHltZSws+GEaHb9fpGUZ+Uqd6D4yLvKfvQxB0tQh73KWVFpFzxzVl0+V6/KPFhUDwS/a
etIGrdlXmYthrsWraFJvHpcvYc7Vqmphb6tcRjfmMHgYwSH6SQXIWX5iciFah3EF3gLpxcJtLEfS
6NxFyyFXJ6nTuKzLG2WKpFz69JRyzLr9QHopFpU/kySbRV8iV/UU7b2ZMA7w8im/OkdRSqmIXBwC
jBi+fPtc3ioXf7l1dI2XwmJAYre0dIRHrjAWz9dzlmFE06VPFKA3QwXeLHE9ZTOl+ikeovdQJ/xX
Zu7JP91yoBGhtQR9I7CDG/KtQD3kLXRvCivX+IxAL3pkJi2MUQS6aGRwl7oVCIcy3ATLtjG6j3xU
8oN8QSam+Tn8LwCch5n+QJr3xzx6D+g/XNRubNEgtZ+Cekwhci8nBHmb3AyLM/nA8y6fT1+umIMA
rX7ZipUM4JTxjrmbW+vAIl64WfQ7jJReBo0CYjUDmiECGjS6lBo1RvZCYcva4FkCek0rvOQaOgG1
dJ2DCIxHKDY7hgRUkkhOyJcgqGnB0+t9XcwUV8g+zxwd49jyY3lpt1RkiXxZXl9+rsCOp0On388G
nCDVNI7nB/79p5WrRd9/T2Dh0pQhrUGUSUrnYnmXfrluyDxMpY2Yesj1VELxwcwT7SAyA1czprrc
hutNDvV426uO+UscodRJsS/8rKI8P/++8peQuYuffpjYNX7QQWc8Dr/HikCjmLWDLl+mvblDUEPn
KDcVm0z+MnK3DtXBwBGyjoLSPO+y8j75Ryw/+WVVftfzDr382L9blQ+WD5H3Xp776aW6YpgYeyxe
YQJA/n4cytUchUSKGp3D9HJEnm+cY/rEarh0C5dfIFR6e6/O1vnB8m2Za3INkouTPNTOi/L4lp+G
kd9fB2Aq3+jykcMFDDsxTgQm8kVmmkrKW6QEyryRhwllE7QrGNzfqO1WOy8a0v05NlM+/LwYLFst
9gPayQyflhOD3FPl0uXP5TYx0xARmr6pwOBevvHlzNMNZGT4ct2ToxO5eP70VOTvreR2gmWzHVhu
SzFvz/nGtONLBDvfMCjzQcwGPKCO9WvZ2N5y4pJLl21/uc0pe2bmCCUQc/z1YPmWl9XLc+XS5We8
3HF5vU/PjYsTfbpFKc6mkSfO3omagmYx6/LIY4un3bVcP3940PYUUpQRddCyW8jf9LJvefN7uOQt
y30s1lVagnIx6nuGMnJP+f2ifInzqWoqRbt3q2wtc1OTZQQnzyVyVS7J2y6r8jYZEP4fPU4+eAy+
j1pTHOT7y893Tr29HDPnYNTzzixv9Wgk0kX/+3Enl86Pkouf13951V8e9fkNPj+LxucSEfcFCD/0
rWU/lpcRuSSf+7vbLg+R9+pyFCgXL3/k73FZlUvyef/0VVEjcyBfniIf+Omtfnfbp1f99E7hcsKf
1E3Tk7Qoj1nkTntjqOedPNYvf2bXqOhlLdeTy41y6XLbOQhZrtcyRvP8yEsm8uWhv9wjF3EWDSvN
0DklL3u0fY5dWRblEfTL+nnx861yXT5VHmd/HmKe408xAsB01ijpMTiuv6vtBryI+ZDNqc3kqdui
GvF2XU3xzRtP6QQcWm179cTphN7NVDlH6sKok2f6YRUR82YN9njWbPFamMXerg3lpCPCfxh0MGh6
MDylSRVvy4bwNzVJo0McU3GwrUf0nHjRDFwzZYuOchboEGDuJ/ge8hscwJQbqZP4Ee1HEH95vRsR
U2nDZG8VeY77/IXPpxPaNCssQKTj5RNyVIRGVOn+utDKq6v8412utr9ccuXi7x7+6TZ56Za3nd/h
d887v8OYejc2xhdUDjLWV/5xpRr4si4Tg88BwfJGuQ5umZkN9fR09dv7Pz3dtjqxdmwHYRy8FKo2
y9NzYi6Se/nIIa3brT7V4KK4Q8hD8PeLYLwAA2fldy1ubGQAMR5BQkCyseu5bJohpqLou1OAMqv4
ocvnMTGdfVy8pHlmbuO2IW6uRWOuGhk+PusKQqL53Fbxg9bYN+7kYYMd3mM3qd5cxdiQlGW9Wr31
GEzqd6itlr+cnsl+9BaWmFv69C8jsCToOeeCLnCvRaCLQ6Vd18DJ/NpCy5YnHXVN6oy7Tumvmzc7
jKwtbHdyNRW34y0eQhT6+2Ds0k0mEF3Fc9cRNkGgeZy1ew8Pja9ZcMi4zhLowzex9Xkdl0gjFAV8
Wd+/htGEoSADlmkRJYWvARVJjBqkoBC+qmkXo0AU6EIcmwNjmmAvBQK7e0iVwjaAMqvgB4KU+ICA
ooWoWLJ6tGXhOJMV0+IvbTGvFWb5oWjevangK5mHbmdXys9cmcQmV0BOgO3ArW0BdzVxClCYq6vS
eRii5D0S6N0c2CEUBzYt1q/ero9uvlgkYvAyNlt1yIC8fCPwqrvrieHxvVrdWom1dZrAhrRRfAgX
QqUyoPyMpmnLJLnfiLR4qEsVhIjAw+FFCp4Bx907JSplVEPIc4iJzwbUYjR0Vy2d09qkvDbbxHkE
BXpBHBdUbrIN0zYq57j86pJM8awxrxTkMNt8UpvtiP03UWkigCjLt1oVVesRe8bgwizFWJUDN1kb
HRVPpTCexrJ2ry1Rm2unKNZN3Z68OTDWjhMSLOl6T8nUCT9V2/iYWP1LFCW7NJ+UL6WH7n12tS9K
WRDAonvmihNUct1rwW0xk23Zh+jqKph+AojGddFY84ZcM8snV33nevW7yK1yXc0p8SHoBZB45O2N
oyEOtxUI1+AWRYsdIusQ4aQKhXLNOeWImJh9Mqs0M21btMMeuUbA150oOheUmXCe+Lk2fLPp8/ue
SaQ3duOb2hgXPiYIRs7+kbGc9ag3rafChzVJTTYrbpo+JJVB6w/dCCjTwERlEldaxa/mFE7blAIr
8aH7fGElIIC26VV4WvM6G+0HPGSYlRqCKVQIc1t8OPjrvwlD/ZZUE4iIgWiuwiq7tV1qa3Y57a4T
1Mrpt/hmM157c+w+jZl244zMVAKz2pZjeDM1RbsfYSZPaAbRVpXhTvQ/QicuHtIx/XBB4sWtW23A
39Gc63C7NaC+7fFJ79Vvs42UgTNFSgUBjQSXodd0Qn6mV5z+m7p+yRKylGMP1azSxEwOkwOteqJd
+uh97mw0sEbGWJX+exOYL+SuliTdpnb7Zo+0EhLxEo6oS+dOv7FH/U1xYVOUCopLD7R5+yiq7wU5
y8dERV9dQaDbhgRoTlak+IPRNDeO25BNYo+vumOzk1AjFkAO2aWd71qAEGVQ8vTetmA62IjnnVKr
fBxtX0Ro5mutRcNaBhMZJEL3vZYzhq6yzyYqwQ5LLzEDYO1XlfeRU2rLp3FXBWK+yaLi6NTpNeVY
EmicA8QXnFXZVy/maojvokALLQgaenLB+lEp3Zc6dU+owzvTSI+6m9mrJr7j8mdDG0Y47hxCfseN
qJ9KgtPJxVnBbf46FlGAFSZSF0eW3xI/tFK07HpMhslveLt1KJ51a/jqjbmyzYTYTDonfwaYD7mV
X4/YPDeGMpfgJ/Jo75odoTs1R22PQZ0PbT0PFirrOvg6z7SPwA4ZeftsMphauNA4J2f92m2UlCJI
cNSDeFM2ARSwviPQb66um2wpkqsKG6EkKamP92ZTTXfmBFopNluuEILrEkHJs08DQNwwnlnVQ/PT
LE17Xw8RtKfYn1EX7wYDYHgMYqQz5+LQNQ3kGIgxh9pkRmjrZk9Dk6M8LMmhyWC67jp+VFGP0Igq
VPouTeZtRdMm9qqGfG9gWQlx08uZnyOQEDGeFPbbpoRnMzsmTdkJI7TrvVYdPVMdUugqVMOfSth9
D2f0lZ1xHEbDORglqBsTPNBkpqkfIcwqrCi8NWb9ZKkovAqRptc9SBNDvBMTrNxlQJeyCjLxqCi9
b6L5OtCUQ4KFpnBKwPXUnCw5NaycfCCQYsjR1TfttRs61qqn3v+V8+M1gOIQSxs7agEWtTc4WaHG
RxZCKhDV+HWXl/EOIW2+Tg0vIcQneks0OLhuici3pWPXNSV6wVC/1ZUB93iCRZHTWx+g4NadXVtT
rPXiW5riOpI/W6xo69EIDcJb3dZxPtbuXaCimTMaAmz7QaNbZU9HK7aiHZY+vlY577F2eddXWkUv
eOJwvFaVU6axdYn3RV0YQFs04q9qO7qb7J1M5GmjzMRlTQmzV6KX9rF4HlQbhKpyrLM0vtIt+zgJ
Y0djDgiWsaV4RJiDLm48gtH92kXGLJbuzdS/0d3mAA14oRKO3D5A7mfl2ikVUXdEGN7gutF34N8P
fcYWKji5IKpLrjW1xrUQbJrqZpxa7xFs+3ggWruMc+KTbHg/zjSsQBOX68Ab94kqIPZurazQV0lo
PQgchZzGjXTNFepKz73OHzPG48SGbQo9LmG55dOGwF5OfXP81OPAw6NgM5qu0X0L9MYrTWnRpCt4
zdu6PgXagzNnd+k4IK94M7w59WGXUdpCLm5EMxEk9rQUfgAGFRHuICsWy26rLE3L/toaSLMHyGoq
L2JMnR2OHY76TAHHFrevM2aXujHmL5NQHuK2ZjMU6YgUlKQCrl27Qq+QGLrWK6yjDfrc61HJtE0G
pWRlTHm2xzT97LbRXnOK+gCtDsoLxgsucofAqRU6+xFsBNK2LC9kwByDbJsU4kegtzFuIpFrbWjV
/JgYWyrDWaSYqzlU7xwlIOZmrLdk31kbPWG434j3JXVqNVjRR1XMN5PhBBv6tWyJWNtGIH6wiZUx
EOFcXVfGEyoJd9XGS/hexwU1sxtQAw0DzGq+4qpEJ7ivOQRj7PJ5u6igg3VoVa8utA0P8RjyYRfV
W/QzF+krShN1pVKXIKWje9SF4W0jiwT6KYQqnKdfMGSkGwQx6qoDPbttUXv5oWY9Rc5XaM0F7WgA
/w2mxo0GsSC30Fq+wRKsd3HPaJ44GGWcx5tx6VUJNNVtybgFv6gPa2ddFmn0GA/ttVPOwIEDsPpp
RIy64KRc6zUZIKT/ZRC9fA1OHvI93UAROY79syvcnw20PQzeAMY8JMxDJG4HZABpg1bSdjtMOpY/
RihMvbSvDrHy4OkYYoXNtdjVm4Pu9IgsE9wP4WQf9NazbphcMGfIB6rLVxM/1T5zS3OrvBSjzkC9
9MprPaaZnrtks1nmU8zZwcF1PDWnfHbXNmWqa7UBJKB62ywfv8+9+TMoAhB7SICgNSd+bt52WZSs
52rYJ8rgbeuEcIQeEnlpeeIwBsGd2g5oZWtIyQy7Y/qdc0zmUpHUxBlECpa/GO54bixnIE5+Rjs+
IHu/IvwqYVSV7eZWdGs2JPu9NzIIT9WdgkZvZXTqfkpy85jPa0QvNEKjvadEr4Vo7vCLNnddIZCS
RI1yn4XatkG4b0dVddcxgcbHXNyl8bQ1u2VqMtZ+Ity3PNdpEBopYUG2W7P3u6fIrteCEcAUVI+J
I3agsnbm0EGPA6RHMbZN1pk93mTFvAlpS64TW38WtfbhgCFZV7BOVjEieMjhBpzjPNkxbXipS+Bp
PZoDaAutr6QjjsGRyyekaKILmt3UoyQgRG3i81/pc3/CY+9cFclDr0IoABEa+W6Rvxe5c+PEFIAs
r059T6Cy6InxuqYOb6+G8AAxqb0eUeffeVn+hHn5u+Va40vpel9rOGQr/PofcaLY66DXUNs41X4y
2L8y865JgTJljfO1RdlDg1TbdKGdXRF+CCrfKHwFFNFWndAlBXW4h0nyXMECfGo7mAo5YffTjNgp
iZVTkYh428J0CkoBpsGlik6+wFc7auqNOmXbyOW3tK2EPads12Ej5k0w9RGOaRLvBOnBLsI0kiOu
iGBfD4pB0uFIPocB5KgS4HsKzL7KUPqjnmm70PEEqlq8q9lEqJrd56vYZKCjTxOSXgtmAahA0gnD
o871Zqs4I32YjEtuiuZLg1ZIeROxioY8VidLlPBELmdgUKa6dVchZqZVHznpZqT6mXH1v2rI0h5T
IJMh+Vkr0VF8zlwigWBtxeTtfM2ZLiUhrXxyBlzfIvELGS6vPuDYctUu3xuxhSqcttjUoE+3YRch
90U9xjj4vgMmtFgTI85kWdpekRxmbSPScZgmimDdzOOSHzbbuF6YJQ9uu8McssrynHzvNjnmOOw2
kTcdOKjLTRIs6OPOuSdOM9i6k6EsSlbfqZrhmOTYPgPEW5Fj0jmBHrhWPULimJ1zwLEHbrE/F8h/
iDqJPCPaBiJ7VhOD0zwXrTGylZ3nRHRHXOjOTfk4je2zGyP27Z6TbhHIhmnpp6ByisQ+8Gs0YWvD
I/IVwh19h8SbddoChLd7/Jgdnn+jVDMSXjyodRCy6HsfNT20dyjKip2DHdnSknTdN+i2tVnT7jU9
R04XMJiB9KjD39zA4vqZsS39WhHerorTHyjiv9G/3y0f8ZDY/ZtFlWsV2NmpgaqqJqLbW12InBhU
tBsUzXrsX8hP2Q6OdxN729AyenAynXX9s65RGwdByDdw3EedKcjKCJNqa4Y5oyN8aha2NTRZRB5x
FQ7DNiJVDCC9NQ0JuTozGrym5zLQn2a9f8m1UL8r2Xr33dzcqYBA6QgQoqJZRbshVrogAMV4Styl
B2vDgdW6pQYh7vu6bLYtCJ11XCOwLgwt3JCuDhdV61b/ry3+d7TF0EdM9V9qi9/j4sev8Oc/n/Gn
sti2//AMji3bYHTrGpaHcPdPZbGj/aG6qqu5mmPrpBca2kVZ7PyBM8LBKeOpuouG2Pjbf/2lLDaQ
IzNpUx1Vk/Rn5z9RFku08z+gn4mlMtAwm56Lp12zP+mKOydRlW5S5n2PZZxJN+PHld6tVQaa37Wr
5q3/ohzQxeJwPIB2+2VDPZzf5b+KPn/AMNy1//03jS/4j9xpx9XwO7qa5/FtLO3Tm5cUN2pb9Zho
TNNKZZYIUmbEvbwFzqsy5yAJxv6hjf/Xt7X+UUvdm4E1oE6c980Lxr4ov4ebgD3Rx6wWtNdWtcWn
9q+/Kdjwf/lFPwG2U9trAKnwjsBN+/mIo508uTCAarDukud//V6mY/yvt3M1VLuOo1ObNRG0f9qu
baZUSTgA6gq7MVjUVZwwDbLgvAgtrVsTK5ZGoJ5IwrERGq6FkSakSzGnjBwL27SeEv/BOCYhdYtZ
IYJn8HkAbChw+oD+rLXmMvwwWhUEpKN+DZxBW5UJ5FQBEgCW38fALGzih18Zo4NGPUzBShh5R+oR
WzitYUEksAeUWqdWPN6aNoaweGYAZU1tATqPawT/1q2KiLhUST3RH/sQ4x0xUgzuRAjdCNuKYeek
MYA5CspmTXbj19Rrl0bydDLcaqDM4zwBlAqebvtYn5YK1n4cZ3UTOGoIpXcxmbZ4b5r3RRDrzwZV
W9SxZSGY9NtoO3uSKDLrqrUHzsNGe+uMpa9b1lXBtIix1Hej9O70AJO6Vxg/rLy/jav6zdCH0yiq
ddu2t4o1fhU6QzqnY8viknP81g7WqdZQx2S6ZKMGRKQ4bDL7Gwm6lW8LpFXzwKUNf9JpahPYX1Xz
poakdkaQPoqY6GahRBgQ6bzY5H6sjXJfp9+1Qv9Buhg4QYNfgpTgs0pLD+HBuG4OsWQ+llq5q8ZM
0EgbA2jBEXpe8VIoV3a54Bw72OuEnWh5RgBdjC65KmPYRCWzHRAjccplRfxIZ2zatrG2uGDHzXQS
Y4xSNqh2Q8F8N3XmH4aRn8Lqo8jbd7LjmOK4GByhH8FyJ+w7hcjjjNVbwKhMccApFa65NezhZFX5
DxXVf9wxnl5eJzemkyqse1E+2LVHCaQ1NSrZPuGx7nrB3TH0JeWP01XVTOu5gPWeluXG1NubOQ4K
38lRKtEQwSlrTyncY+iKBIayZSuGBrb6k1y9aYWMGPUHsIQfiuPqO42Jm5mriFWUh0AfoQEm8c82
5RvkbUA2mdLdpIam+vidoMpnzUtimChjSe/0SjzoSkSkaI+2MV/CJ5XZ+KFmy0gsZJ/TZ5sAWyJg
tAU+5fJBapOsUlooua8O4SZRE/2WAJJ9Dczdj2o+s9MWRwrFj+bMbpJp2k2ZeCGlFEJPDBUZdkbS
Wpep1CU0cztSl/LrtEPxT9mpFAwIAvhMUQpwgXKhoQ7grJcf2nM56dTBu+u5D7xW6Jcd5/iAjTHq
za5SIHtHdbfWovE2rPSjcAjgW3bfQoegEdQ0oRIbUKWbHWEOEFcetvOqM91Hwr3IgoS0DshFo2kx
g0A1FmaFY6eHZb+ZRPElzcc7QfC4jzX/TauB67ZADsuysnzTwdOreNDlqXnwBg4Bplb/I1OosotI
3Q99Dj5ivsazQVy5ysS3Imd0SJuHuJi0Hb0nMty7k0KvgKIgm0/ueRj915x3cYSH1Zuu8z2yuM53
SRJs4iYIN9ZyxJWOyg6DJB3SN6neq0lwzNamnuwpm1JArzZpSPHf7ZAIz9i4Vo2i/si17kkfk7tU
1/zZ5EiFakm1eZnctT3neLNptp49nhg58i2t5o36Owh5rz82pHOC0hE7l1AoascRQfHPwdDom96i
Zpt3OKlDKpdUjOGGk1LArCw/LLuTW4KXFjonM0oMa0K7Tpnx3NQAxFW3wnWa20erVIg44ICMMDCL
Ujx3FRaHQOWXj4J5Oxec8uXvmaKjbzWqUXlH8mWP0CmLUMMGfCnUeKrNmySh+aNrOVENgl8kczn5
Qzkt9ODRRcOCrHU6mbP+g/Iw52LP28+G/RiBD7H5YKTeE2filUfyeY7NAIe+KU6KnjbbJmbE7cWN
fP40090Gg+Hp46kexKnxckyvwT2zYeB+8UTwYzKdqPFu6V88QdDYcFJlZxxNyBR8zn5czjFN/tbE
1qkumNFVDoYO40eZiBP+GnaiWDuok3EczYyItvyYe/VPb3YgeFOIWBgwuskvOk9srlYhtWwo+5Xq
5gK/1BKrxjyfHImrYG5RebEp0DBROk1u2ojNOi0n9wm+YUWViM0KuMCit74KR/zKMdcfZq7TbZPR
WJo9MBl6o/8gr4FzZxJ/ybp7gAekCD+LdD8NnD8Vj6+G4bSlziYOrde8LZtE1FxioBwlSDRx0KQZ
DbVhll8Ql5ZF0ENExDU7vFV1b3VLw8hz0DnNm5b39AmRHOicWjun7V65IsNZ16NNk/CDewEWRbXN
j47Z3nJpfwMP8tKkOA1ix9zZzpzeCC7jvdMCkI9JEQZ9Q93SwOaQfUNeUJFTxFkNxDgoLg0bP6hk
dJwzDpx4jIntGBFNjunRHRuxLyt4vV3FbG902mMiINyXXoN2uwHpHlk3lGQ4hCKQ6BogpabgoNCn
8QFY710ftLd1gbRphHGeLVe+qMtujaQ7mkpJBlgZPXGNvuYnDNYJxFZk9OgTxhM+k3xrWpTq04TZ
J0iNn11Y7PKGK0CUq2RqFjRHXb4C/QnCAMgXgbVr+QpH7JVLnDCEEHFiTuYndqxuOMsqu6qi4+zi
rlpTp92K9roZv8wh9QzQvB3wGypA9Ux6nfvSIOPj3IEbHgm9XpO+SW8R2axY5Dphm21Ui5fiovrR
0tyscvMhSYjciLvpBnzLTblQa0QAK0sf9K9Ux9eule/gFPtKkPQ0hrr+OqHgZ9UW8+lcv8GMgWKs
X9A6sVmjNnhl3g98GuUr9RX9bSTSql3Izkym/bKZ+8Ng16iTQu9+bqZjNEfEK/bm+xQslCkyOsCB
toGfZQXweYMvFRUum3OR6VLT/QIHoSatdg4wIGfflJIgE9eeuVagCAN2QZijiABA12YF/C83gGmG
5hUduB7PfXdIajQsnjKSDPw/NJ3XcttaEkW/CFXI4ZUIBLMYJEp6QUmWhZwzvn4WfGteXLbHo0si
nNOne++1jWuvB9/qzMQx7YRPlCTUOsLM1ZgHPzZsABNQAvORKZss3wQonI3V0VLCnW62FQRkYfIM
DFQ8ayQ75XRi6N4spi+ozVEGDK+MenFol/QtFFh8honYWmVJ3Eq1J20QfZJ90R1LlVMVTOYnA+WM
3gaoFyRmNtKixf5g0uvEvbYnMArfmyYxDDDtuRseZterNFsFh92h5CESSY0Rzf2ssKc36igApP5h
tRsP+jAdQ2WhdzZh0THH/pFIkMXwan2VNRvQfx8iprM7zOAj54ssLEdiLz7h74IOEkeCxJUM6mhE
JmVUli1TF0u2SwjciSA+AeV0dtxVvq6sqJeKiENLBAw4FRGG464BVcNHSyP1QcP9pkQGMRR0xPeN
rDL/7CQCV4GUOhK9SLtizrqlf0rSAA26WIFTKfpJHZQ78CGVq9H+LI1vmkSaAyhT3laNg3PmZzB4
qTD8V6c4yQAqYwjvuqDzzC6ON1FYiX4nl7ciS6mS6vZPy6sJX+YnznkgoiH6o8pgoueF0XCCj4i4
VVxYVLwODZnApbuaatMPth/woAWdMCEqWbeXlLeFJbcWLBh2Ch/+3xPFQhFD9+N9IVSo1BPHgmBv
NAwNWT3C+SiNEArlvihsU5ULnytBp0nHjRdJgGKSMIiPDDZfMu0nzLjZrU5kilYUJy1liqL2PGkt
Ce8TPnN3NgOmOHH8nXYkm015zAmExpFq6YILm3wAeKhT2ZhpsAmKTtkstY5LJAQa10utwkBffI2h
RfWA+ujlkWRsZTWhvaP2ledwlWui0EjWfMnjmWVAy8kECbbQM00vaXWqq7H7xc5B4Tal35yKGCPI
kJyqmmF3mgNEUHrU4VXIjj4DRTHHxOmUquDog5dSlN80GUJphzEGDrbJxKI8wycRbCXCWRgHy2CT
8n2rxG5FhQWPtOyjrSUBZkHuwKvf1qU3JKxHHcP0CCGGmdPYAsN2VOP0Oyro0ZEv2BuE5PQZtpVJ
Vc96qf2sWmkwPJnFAIMIT5PjVqMaP3ko/xbkEe8bjdIWuVgMqpn7qqst9Fi9pnuJ27YVE0SOaf/M
9OFmVNCvpBIwqRZEZFIyTM6Ihbs20UwkjLQ68xOiNPtfrVlBblXLwXZOXpkjRJ4gAxqhRj1rRebJ
Gb13hNjkpspDfWgpLToCtsW647BJOjU1JV0+qCXwDUlpXqCkRZA2HE4Knj7HLe3mwFOaCcJta753
qaQ5jQoLuTJuOP+BpAo5hCOFDu1ohJ4aVVTNEENxQFLEzlW7DRIiXbX4pGjBPThliAdubbqy5II0
cgooSrCvVIJ4Se7AGhcmxFquWigN2+uOP30bC45SifHTaA2qG1qQTqMZAsI0bBX1SRJ59zVl1l1X
SDigskI/P+nwrVBMOAkMTZsn7kghnG+HiffaGq3LyEiMlrlyYaoO66BtYNYpuIg7UX5osnoRzOlb
bTIEbpLM/Q3PCUSbXYG9lsiecUvcHxpmzWJR5D2TAGy5Y1Bwdmfc6HB1edw7Un6SRHcMNbSYuNJ6
NlWkWx1tT1dtu+PUra9b0oy+3uvOkuPmlokcWk+b6/w/xaQVIlYyNAFUxvqkkXRM9Iq4VWrZ5b/t
jUhysKli1xxZLfF1aRSUzPD7adgtArV+VIN74VbhnXDoQPiFKWpMQOk9tPQbitRlnMBakxh2V4iL
b5krt6dixAW9kLHoVg6o+WJgk5GKR1GMvGoCf6IXykchVW6DixZMafZNIDYxV8w7/8Cq2qtUNXSF
669SFTgXTNI+ldR9LQbHXs7dxZy2wlATQ5nmV3Gp/6bzvFPZgm0L8TrzPCJHo5Lnl36hr7cFOaAw
W8pC2jEhuZax8IWP0IBNzuErhw89zKrNQIM9jTJn0+rWrYuG1rlIpU4idtP8iLj0NkXFGEwuCO0w
4ppkJIN0r36lxpS3Hp7+Juggf8ll+p0o8M9EUJX2DNyGLIn0Xqh0DrFH+EHgDiazA71XpCMt8UNT
gM/R3oTJKLaLrjEtkPIzCXgLqgCezwC4UF7gdwMsDuZx8dSq/5u31Y1s87tRBG/E0SGayRCKmVHB
ZDBjUTWEgyIyF84jtdnFWvkEX0BALYmoYFgY3tG0rMmWRPZHkEFqLocKDV4W8gm4ugijlGsbqydF
Z/7SiITVJpXk9ZkyERbHp8l02HiaerRWj2cZJic07bGTcNuoahUIgRmfMpxJGEIh0sxw90gnh/6F
gIAwgleR8Fa8CEQsTMnipSSFO1j9X/QWQqlENwmZIce7bigsp6ew36Azs8BRCq5eDy+dMjV0h1jE
e1F/0ymSPKkQ7BxFB6ORXj8opriLXwQRJiQSCJAPSf8Le6d2ki1RVDToIBTbMtEeN8HoTZjdJnnp
WbLlcESMfC0FezD3pN6ThpanqIJLpgt0n1+rmbnGer5LtbpBlvSU6WDYehLZUcHyliTmFlSURWQx
36Cuzr3B6xjNWXQkv1gljh5EmSjfsrF9NwoSgYnVSewhn8+p0VgsKL1MsaJvZ5QFTN5V9KL4yse2
nfFGsoSRPmOnhdoSo4KPPp2G09RNE6e2CE4jLUF/zpk7zVI5EYzW2BYkPa8kkfjZJ8axRxnkLUKD
+V4lgLUkDlpPFmujiJWwI6LpZoRYoUpZuyq1ohxwuqfButSnorEXg9IjMa/lnYPsHBmBhNmRzq8S
hnDmhFDzwbNg4FyU76htHmNbXWQjMhwlgKBlzfMBmnnjyYah8jpbpzEHuNSPGfAY+ZIRMH2YoOCq
IWnt4B7AD82i3QwRDaf6wILDwX7dq/XeyuyRY1oScWoi8wc4VxtR6gbkCaSkYqC/qp/lkm9zBsG8
CKzsE3kQHLX6Ac2eSSVHYoSllA6eWGJWRV6kigyTBhlAOS3zZRrHZ5CgE9Jl0SQTOtpXFpqf0lCa
XT3+WxeT12H98GDtg73O4LFtUAyOwdCRGJNnbqPSaq21Z1AuqIMn8AJ681PlwkeW8py1OFX36DAf
WqZZ7rheQFlrdlJLWSGVpgeEG+43RNfRiq1tYSRIV1bkRBQQnFpYb6bWksGjck2LtG1djSCkHGs+
9Ll9NjcHXcuvOOtzt7XYMceppGJJnYROG1cGfLlu8PqkDPGRxnKgbJHwigKUtGQm7akHZL4+X12v
IKQCTk2eRZ25I09OJggtx7c/Olk2+5wRN7HcpzhDrBvGkQNmlKPRh95I4zF0OHFP26lpdmUuQSMf
aT4WS8K7ImW/ha4PSJlQH2kaZXnQoyFoJZ55Hu7pQMf3RwOnxmiBT4ar9kTc7WVIGoZ707EoIBou
k5y+qJXwDbIhDqFlymL1ZTUkF44h3Du2ImkffurCr7zgATBWAGWICAJSVQQrFnrjRhkYKhgrQ0Le
ogyMTlKT43DimeOrUGX14zUmJV5QOUBYC9N0Irt/cLKinbQgTxavJSqk3KjQqWkiSHqjLqH5UbGB
rgLooE22ImEzbI38qFmAXjj9rNBR/awZtQIvtxAeBupgh3g3ze7EKHKXAIaK0YBWb3Q6QdgAWIBC
0HsFmMH1J4ud+WjNuXPBazipnP4Zx8lJrTm/xvPXAkp+SxflhJRXoCgnmYpdNBYgMFhrDGS7SJu8
18jbMNYm4EJvvBzryyibaG9HHX70WL6OHfLOsGEcEEjsEhIASSuTda+R9Mso0IDuxF1GeEY+5A/h
RwuCw7J0Bpnoi4HkWLvWiBW6SmFGjRVaGyKvrqpdr9ZftbZDMRDSI+VI3mrBtx7EXpCYZ4orz1JB
XVjamsqJgDHUzacykYCF6HqAfbcpOuko6LSxEf7n6FqtkW9hls1X2gAxI99C3dAb7UmOKZvhx0I7
ugElddZXeE8aUrgn7ewyVtePij6T+ilPgttpDL0Lgz2vQ8xc6e0xrALgoz3aarwastkSVrceMiIB
vDfS2rCIdho6TjoDJIKLqfIMIC6qdf2FDo+hTS9cqVC/KsIW5n5+AlI+Mie4thKL3Sjsq9hAbSA3
X1M6V5AoSl+P+WrNVH7RGHzGpJktgvoYCZ6Iu/EkMHMkAtTCX1wllcMT/9Xqyx0c9Ifa8Bep0Bws
vCzOjNSdBljl6kJ1W6WVdstmmS6a4M6TBGtGeu/qLtlUsXXMeRZwNZd/FAHtbtewnjUKv8xvuSR9
krfGZQHEz1STU2IKidMoWcn7fLHrOsM4iXb5377TxJyBM4M8ydkXA5VdpE7a1aLCvH6KToMVuBLH
2oz5EFoWA4uAeit11bqTbI5SiUOgwOpSALveTIAft01Fza0xZtET9LBDJxPoupt5JW0rCAYsJ0iF
RzM37CpJxms51L5hTJ9yEjgctC8t/SU3gfuE4mh64SCJoEDzkWnQa5L1U9qSrjq3xnPRAE/qQ+zI
OaVTFJXAC4tz1CEjUyOoUAMMKAyXPUUn8R16yjYT6WDx/h3yspAugjpQ0okELQrxd5POExIplv14
lWHDmOMzcPZb5hrLsIF7JbDKuzQo5lVL6ejBU0e+QPzsTparGn55Z13HfCvmf8fB+i5M5UWQec3R
IX1MaNa4O5x2zIfQTPz3EIltMgtUsRZisaAwApQqIrYf0YpulGSmp7webDvF1wLixCReq0yRFFS0
VxMtv9MnLJBTBIEqhehn9ZQlhmQ8Bim8NXVPA3UYI2eu9v8KlrqmRSSRu33QhGtbJCTQ1sbLlBTl
cWTicNXF3aCIb3hx0CU1IuEKU/xM+jrco7xuwckrHlEUeOyZ1W3ERn/V6hGXr4p3RYtJmtAh6FO7
qIyY6ppcgiZPb4Mx1ETN9Du8nQ1qNcId19BZcxFOKdkW0Tz9YAJmNkTT/0CxBwNawV8/QUUirmdC
iD1tMOizm7Qlmy4iZVsOdFYqrplpQEfMhubRaK+5EK+gZS30BQRc6Ahh5CyNuQ8q+lf1Wqf+2wtJ
TASiJN9QALAbTPo51NiyzT49KwIN4JymKqFPp1oxA/IgCtMRKuOhqQp4nwmQoGYROxu0zEYnxogi
N+/fQo9iodi0Y3DtNAhiAMq//z26QmJzxBczVC8p8CxSqmj7jcJvJqkUQop1FHN4qhKAIIAU53iB
W5C3HePAANZrNXyqk3E2B5GGwvqec175VRruu5x8N7FEX7mufnsizsyAH4uVK7GTCjYuQLTtv6dh
yKyHtX7Gci236nRxwBxjlSjXiog+IlrEEkUmerhophHaWTYgKN4PTfWnuORHVuxmKHBbJ1EWr5dM
HaG6Ju/lxPqyRsakcaC6sAxmP0mpABID4pIoISwrlQRcr0q/IxuCa6/eFRqLeySfNOgyl+UHxWdG
tBnd4cgWTdda2JWXtmf03ZCpzBVKhnHeS3Pco99dHN0weAeVfKE+4UPKnDfkZRT8DoGxVXN84uxF
5SgKrjmJv7FUEQIfWcZ+MPZSp/8s0Cn3SotEElWAgpSrm87/fte3g4SEVpZWmXfsWQHBCr1JNlFG
KRCLbBFdOIy+qqgQe6mO7UqBMCPM1avWpekObLExXWWBdzbpcqgwUYveaJoR5Jms1qH0lOPgwLwy
20uDwJsc0aaQLVG6VCIBeeU4hAgZA7yTQO4RUFt+I0wvmom3LLTy+NKJ2V9SxRpvgj9GSwHFaSBn
73WiwHiGmZipH1DspuuizRwl45eIzgz8CoIHRIMxqQzszZQUkmsCUvcQY8l8fLvKP+cx7GllZ1SN
xqmI4Kz3CMT1LjlbFgCiekH6H8b1k+xBulEcpjBVxQQHrXCrmU/OO9knB63hbFeFlgPB919m7BFJ
K3r9Wuncvq7irVHqf0YG8JpM5BxSA1KtzdArxiT7MMr6ZVw3tEW7KFUjsuElZNQpCaleMZmCUjz/
9t1wSDoCE9BFvAycIxCCtx9FgdsoEn6CKj4BMZPIUxJpvUWAJHOLuUYcAr82wuAZdgKy5MEzFKxC
yfIo6wGWl9H+tZjLA5Gl1Um/t+qMhiApWi2kmFMgM1rF8RHrXmdon2h/lz1EQcivMcf9gta5FNfH
qiCwcc6JW62r9JxXtYysvO4pSEjOVhhgwfD9AlJWPKaeVqyVZlv6Wq/FXJW7kQg1sLe07wE02CJ6
VopEcQ+vExBmRWQskR2+poQzxjKaQ6Y1DUe1UiMXZFxBQsyrzPGsgiCLoD964DsLHDY+vFn4JcgM
U3c4+s9Mx/eBLkI2NxJrHxbmaZZQEVW59JV1PR08sFrbkaeRAHVqOTx/eLKNARy7wPBTLdKjks6/
MgMRp8dAupfpLW3VtHgvIoadljzRHGLK70UTSVr6eJBrCxhqGWzxd1IdyfJ2SkgwFJelZU5UwsgO
kYcm5N6iNokTHppVOyG5mgrDypqL8V6JM7JojS2UwsayiXKFdbTUN0N1o77Wt31pvYwyjU6dABum
LrpfCErqdclwSdUR1BSSWpuOq1sQ/OjHnIdCKGyelBkXkkskjh0r8+vfLyW7OJieIkJojVnz/7+V
V+SU1Kow0KtK1T0Y1ef//q/MD1c16fpv665ZlPd/PyEWH8kKSESswMkCSMmKWdo03Ef68fzTJO9i
AIPBqxhWGiDKEyFhZnPJRgWlYhEqW042pBIPMiJMomavxMyCtq+keTNFleVLpEkKRYhzJoQx2Qhf
0AYxhbatFZxn2OpoD76LzvibXudQkHZxhy+xmoNL1Y6HNLKWF75DvBcrCDMJ/CQzBgEtDtZFlEmI
s0x0oFiurkXM9DjroxQBzF9gniTTQAFF2EbaLVyz5i6xoS+mcA9GSF+ZdRRGdVdoXeklVfWRRmlH
J2H8gNtn51MwnEQ9GvACqjnqgDiirlFOYYNuds64h0q8vE7V2HvM9Qtb6eP0kOfT1oq5IjmpbRuZ
wKlTXSYFipYJrAhnPZmSKU8KuI3KoYF6SGWd3iDONB7pia8TTpB/lvEF3Rdr88QdzPtnVwZHPa3u
M3gGFwb4i96k3WbUAZQQ4E6cY4/udhkGt8sGDV4PoOBIStUdAlvU4uK0nrAAuqggho3yl9YiRbqG
uw0MdR4b3qgFFbd334Q9ndJ6A/XuIObrm05OAl6/Kb4VSnkeCL4g0C0l2TlsrT1T/F0tMl0e5dLr
GqJ9izF0EjT1+K90JH0zuzCIYiJURtMzDKU99wsVVAhDWhHlfLssFikqU2JtW8ZqdB+0/hWVTsLB
e/ZINAbRqDbxJRItf8zsjhPpHsTWXyJE0ieCClx50h6z77TD5kloK0AiG/3yBGOCXl4xdIOrW3Lv
pQUPO2qtTZ3l9aFvI0ZfWIFdfaUK9gLvf1pVP0ukGF4VmbeqgkmUVExx65nRdLLKkIZISw7qpGGJ
aEjlkvXcidvxV05GeMA5nDRmd8ZS/qKSftPG+U8f1ciKYhUgvoanEIzZjMi5kZR67SyRS8D5OeyL
Bw8xwSCzFFBBZ43fRYt6119MIe6v/arglkMalqKUOIq4FA4WY0gB0mjsipycZCLX0Z+r8r5Bj8qr
MhinwFLHrWZkNM04kPtNl5sHaJ7xLmoFaz8MAbnacKJWVKC+5/HPd6GlK4dSLAn6Dgie1/uAIPZU
Jt4TJ5+XKkTRlAETduIk21oNzuihZLcBSf1iSEHhFrVS+AvTHhQujel0xLLdMGdhP8SYcKMD2zuj
oAk3ZTSR81PO45+c7p3KaL0RuvhRY7rGYlqLj96qCQxQDWDTTdDYtVFSAEc6Q04G5Tsp4ECl8obZ
ehE0byPHGJhBAEetBkuKpsXVWxhQm05iX7x1NUOkatKzN8k0CX0bmQuLTZXhi2mTN5LTSF/ADftG
LxTRnJSGb8HMfKmjSH2dCkQEWWKZryxMNOTbynhFXlXaEri3lyC1MPaUMh1u5FFmgyLx3x/JdJHP
WlCK7hS/96S3b6qR2XpAYIHb1tipEk3bxXo7noNQHc5dF4/nsaiUYx8xx1z/vqvHjiy7fGBOZWin
VuoOTWL4cF7Nty41X7txDTtYvrNpjJ0+XccLREG4uRl+JEuHiSMi+UANW8PRJ1XiKiUTNmHcvG2f
01sfuBHChL0YrRshDMwF4qYhjmjQVbcumY02ojSfZOoSGiOp4qZd/iXgixVFqQSanozbpTqPo1Ju
MyIkXhY+MUnvxyJMAFfV2S3XWI6ZAOf0Xi3Ws6FAF8XnD9LGAO9JgL3UMhFUK5QSaqGtgh2hA+ba
0AAXQIhGOroAYzhp6sD0ZAxMbDCkpCGev3Vhclg9kNsaNyTCoPSliWO/b8ZkP62ar2BhkR8G5smT
kh2DknzWbtkHtaG7NPap7Cin2AS6TwCii8+QrXXzufkxg4SGW3qW11U7zCrCOvPVVwmcV6hwxcTB
eq5lSoLXBIWWslZrxdAe64atQY9qpn76dgkRYiEEI3VWlunyRArQ/DjVMTW0FOwZcYUYziCua7p+
Sig2OTRZnqnM/UFSRxXLaWBcjDI5Mvk6tE2zwDMwS68yY3nHgjD5PH5YZvOLMEw1ItbFG4eY5rkx
E4w0Qz1WwYEAjYg0v9d1zvQThN2ZOiQiBI46l8Gimry2ulS/hDP5JApNMZbtZauU9YzLjpiy+G3B
JHvD1JAdjRptS6GIwamNMJ8rOMZ7S7T2SOJsIqFUZv8ZS0nY2GlPIMo80RPgSy67LOoWHJCSTKfu
ZIpSem5NLL1jrx4z/IekKRrmXh10XFBxlG8ycd4OIY4xXZMvTAURqirKU0iqv3PWvEYImXmy5ote
MSwHEaachIUVN2oxAGHWyvws1GhalvRqe/jOYoCfREhmjIvWeEFoMZFOjjZCx7onqoE761Fhi/Pw
LCfmI7NIOCAGFzKAJnU8qAFHD9m4dGpfOgRmrxQTGZBRNJBPGfVH8uvKHaYkDJdmWR+pzM7hAi20
53ljtJ7iPI/KB8c6CbWRfoC2Mu27SW3o3Q/ttsLrzDiWYAo0EVh6hMYdZ5R4ZfghiBayd1rG2Pbr
F6Ld2RoaSfXZQ99lmWNQpJhr88dvjOZsyYJoQ7lO4LeZ0DNTpSYrGHFVp4f73szZPKvm2iqcgAcK
AifvcU0JRGc5yzStEWHikcpm5mEcjobReeOUNYep1S//Do5cyU2T4+uJ6sU3sjykXYCCYNC2aFL1
q6A3hCTDoXV7vo+XycZJM5DjZsWgu6nIOboWZZThQnhecrk6tsTIuYKC/yvXVdo6gUWXEDGePebo
xockeVPAe0OZLXa6KOsHS++Oc6J1vpokL1o50yXJyEBRarXfGfHIWagLM+kQlr10WAbmg9W6+f/7
u3+/EJIsHYLFQpamNTPN6rzFlaYbit/orR9qhnhAxmZigWoSTw3qfKdMM5Tc9X/49zsM9hkhQtra
Ee8CxzyZjadeh26ryfYSEiq10fdktqASNa/D+4jc/UGc+i52pJfi3fwc/lhH8tXU6CkJnkDj16Ws
Ut84LqjXmgdBdcerOZ+CL4X0rvG65higJSRikbbKbLcqEcMb6SMcPAKYffyaW2Jr/vAXl/JOrNIV
GT1xQWC28jf5Grfn5cMgkDG1EdlpL4W1IYuxeTWOsbecBNET/Ddi/QARUJUsFzINrAcjQvHb2Mnn
RLGVe/qtG55aYt/ciNvJqVOn+KkeKY22+mRUlyFy9Gv4ppJgUX8P1YkFAbQh7vWWUWZxkFp3JsBP
dvrQI2GrP6GMxppP25rHzDK35ENumsxLjvDbkcLIt/ob9G/v59nJNB6C8IevjjjPU17xXCLtocc0
/tQ7hCXkSURfXbaBOIBMq7GrPeEs6SO/U3WrIMQkV0SuyNpxxUPS74q35E34REpAKwnbg1tue81V
3tTvjGBhEeezvUR/u5Pyau3BPmZ+j/Xf8EOGiZvhUB/Rt2UkXX4OXzm+0mvkmC98udlW/0zb8VmR
XvUePfo3TKSKjdT2RMBMtWzmO7saEqItJ07JRS4ynFVjU9m4XJnVFq+EzaMmER4JePRkMw3Q752g
Oy+XdnSSo1Uwz2HgQ7tyk2Hrhbu6X+6jj/2l9Bj2gJZmunWAu8O9mffFMX+TLtqjGG1Vv/ayT95e
cFJhLuOM3k/MIe7i1XjIMzD5bSLsRJ7r2nnv93gDFnrDOO6O+cE80TjmIPlIdtm0PgEhJw5owk8G
doNX/G1O9YdwnTA4eso23y2uenhFOOlGp5wv84wJjsNdbkt/Wkrer8ah93eWfkhJQ4nq1NgcLg17
3Cd2iCcLcK7syoqkgC0AF5QYHZvq2dpFiK9bG+oj0YbKLnk1RbvnJDvtDZrMvKpO/6i94sw5HC3B
DINiH2FGRVftcEdaRix4dI849/fhfXoVtslZ28Y747UpXrR4p4dOEDpP6Sq/BDtq0xSQw7PrNunf
5pDbLIMAuNfeqheq7Dub9qN1yneiamkDPoGUOsKNqD7M7jDf/SjyUJNE5+kr2zcn46Xafk2R3R6V
beWiyq0d05me6SeGkLtxReNSvoMcoBcdEizkxaEbkXH7m/xm3QbxRFtvECGeReWl86UDTZ/xk6VM
+WbOtwrqUYBv6X5j1VfOChcGpaZf3K1vDSbLZ/kKyP1gVVv10R1MDLCjL323n2LqMmi1XOFU78Qe
I/HGsifbfK935l2K7PEPobxOs+0v+X119CDFXTain96z0Rce9IoSWORP2kHiA8r/n/Y9+QoYU7nG
VrsuxqZ5Qtkz75wTl18JQCIg96N4V67WNSILEYr4bqGBfOYKcVhPAAJu2m9Bdbot5UbhMibS99G+
vOjvo2d8BsfmEG4Lv/ptCXaxk+96nTTBsTwYTE/44QCSgWTgE/aZ0x1645ZdM3pdwF022St9+3co
8eklIV+BogmnjZ+zAGGeQQ30G4rwLuwEeAVTnx90nPOMAeY8Iq1RgO9vmgeehZq9hoeGuG8S6yyk
eTCkNmq+CZQdV35TvUVfgoHXyG7/cGKd3I50C3j0Pge/yG196SVCfbzFe6of+mPccLN5mArJXrem
VfuwMS/VFacz5ICALSuGEbAlzxMBNPI63W33watakaZtiw1geKSxL8JdZu54S17Rcwu0gnHvkvzr
SqfZx3in+sxMO5tV9094Nk9V4gyO6HZH4T69kHp5ERiiUjGcrGOonYK/5CknR4GA7A0+DOXBjihR
u71rD+PF+AjvbAkfIE9+hGPr8/4B80BMyciLFzrymzeQ8ZC4UYra4sVyMTPY0Yf+Gx6QiYcMXzfy
B+B7ddwwkRiYkfrSmQj6eMsg19q34JlJ6Ch5mQEwuOa9If77VwxdYZ98itzSm7STLnX/lRzzZ8Cj
TQ2OXnncdDanNmQypcMfSrJDWMrmwK9ZD0UCf3dt7YS7fPaSX6t7I8OYzHlgL516mvgsq20EAITD
m6WirnX6j3zXVj4jJTQVOG7FnXBiBIvKenYUxDIMQPzlGhVbEdqBGzrdaEeugTT7qswb2everJMk
bqsDJkjN2NTb6ahvLV4T6SK8py4YYcaqL/Hf8ATdwPwRh53OmvoyS+BpvN4x8i06YYog9Q98zAMz
zpyvWL8O3QZmm1zY0wGZb+SW5+LDeqdGl471GhhqMwYUvujzI8cNfjSIIRv5hfi9JiBFFjrFt0XW
E+4e8dQELAuOcNXv4XDVp/1yyJx229ohBqBtfQo3w3fxlB/ze84Y5ZvWT7QnyuScq277Eb1Vs9v+
4ZWTSNw9KN/CjavrSfsgcrhgxnjhQiy1HbdO/EiBKFjXZIQlsJMZo4EvF7hLvNMb5SnGe910p52W
HuEn+dJ2QaTx3vnke1rmhtRJ/ScACzU5LRkMh0B0jNPwC6YhoPdFPHS+Ld5aBIP28Cp8LFzpwYVm
kl/MQ6wwbwKJc8sOWXEIfIuz/6Y+Rr76rVrX/oIwsZzAhXrtn2CHfd2Kvf6WaL4weu2rgAMj33QB
BppNzsU7YFCcXZkMsMofL1p/1CNSmG35aPyWPNukQmsb48RMXruuGAnhPlNvxLb21lzhVpXfBZpL
V8Dp8SJ4IZIalLUGyuQNTnpezGJbbU0/7/xmufCEtS95tZPg8oo2AyvkD/0hAz+EFQl48Y1/b5BF
ittgcOfbNByM1Fu1lSmsuQ1zJD3ylMIztT1n9li/Uikk5asOUqNzWvPBQVLoTxRs1d/m1ln3LvED
ytDPJN9JVxYo5E9y/EpTsLi1F3Im8FTux9oN7/0zrbcpgxeNNQrjkGPsyIr0qj+iYUds+m/aBQBa
M3ucilEG6H5Ynut0T3OOcg4VUnwOv8xP+cQikf1NrsOnQe/OH1zlszzWu2jfH7oP9VZl25mJMJrS
u1JCE8I2RRI2SQm5A7re8K3PLt+aKIryQ6kQ4HEpDAcLIPSK4BIu9/Kn+qwinBtEsW1ik9L8b6i5
2D2KX7xdufoXb9n8jncRGxZALVRyCAdXwTfZnZ5xaeSNuKdN+ijAshzaO9PO4AmvYjktv+VRv5fv
iWkHvvkIKb/2xRseVFshZgNv3qnSyLzG9wSuA34fdtSNwcN2rSW7QYFiZ6/UcV3xFUYbGBTFaaKv
9+RzYg7FPMD2tU/RdRPDemPiFlRPbbgKL/kdp8ykbijHmV4nSEW/EXsuf9nYaowRh5BSArzAQXyi
W7m3nDr2AsAAZu1n04eNxOVb0z+vGgiqTfI2ewE16jcPvrAfoKvt/0faeS23raXb+lV2rXv0RgZm
1e6+YASDaFGi4g1KtmTknPH054NW7102zSOeUNXtspcCSWBihv8f4xshhp8FBfP0NSgW5UezrxYK
jwzLE6o6BPmPKVP11nXYtyySY7TTIAytQFWs7E1wY+9zvGA2u+C5deN/Y+fgvfLMxOTdbwk8QNUI
7SG/N8dtHkL2mPWg7+xlKU5AC1HTKcbWOFjJrN9RV6dOoTsuDr58RdgbHc/8nvav96owYbGjChcY
S9JdZK/jR3jwY/b+Ir3m/aucHdt4UTxTdfakjbtiBxWskSggpGZ71penXi/W9l2TL12PbX2d0nab
c+XEOzeDVTViG8+BZqPOpJvk1D/Ywax9Fdai3MKCoMr+PhDeecLQQndSIfb+dkqyXhVPssNtdO9c
JEUd693OZ+OnrigE26rjP/CAZijHV/o2ORIz669I2bG38SbeZ28t2I9dfPIOOUcowV6pQbDzQSHg
Tv9Of4aDKBtWe4lNRuxRLBOThVh8G9ymd7xt5VZ+lY/aiWIGL4s7ijPCC14feCYTs3eXLbi50i5+
pXbHQSH+qNwdApKpy37y3pmNE2mLoqo+2E8Ydr+HP0snpKW3yZf6D3cPXV9xOfOxR55lN+IOLyN1
PfBX5FnMjUW19N8BT3LcllunnqGSeS634ZI1ivHSPFMqYL1unil91MWcTEMODQvvm34nvQCd/yEP
q5ywLB7V24j5EOEnl7x+IzhQ/1H+ZNXqigXwSogt3cZvF9rS/eHuqiev3IWIeTfqXlpY2wSbm78o
2lljb+RV8SLMidbiPnGxfyKhl4yZ2OIDsdBKLNx+RcjesTzWD4g5n4jly/A/IvzkWUURuiKS+I1d
dfiT2Q8snhks4u8DBT5v9tESQMuqoIMUnbHK10/N0df28bvxzOi8C97cdQJalECphdhZB9CA8ju9
BUQXYnz0KWAS2ogUfqa/SnuZ3PWZtoTmFRBqOjN3tE4W/g3Dqq+WhFaS6cIRX7mfJptJJMYZztoo
t/l0iLXpMKyp53mH4UF5fi4U2vILyj40bfGcszAWr+Ct1DnAoQMDh5vkH9Wd/4H91b6LYWb/DE/t
DxYB6R5M5Ut6GpJ1xjpxdNckLd0zR/FQEO24DffaftiGGIVfQKwb8Xy855f1L7W3aMh4ALOrsUub
+8Q9zN0PlOMc19Hehh86Rwx2RuQVYLW6wV4l3zHLe4Q/zahF4oE5ZYfsDTm62E/1TYmuz9K98+59
nqeZ+xR/MIZbuFscRdFjysfgG9MR0XASlrMZ7a7qqXoyXqonpkf/Tt5hJLgtVt0TZ1f9Jt0rK2u3
iY7y0nouedqIvCR0jMmTydJ4YW/90L52Dt2Yp5xE8Lm0IBMJFCdb6dXwzIGd/PRqn6OTLBbVSqbl
R7PvUWwZTd/LI9Sy0ZtHiMLSRXeyn4d+JxbtAXZ3/xRWKylZG/I60zlbzlD1O9YhovTPY4PDh0Mc
kbzKTH6ZHqD+UHS7/Ke7MlRn1FcJO4BmJReOt+Ybs7WxGw5TNAVucsbuwJslrO7O2PZrroC815ag
VeMHPMb+LKIelD72Bl6gTcBCSXPrMG2f8RJ+T9mW+UsYcO+FvY4ggXLylJjIJ+HCLHesm/ytesZO
oXLwVI7SQwAa0ahbHqVGX1uIoDsRu1uJ1sz2829Rb0L3inKxqKCBL6ySRxrxPoamVy+aENFa1AGJ
7MDX7fDK+nJEQtH03yNEWElUFwwVEe0qpbUnOigKoIiDXRBimNLG+FmKtWpFaDOf26wkdSsbKX/1
bFI3dWpnRYi7JGDvhUoZhWjX3EZyWKxj4NULP2+xOkPD2nbTHyGym3lDZwOP96ghg6v2utKzXeqz
f//R2+VNo+fmOiIUaEtUKC1KnQ0lYdDFVnyIj6wS7V5Ijd3MkHNRhEWfsExyiZPK5x/m+BBbkrem
uUARE4FxvqzLgO2Dbz8hsiwdP2djju4RCyKFZx3vKUoOSrSEFMtGeJKiW4+KRZd7NqIBBetzeeh0
9V2NiLFNQw5zpn10+bxbyDsGWqZmkRWcuVyJ87fA3U2214eWuzdu7apsYb0G89gzTLCKR0XGf8yN
aHTVQa+czIDIsTz2R6tqovWI1YLKDI0zN3/UqyeCplAq8PfA7uFtB9W7FIYnEef3ZV/dwZqCNDfq
86yP3zozp4Q6PA25pK1rXXaorK+UwbqNBs/JJfWgcfAUrXuXKvq95XI4slRjFpkDJ5ZSc9TYPbo0
d5ZdbT/mzWisIg81kNuPDx0RtdwONjCZ7lInyt9JASMovG0Wpdz/sFVD2grXx9HnO65W7qu0rzYN
LivmmTjelBZbV6t3OlKnD5BG2T+UOMXdolm3shfMA3igMDOsGzsW/a5N2WSKlmJgkVAOkkZ9LYT6
Y6BovJzCIGYB4gxitFz8o09jY/zUCbtHJMJTBysJmiPbhUZuthjYD2HhcxpW7Plf//Gf//qvv+ND
L5FrQAD9DnSxES9ZhinAGCu86BnQBSKXmraSXTqdDh8iE2AKWtYL6KmbKqlnCaDgUg+3Obx4EBXD
w9cv/yffZXp1oWiybdIh0s/4LlZv9LWRWaUjR91Pt9cXcuVROgipYkiTQMktTapdMl7pr19XATv0
x8cmH9UStkFzS1enN/ZLCqlcmXmv9sT6xF7ikmP9rStNQhk7yJl44UcZNX1S3mDDuzEFek7ayZxs
M22ji2575a1Mn/E3cBF3QFEtVdN1InUscXYHlMiQyWLhrUAxbRdhIYGFkD78zEYV+c3/5uX0Jycg
DMO3p3vWPhguhFrBTrj1hivDgXTYP96LqqBF1WzdUMX5ezECV1GlLKBXToYn0wML/IQViIf8zceL
5kq2fuVOaJcGoIrFw8JiIpu6eXYnIjp2Y55LpWOmlPusLnmwNAOdJDutZqwRb3L5LaV+zXOA/km6
htOrFz1be+QAuEzirRa7U1xqOJOx0s4ilb2+bvBDbgSnGYKwV5bg25A+EDI1qxNub97QAi8gR3Ag
Qhy2DOz6+PVNvXRPoVxaWGTtiXp1Nq4BNeesSh65HmDWlyZ4mJlZdFcens9Bej5yNJVnx5Dhb1mW
+vsg7nE6D7VQS6ctjRNsmmObWLvOovhd88TklGCtLj2CsQTHIPhLZ2/60LjB/9FjX4+Pps+Iiqv8
ttu7ur3n3q9zW/8Q9cQsyV/jorwZBwAauQk5snJv5cb/mZUkxH19sdQ/6Fk8AZpqGqosbEUo+jRE
fnkYhaH3cOM0jgOCralnZdAKgMc3E4Mw4Z6OZZA4iaVtemhP8lRWtldpGT96SofAMYIwYvYfnlA/
7Kh8qCbmggapfzZ23q2b2OWVZ+Ti3KHpNO5YvCzV/Pz6L29Xq4SZWQFvl5E1b0guQ4+TEwsB9UJJ
2oeIlvrk6SfebReClsVAwWVm+xmDSLz2Xi49PRoTt6yjqEcYejYEPIQlimQPpRMZdE+sIhoWE21k
INoR43Gx9shKs+qWFrtHG6Pzk/ev793Fx1cThqrLcN5MBuLZvcNv8vcY7BEULUpFpchMdmE1Dg92
E4YzFVh1NT15+LIigCDTzWlVEIDUlSacTI9NDht7/+FOQJQRsf+8DpWP2ooouHo3eZzD7ok5ZYsa
e/9wan33O5yIHTZKCqYhWZ5QluoJQ/X1B1MuX1nbtFiNVd3+Y15Cg8oAkksicndGQ4ndhE6oo1pb
9aBm6hAt8aiITUzhPIT88vWrX1oXGWET8UwGuKedrQl67+qNnrAmDBOnR6I00Y10U9suXCue9RCS
mjWU3b/RiP/bzcClWUuXISaR8QvoxjrDyUXE3rZD3JXO2HMvEdy8mnb2+vUnu/YaZ58sMGoVnygD
FpHfzWiWa91Orky+F8ckD4OiCZ4LmtznY1KEsFrUmoeiUFZaRwtgYBYRPQPMyNJj/4kJ0oOlUTQ3
+GWOmJpoxqMfjuN97BY7wi5vWhl/qE08WzeAZtUtKgb+4L8GubeqKxTArcZIbqThwc9Zm4cJGOVZ
d3ngfp+AY7aLSuPrC6dMj/Lvs70my4at2cw9Asn+2ZqiG3mjScCCHA9x+qxmGZ/pcbJUEUHNw4TH
jCjEB9zdtBzA3XhSQdckZ+ubi3Tx9VshKP7Pd0JSPZtVQ1Ws80mnMC3ZHnKtcIoUCD3Ndl+lfm3V
Cn3c4diXtbvTAFb42u7r1/1zd4Jq0kZYZ5m2qtmfV+iXiVd4ClTRKC4cArsXlsozWXGx51ne4kdj
0i2JV/v6FacRf3bN+Xy2YWGcNzT9fHcsqiAYB5KpHdYC+BEos9nKPudl+Pj/8Dq6KivcYGZzffrk
v3wykzOcJkorc2xqN4S4ryUyIYLCvbLXtLVLn+eX1znbbEkamS0TSNcBSVFLQl+g+eaUb86kHlmA
kun0Fe/iINtkZMgyb+cverixivDEx6fW0DbtShKT5kpLlhp6LEUj6iFkJwS5N+Edp4PN1yAfdCjY
Ch3ATeNRM9JFj/0+l9M1/FByIw0ZRS90n0bYiCpc757s34WquhzzQ21jFMRVj+0qS/xk3+l06JTW
IiXZ0xHAE9JLvs4PfObSpuNAiWeyQx5JLz9vfrS2jLwAJD8HYvxiAEXeOmvB8ZRWm9fX6NXsF8VC
KQH2Mcfc1JHZvUGGpJzwMW5tz3/pElNGuApdx+j1o5f7P2WYeIvIpYNtGTY1zFGxVqVhPMsrNRxv
OTQXa5cKawZIeNaa2G3CCPGA3fuPwTievODb1yNFubAwsaG0DCYDGWWYcb5biuNRIm6nyZwwAQig
+t19G6dHrVPv7VJ8pxrRzuQhOmLneYL/e1sJXwfS1GH132eBsR1S/R7z+jPZzEvFzx9GKX5VTJJQ
Va0uiQRX1+PgU9gpzEUge49laxLp4rsNmTLKunfl97LCX21FR2xtdKl0/zFraZ1KAEE18T3uunuj
Foexbu7ViJJr6670MKUhkohDWfik3/rzWucHQoKDtL5Z+B1ezvCYqPoeL8lRrdt7LHNe+R4O6UbT
lPfBIxZWsg7wYGB6l+pbkyrrvKf1GHDZXZcuVkDyGN2AohwRV+BZmE/vU9W7aFFZzb1vKu+fP9ea
+yqrjqhvF1ULoUJFzlfHgjAs1zFoCzal/FaFreP2zGmK/qyp6QafxTYO0pvRV289Q//mRbAh/PKB
lJIb3C4wd3z/we+il9LPx33tw+RxPemuTqsbvbHehWFSzbfLpww74m3UCrxb6S3WuOyOMyhjysVw
dWWEXFgoSBpSFIpPBqpM62wycROopSqscacEQ5aBIN/WkEvnpqAOmZTGKkjEe4CAHUlGiZxF5rZH
VU8T1NU658p7mZbzswlUUy0d3ISA5SHOjyhUWdq2y5PMAQeCPH0bSVIwGdWSpY1erjGVdovwXp5L
effWW/UPJZPvqxJlje8TRJu1Od1EW/II7OyvLGLKn6cOjROabJqqYkPFPJ/bS29oJb8xU8fDMkC9
K7eRytJ4QVzu7dy+fHGTETqhpcZOZcHZ8iVCOhrZvbKoTXDk80sE35b1zLYN/n9+VqyHyO7coQEv
az9ABEjW+P8SafnJDcHUMevDftilMeJELduUE02jnjzneiuQFcchjkbzh5HsYuwElOX7W3h/403m
EivWYixR9WiuCpSzblkvRlO61dqYzxLUKsQ52Fqko6zcxpxh2YivLJ6XZirORxpIBoPahqqe7cOq
qM7jCE8VhNbmUKuC1nv5BoNq1sblqejSU9wMSH+0EVhM9vb1yPtzB61Pq6ligYS2hGGc7TOjNsfd
pITYUWzaTfiVFv0wnKjWrQKz2HdqcjdKiIe+ftELY4pdO7hry2JjpMnm2SfOqyxrvJZcxyxC8omW
kBzDt9FsgH6E3wwXnXSKR65/I/37iIr6/euX/9wC/v606bLGx1YVXTFN43xj5gVxnupxETujUev0
FglrsU0V6d1E7Ne/hbF5bDEH0N4mWyqVQFsQGMB2XJ/1sv1UNtqpmb5sB9G3ocLLn/c2FZPsbRju
tOYGjN82zLDoW+W1u/XnNMEb59DBpt0wePvTlPbL/qcwqFubDVkuk+ne13ADj/Z7iAkfBOWV08Gl
gaFR9DO5TOyEjLOX8pEKu3YtIieK4BpYODw8a50YzY2FzhvLGCfKWjx9fWP+3DDz8SCma8RQTZPN
+bZLzwFrSnaEEohfL/I3gu9OIBkWcq48fF7yyE2WumpdGY9/bl91mSO5Jk+bdV747CEwKooYtWtF
jtQ02yFuHV2PvgWmvP/64ymXrqkhU+7SbMiC6nkZl21XHwT8bhIajaPZcobPpoSrQWGpzF4KSdtH
uroKZWNlwxbQK2bZUsNp1QybAFEgkCoDDtxoPUnutZF1YRLiGigy+3dblU1OhL8PrV5S+zQMsf2W
+IDGwL/XjJ45wN3XQb1r2hfFDRH5hDCilGtDzZhW2vPncZr6LANIGCvN2WuzgNQCylHkCAO4hI7R
jwoIrAXZypjXs25Tw3QjEIMy1kQiSTWPVdpGVZx433xM8LOudcc58MGbT+CtrWAEtHmoNQXvcZ9E
EGtYCbxgxmNPwUxRywXOOEQheZOu3Cq9i3VM5P1EkPmEjtW5joEeNwk+sXhytJ0+WQZSYS+NDnjR
57cDxBOwk4A+YSKn1AoOrute68rYli1IhjEjdiT2PZJOtGIO+xgkR/Cduh7Ktx64H9nlDiAuMVeV
4g3A8yqfjgFXBtz0kP5xYW0xlWYUW+jnA24MYbj6OhPd0EmvbohezjeW5rBNStRoBUAU12i2WQqJ
BNPUO+6cpZZXt1+/iYsPF5EDtC+ECv//bCJJ9ILNg5fFDp5OJFV8bDlSTrZVXzm0Xag3MoKFybmX
Sd2k1vf7CMbtpqV5kZJbqtF0QptoNyA7mKerot2yhTrBPEAPzr2pNePoN+q+dNt9Z4/X3sifO5Wp
Qq/QJrIpfnL1f38jYyhjIwbN6igV3IuGPxZ9ua68tygZno3JyllV8feyMA6TET6xv//fX3Cugs6C
rtuyfF6R4zEw24i8Gopi7vt0vUv0ZUnpXpms1T8PyRTBmBnpM1C+V8+f2r6KSPTJmDHMiBaDgPM/
i/MYdZZ1jAYirshWc0KtdoLWFLOuZpQDJJ+1aEzUEop4hOGBk4MzTnlXU/su0MVTAjNHdQkb6JEH
VgoCp+vT8KXZhhgKXaHtcKEsY5ulDcKPXHhqV1upq7dSnr9xKeepqu4H+eqsf/E6qRqsO7AX9h+d
m5iLZJlUv5yh/yYpDUjkKH9rKJuChLRR1sTB9yb+rgN+6chq7Tp2pGaxDVIEMF8PDGt6As6nA24U
TV5d0QgnOVvnRKMCePKKyMFkjEsH0L8N+AECZQG1MkD7hUkqq6tbn90EW4KjsKu1bL9Ytn5K0NZk
H72HdSVIWqdiuxSyQIKaJvNo5I9WKCjbe+PGEO7NUKsnu6eYkTMYZC1/0+voUWj1fZJnb6KX9zmg
+lmFclIvX0rbWBaehLqW/RKlakqQ4jQqxZ0GrSkXwQQe/ggymu2+nWjLTDX3eIzvWg0ETG6VO7/R
wFvIKzr8C9eyAJ6aT2nAMZdhL6M47WWwluqelCPMCkYAa+f18++WmSw/r3JeUFHxs++hfG1V1S/e
e4sKK/Mf3r7zrX1JtDElhYSVrSi3KbAlO2q3HU3OxfRAlF2HPsgfHENpyD0Nv5tc6VAop7BM30Kv
/NH41WaU9ZMUsMusOybsoizuYXHcjgTCsi0V86j0f4TfFQFyZEpMh/R4i8PLyWCRRRNnyopNlNGS
+d4yuOzcqIhWRfc4zcWaxZdkCPjgpXLcOi1Ogsy7qyv6WZZ0ZRm4tMFQZJ1jJAZvMR3jfp8ViSDu
wwCAiCPVykzp0zuvd7dyuFS84iEjM1DO0eq48VFkw5UzjnphCVKYDKdNM81a7Xy/ryo81Tr2bWd0
lXdwbc/A/h8txV8WIr0nCLtRNEdzhg9zMpYZCHf8Z5KW95mrvdltfZ8WAPXsnK5fPlWq1lWPgIKE
5RX1HixVor73y3jz9bN6aXalpqWY7PfZj/1x7G6hrfall2VOF6Jos9JN0VDfSbr7Mko3Yx5t5c5a
aT4OLVSaQ8qbQ0cy6+TmPq5RR1g+1hn/W2yNP8Jef05s+X2EBRfaD0oyvEWVfOVMdfH2KgptSXox
nOnOV19dEmFQ2lXmYKc7FGZH+G316NX5TpaDo8dmK4375RASTmwbV3OFLmysee2p8qwqhmCu/n1s
MeV1daUXjC3CU+Yqo1np9T1PzZrcaEMK73HWb/1Rfs9jmaTtbAWxbZ127sFQm3us+bOotpExA5/W
5PTm6zt56bDLm+M4o7EH4+R2NusmLpFlQcadHOvsGdzYahiN59BguvR8a8b5dC+n1JY8wziYntiS
Iv145R1cOFdxZ2Sh2SYHLPt8G5hbelAnKdWlYmjvp/vTmcLxKiDm9bMu2ntZjh6zxNz3kX0I8JOh
88hC7Tmsxvfa8o5Sqj+nQPYlHdespVx5Oi8sx4qGqkZoOmvSH935Fr5lOlKHRgndcK7OPgyjOMUV
AyjwiqPdkDX49eW4NFg0YrZUQ1GRlJxPRIwMN1OrMXWoDqxKDzU8PJPZlKWbm/596A/8x/7K4zzd
47OVl369bGiEgeu6KqYZ6peDez52fSm7FK9wLD+N6Bh7vOFWfeNl6bXCt3Xpbv/6WmfjTUhhFOr6
VCgT8LEqkljzUIHUxQlHCd6KntDEwEbWqGtrXy4OIyn2mHDsnT0IHlpzgWX9NBF9E91aefTzynzY
yJn+BKg+oZNPOgm4pXhc50oTgOGRN5WUn7DE+iD0tZpiLRSJnbXLm/L0ST5GopnQfoTNl3/oqeIQ
iOuERgt2JRw3la9sitRapln7bQjePdVaiipFSWdtbTzYlFzUPnPqbFjLhdjlZXsQCdAXaViXY3WQ
uuIUAfAhdJRjMyew9iZph43W4FIrmp9hWJ/ainfppYc+hWCSuOO9EdMpUacMwgyT9jywQNjE/TjL
v5OEGnE8y3QB88WVn4myeYkq0ylBlkmDNswBaYt+0cqE5GgQaVYFfrRPwqXgo6x0VJK48fStiSbI
Cr1ilfQopeXkLUeaRWWxIger3o3eEMNCTVlHzIIkn4wRCF5grZM/DRTJC7Y8wThBabWsQ69DuFl3
sOkARXVDSEBEE901CZtETeiAQWI55ldM1H1kibASjIPfWz7p2Oh8bSrYM0IYnt0CnXUotHVKLJAt
5Ucwenh0GPWjnR5BnS+0nP2YJfebKmUpNKDGRfiFW7KDRPQhsAdZQXWyXXtn2OVHG2RHr0yPUlWj
pXDRPOlY2rMfla08qTG+xTTKHsN+A8twZpngbmkcPFnAkdwckzeQYuE7vsHvitwbmVCrBnCA5hur
WtpMQ6I3i6MYrJ1tDphIeZPTPDAlrKNvJRYb7qHr77ugeSZIuCdbcVh/PT9cfH4Uy1KYHDRkK2cH
VrOoinowmZDUirhNkxnZ726HnMQLVEL6YC6bUez4iFfmwUubFOofnF4RU6BVOntZwx9gqHgDLjLa
P4osDmmUUM9Pr8xEF5cjgx2mRseWNqI4ex0dcRDwepE63SCcpmvwREGCT3DrUk3JkNMB3fSPolRv
AmJxCuX6TuHSjM+iaplcY6qw5wdHkSdFkncGHQU8HHGB4rRB/95J5p7/fEAowKHPnrneeMfkv/QD
FK8gEfdyCSDZpvjYEMhT12QTq0Rq2ebOTVQ6WAawZJcgmg5y5ixRCGMPK9fx4vQ98+q7xve2cMV3
YmiBKZA21RolDoWUaj5h0ysPAzHR9IshM09aAwYuYrpshqlHGEtztYRW6g+T00km3DodnXQkcMe3
5oqwDokvI+R/V6sIYU6LAZ9cr5mlBXdFfiztDA27jmlArse36W5mkMHwf/XRwg7NR45SUWICbRjA
Z4XHEt4S5F52Iq+u1CFcmDp2PvOGBkdvoXgBhZo2vLHZpJJVEIJToApVJVa9UMPWo8oAxlEBIRy7
wZrID1IIEKjXcf6BkQowqQybu2/B8iOM6DydSINaP+U96d0Dmn8rJ+i7YOqEsgmHgt6j1ZrbSsZE
GZdE4PZ4bNvwcYxy6BvJJBLH8xm4vMCEFfz6Gby0XpoaR3SB3o2hOj2jv6yXgVwZSRq1KfRDekzq
Q2LGu6GT15FCXM3/10udH9HaHN5wBvLR8S1Iiil84ZQaO5jEeVdLVz7WxV2yybkKXQpyNI5zv38u
uVDzrNBLPlfkVD5pel669PtsNe3bQ2V4UTzixXCygxu+8jEv7Xqo0lCSYqvFOexsi2yWyArSmOml
p+0LAT1JsLzU9cHyxU7Jub/8++sLe/kVDSr5U7DpH9UG4NSoW+AYOmVYYgArT1Bl3hR3eMri8qNm
DYHqtPz6JT+njvN91qSPpdaJWtk6F/+MVQ7VnwQFJ+xjf64TctiiccRsKQgalcvZWJv3FWwmsuC6
+N62T0UExbEc2COU3dTqwxyR10eJharC7IrPNKnZkQbjWgxIGwwpgzpB8oiVGLsI0RuFLhdT3Lgx
c8ucj+W49ty8nls2z1uHK42sAWrbuxaO7oJnZRcE8KVo3lZzxb0vY4xxNUy4RGhOlqgPvShuUykl
6J5KLILmhV/70IQF4fIq+QnUZjtcx5P7vKiAJiEAJCQsm3P6TOdw/F9CG+qEARzv66t6cdQyZjVa
QbSm0aD+Pmq73iUrzReJ0xX5Rzw8CmgjkTtuwNcdVH1ZN4sQv+N4rZB5aQDBA6KQSUFX/+NkULXS
4OeqmTgQqj/CkdsnxuptiOu3ZNJg9GV+hPtz+vrDXlr96TyheJenPz5317/MPLIoIwTJkA8jlpAM
XM1coNOalv4yM7ahrXyLs+I07U++ft1LM94vr3t+fg5HPW4zQ04wNvdrO2aMhXZ16FTlqczaw9ev
JS5UqEkhNhGJcSxlVjgrldedTaAHoUyOloZ3fd92iwDZukc1Vi3jmhiX/KdBmBvdp3E9yD5edhtm
BnVDhRvtupU1MypH897jDPqRafbfQk87wqrsExfAqRYj8pOUd8/Ei1XpwPJc4yVEI7lUVWR5PbF7
FYxBPwScY4wPdQPSZIzumRth90KeWvnphj0ttmjcJhVubZLbnj7NJaYdysQ+YbsThyjDjVRInDcU
8NczTl4UjDP2+lJ6ImajwhJC3dklHb41yLirK9L0CIZESrVMje6lHfWOEDiOPUptrJF7HVzTg+Tc
Ab8k04QluIYxEc09FYZwpPVHPfa30765KLUnmx1xXzE2iFRYen7/pHsjMVj1KcyaA3EP+dKKpF0f
GcsO/Gwg+T+lsRyWhl9vyZitD0bpkxaF+ZWE3itLzKWHRkwB1DQeeFrPRZ1xnFfoLnPq6jmnq0x7
asFR1LL+ZOTGjobvU01E2ZWZXr00eAWaDNwQFq3i8/HE+dIjt5AJwoytgwrwHtmtqy6Ual5Awg2m
dChlasFVgXBMNyTSMHEPfRCGjhcm92VDWzNXafsmpHao4c/UzZ/R2xNu1Y4TWiLaweKFl9AAVAeb
tYxbLMCKAQ3i6+figlNAx2OBzkNluqFWefZceNIQo6mMYR65yQr9FA53mYp3XyoHPeFTkb+VzwJM
fdIAfz2SfML2hECYPWRUyD2MiJKo123DLFyn96Tqod/C6rQmtQAnLvx2Ij3ix1ZbuaYGPD6HeFlL
BFDE8hQNLZP7GrS+8/WH+jPxG/QjogFl2kzZlH+mEfPLjCbMwU5qVYudXg2XBUV1UGr2qc6IsijV
fqUIN19kCejwRFVOPnwFzvAp9l6PbJA6jdZBxDEAaqXt21fmoUtCDETbtI6mXYL1R2HW640xd1sm
29z2900Qv0lxcfQzjNGGjhG5JuOkhONdGf0J+OM3v69vDFpfs9bl5FlX1mO3Svz0o464UVDqkbkl
HwNpBVbHr2hSe0doDWofXfp55ZrKF2ZQtBFIBRC40dg572rKoeuZlI0S9NklQUoRfr9mYNpw5S3J
z2hEuLr9mAWbzt+KDvRAFkbjjZBhN3T+uzwU6jcaaHS3Y4hBmjvlczYFqjdlePNGHpch/k4+ZLrs
0vobdFS4JyQripwaR2rytBhBKy1CuKrkdvKwDVDHDTu4Y7ICUJlmlhNHQidtN+UsZWvbTCUhR/Op
C0+dL7gp/haAGpC+mAJF205cU/cDn+LdU1VoPlpDIS3lIkd5Kml3thE8pciQZlqjK7MuZ69kS/Y+
Ej+sjinYDJt3z5AXrsFuJm0dhGyLwnyFWPrhud6292A/eaGx8LTsOK0nrfVADObrtCmsY+2pKsuT
0jTvKr0++uZPbaAqdP/5xZpcn3z2/F3XbkRe0yD3d1Dr24UXdD9vXFk7CFYDTw+jNdVCLOllQWSK
sI7EIXN8hAjIFNvC/MprZ4wn7uggv6bZ8OPKWLg0FBCkaTKiFQ615121gWZCXNVa4vRhFoOF1Gbg
fe8Sr+rXnOe4PoE4trpEiOc0f+GziRLlirLkwqYFg6CNztyYVvTzAi9x10WRTBs0kXH7ujh/NC0Q
w60ouDbISR0xFMsRH+ksgLV87Sm+MPtTKqGnQxmXHeJ59T2lx950SZA6UUOIZJ6Gjp7BMLMA3S+0
AntVhhlpbxv3Bs/AKnF94KGV4+YZuc9+ba/VNDy4TaFutGGKAGwFEEJyuWRj0za9ewMtc0Fg0imw
CQ5lb7FmV8OesCz/XsX+8zdfR/Vp+vyR5QSven599s9/3RDLllXZz/q/ph/7n2/7/Yf+dcoS/vfl
t6w/ssNb8lGdf9Nvv5ZX//e7W7zVb7/9Y5miqxmOzUc53H1UTVz/t1l1+s7/0y/+x8fnbzkN+cc/
/3p75xZAI8b2/KP+699f2rz/8y/aTNOO/n/ssNMr/PvL00f451+rOCuDd8pZf/+6X37m462q//mX
ZMv/kGlu0KuifGVO7bfu4+8vWP/AlmOSHKGolKy0ySqTZmXt//MvTfkHiisaIjRFmf91kzFdZc30
JVX/B8djdmJIMq2pRGX89d+f/vbvw97ft837yP797/9Im+Q2C9K6mn6a9e3XMyHgYgNmO80/jb/K
51O11/XySJh14xgRfJ4igSQthVm4q/LiG5mJiK9i318HAOL3hKgr80aF8pvBQwzzW7bJ/k5tmoNU
k7Fn52U3t4wy3WPPmRcxJ0vRpNWmVtqbyihsp5RB+AufeKRfrvelz3D2gKP1sw12dYiz6HIpf1j/
CgTCY9Ba1XrSGZDSC/uSlWkFA/Yx94afKFjJ+ysy6Lqm6v0vys6rN26k26K/iABDMb12jgpWsv1C
OIks5lTF8Ou/1e0LzIxkWLgP09Nq2+pEFk+ds/deWyPKX3C6fJp88j673PqSYRxc7DrRH5LAwHmm
LNJqPJxSdU8Akhk/Wql97qVJ8ZZaesvFExt7cW7m5DUR0bh2M37139+S86bf+fstMQvmEKAV8k55
GgvDIOff6ba+mEGFrfpY3Vg++r5Ss07mVlYtdQqkVzu4nNN8zHYzIz4CE0lVA+xFx8/0vmFlZQOi
S7LWuADUNRF/YReS0ees/CHPN2QWmKssJupNieDRtCvwE9g5V6OYskUbQt31+517KThisUfcQImX
5zvqQLZ+SfFBefmHL5EcUyTelzllQI/3v4VYl2de2VYWabBx+ZpydaUPueOrvQswHC4SskLKgvAO
UYoP9rTizSXq92fNaBYhtyMoWS9//q8SMLLI+p2CodtqYl3oKdDrIu0J7vJubqyTJjcidhOxTxCg
LFVJblSVvKbSgNeHf4D0CWPX6YYsmGiEzdnYw4IvBRGonmzSK6vPxdiQKXg5bRD2Yw/7bgTDU5vk
xOmUiHvVAMUk8xyi8Lk42i4KD9eunSUyJcwkQ7yuI/RAyRUGBmokz0QL9xNirm12D0P1kfz3esL/
a0F492mw+P370xj6fBBxNQFyVRZRC4DnlvZsYerwi2FVZwF8b2Tuy4GwOoT3lF12Zy+RMj/ptP9g
Wue+2a7932tBpkUxiRjprVaMQGExTK7qtmHhwxeAWncEjvyiohDBsTWdpIu2qpYK831MaoqZW7dM
lbJbP6z3oUAIzAsn69q88ODDftmV09EPQea0M7l5xYS7Jy0BXYvsO6NukhSa6ltvKQoqrNeLqPHQ
KA7ikV/72OJDXc0+0VuJRvFuBVlJqrh8zUvygiOffObcJSCl8D4XtQsaO6SUdeZo3GYJVjrH3Cc2
yTz48oqVS6myGUNFzpP54ojom4VXGSjVV9uqw7XfNy+qB2oNS+gkGwcNUPwzQIP+QdvqDwuMRyy5
QOPteua7OY7LKZhFRAJsA5F9g5ldrYwZsUs1u87672vZtR395ojizKb+ou/I8OatgLiJYlX7kcvy
XLprpVMS3oJR7LO++0G4wsiYLVr5NttCr2Tu68amXBeTgDJsGih4ckxZfvBTuEpuZ+LqsSW3KbYd
domIBP7+Uv9wvHmmuIj2APtw2X2zBvWwb+woNbstoBdUec0RB9s3beZ3o+EuCylfOx8f19+f87r9
f/fxIL1B/Mm1GAP7f0+4UBsdwmcOcksrclDxBxsERfkSo4V/igNw5rbX1VjmoNz28Sc7CvZ2V2og
kqC0nUrcjQ6ujCTp9aa9yH1nOT1KazgShvKBSulNKXs5HSlGLtpAvhc8Cm8aABKrkkv2dwfpo+qR
nRNMkmc+DWSTDbybpB/sI/94RaBCupgZXcxql5fzr3XZC9MsLhisbJ3yPPT2WQie1S6BLWpy5vLL
nCqcx3xlfHBBsN6M4K7v82KK43DlC8ET/98nTjsL1wdC6y3S65dhEveWj2EmQjW6TEZQLuA1rZiQ
xmxMyDCN+2iRumQIaMOB7AwxNSg60k9NvTGJA5pn8lj/fshYfzp5L5ZZ9CrCD95ZNIZJuXPSZZxR
hvjGyU0/XfQpLt3uPLjur0QSsKlFsPHIWwn86aEWxP+KmcZbi4uRxeTVmfgI//6qxJ++r4vSFVsh
fSCiP/77sUHMimynNFui2mPS8oop2Rulu8+7GYnvpPybrg/DZYprbBMTdLMCkLOvbRKtFUb+O5K9
StuVEMPGXyrFkKis+D6Juu4mLo+h4czHJkhuZlaaUxM2CiKWS8Jh55s3JctzmFrnPqApLeF/neea
1brUlHDSZCSdeKFm734u6Zit5Zir7b7r+2/56JI5mld7fDX+s91c4uXkOtNWsh3I1DnnOEZJ95/r
E2mHXcOl+O8fmHU5jv575guYI6jr2BrY6AbeLDej7lWWE16zxTdIUG+rPyEcYPA00cQxRRLQtiW/
zA/YlukANu5ExmAhtoG5LgsHr0PdfjSC+/MruniU2ZhY+ArffIVjEkVO3ffkgrIAWyjk16QjNR9s
yP9w/LrYlNG7I/hF7Pj2itDFgUPJFKntOFvVCslZum5HL32uo2GZscgdzLiMbmY0WIGtLebwxnDn
t+24zP3GPtWOSLZQ271jKkXwgb7h/SXAxQ3ATt0Bk4ZQ/c257zbadhKrV9uu+elHMXA5I/mBdJkJ
cfQoURYtadHWH5067w4E2sI2DQoCB8T7mX+UZOkQOJXa4m5xgWgCQq6xDH9wvL1fNXgW5FXMbcxQ
uNc9x7/WUzPo2L9kGW8tHoPVHPA22srrFuQGNR+sUH/6FP/9VG+OI4R2cRO7nGgBRO2FymlLqfRn
fXEicmXpqIiSlUymD8SEzvuF+1K3kCCClo/Z+NvNLEwWLxgG0YOqQEWWXMarYWEee+aKm7m2BTrs
W3DI6lzXw2PvixTGt96hCwwhDfgZLTaqnyE1cM579i7LSYrFxr3RHnvWQCHKmsbs1LgjWZcq1OvI
kK9I5HAeRvY5mjC5lG382lnepaK/Q90AqicjU8iabHli1xb395YyvorGlbu/LyXXNtp/lxK83MJn
FkiLC1/Fm8MWsq1nVz0nbm732cYa5b3TU94mMe8KSsd9z3ywGaCd+Dp87HJUFKmY7oZSwxAduZR5
NOS7vllQcjHd8a1FHVT0pyb2fLGkb4Uda2GDj1l0LRmcuVvdgGnbYaBeNI25smbbORE2kZ7H7ocs
uFjGwUC88efJw+Nhp+pk2OnL398yGs33Zw2xRRYXGzDa/PfmPadh7sHEzftt1fjFWqn5ODTpr7Ei
w68bSDCtsuWsAFpwSRx35aXaN9zXKexu0HZt6jk1TnH1s8z4v2l+saVHKHxtfUmi2VpLhwlb6Fob
T8G7QLe3iZ3cfwwVEczmd/IOkqdiRGwx+CpfYEyF7cdq1oN6R39FuLfZF8ci7HCDG/yZSIv7UQeI
t2vmeSfrwhguJy7Njn+2e9OCrIbt6ZjOcbh0Et8mBbw5DEoTHTA8BfpIFkCL5E3JVSWQo7pPgZs/
tMCSdiGEYChGat1rAiar8kBtkixbYfib2a+dFZA2Wv1CPkMFxvi1CPpxMwfxk5PKO+Xr29YjSlRq
sl2n4cdU2/XSqMvpojqHxq0WuZ8d7OAOho0HYkXX6hGTUY8Yqb+NB3nEpFJsxvqpkYTnTQLvUEUk
rzCZs6dzT6CJ2wLK08YnqyI8uQp/JK37g6C2O1c8elXnLorGZdfjPYpZfIYhSgBAOO4L5t2LCHkW
0hl+SavVkxfT2E7dVm6rggqX9QoOXks0ejJ9cFS9X7gCvKMO8tfLiPDdVH0kOU65A+eRgl5XQ6kL
9KWjIsdHzNzBKkYlFOWYj/9+LP/xWZE2EX2E+IwLwX8vu2HL0RHOGZdd87lzhntV5a+q9W7G2Xhq
RfaShd7nvz/jW9XCdWt9meCjSSehjd3Of5+yi0NdGrkiBktQLKKmY21LH1qj79bYq30KpZB8jZ4I
6tr9aB/x/sSlCc0kkRFziIL/7bY+Vq5OB13xdv2KHBTMMpNt7MWcEcXdE6VJGKnx07iMTz540867
FYMnRt2D0AfbPh/1f990Qeei6Ac+Z1IVbkLOsLVTFAhjoT7ts1J+K+i3Ll0N5SJP5puOxXPhlPk3
Tz+nrrI+ejXviy1eTXBxwjHgw3b05tVk0pgh7rAFHwlhW5HUAQOA3M4wJnarIBtnAYjNuqHC1fTf
qtssilZ5HqTrIhkeK88ut25urv7+Cb3/ZgQSKLoByDvoVb9NNGygLId6piI16XovEQcDowT7YEQs
cxjAQGEjSFSh/9OvjPyD5/7DIcmTk6VommQ9UHtdzpJ/1Setk2rLKlwOyYa8aV1tm9yBpj4l69wG
fqCi+Lb2IAJlDcw4R6oPapY/Pj8dcDrJzFtxhb4pWmZrzOpJUD0UQXfnXII/rMGCUFJ6i8KPQY1k
+0YOK1MW3TpwCZb8/372AWZUj7GpifTTf+uESIxATsxpG5hfBA3PMl0rxpHMOFWyrJT7KBN17xnt
K1DSjz75P3RAkREJYNVoToN3MWUytWj3t36zJcnT36WmEjtpRNEWs2G2DCrP2g9te9C6GBBPUqMz
UXMPyeR80F94f/QFrAeE0XiXacS7RlFd1nNfI+/eZnK6bQXMoSYzzbUcUFD6ifVtBGV5M1XlKRV2
98Gn/4dv//Lk7Eg4EZE3vK2g7DmK0afw5L1PfiB07a0d4Hqr4/hUxI29lgagw3ie92hJIWA2H0lT
3teuPD9lKyFRniUwjf736Kd/WaJ3cckIVnOxrMM9IU6InLqFTAt71ZofvmMmI39YD+l7I8Jg8IsB
5+16GGSCpAnMhNC6i/B7ZYNBHereuxspPDaybx+Al+XE6Tch9uCA/AcV/XQwTx39MSIWcIzCu9T4
VqYmmOJiAjssEW1mkG7vlN2fOgu6Ozwyskb8hGxy3zGegqhbMn10F3Svs5ORjf5zR5nUmVH9YCf5
SzeBNvK7Nv3Wj+HGAd533+UkTjtO5dIQM1m6y1E+lX09rJGaxLvCHp2XTIjv2sO9PeDTZ+OvgnNs
XX6RsKJvmQ8MSS8t2zQ/UZEYjyKiuesP7jN043RPCUcuscwZxFbCuHNN3d7PNunKanDu2Zw3T/2r
U5GsjDjYewmcZzVb6S/N3hRN5KJV8tGnr39fDa5xHvBMkyFUct0Ikij8lPqk4MbxhAtT3s3zZD13
pUUO9uSEn6MuLbeOj36qJwvhtgzzZxqbat+m8Xwz2ubRrZV16PvwK6OJ7FxbY3oKZgK6aZiRoT2l
jyYg2hXYzhDaVj99SRiTFBO5IKK6QOholJNGb8hFZubgKidVPaTS/2GTMPQDj/l9GeRf+kIam9IW
8jz5Sp7V2P+spw4EDBhHTH1FpUiRhumGGlofZFUyF+nzGZpn1k6L1CpGby31uMRbDqOrqum1q/yl
N1JI2Jefrg/5yQxfIRIFdFZf3tDokzd9VfUHbLCH60MWxstDH9ikY8vhlF5uKlPo3/euj0UXdIpu
o60cg02aOe6J8tk7Xe/9czMUsV7XA3Vl4NbFZpIAFLRdyXM0TPIcC8TdA0qsdRxl1TEZTaNahEZf
HRu//Tp6FTOFmXASGQ/qcL03F0W+znM4aZmOIQtVkE2QothV1NxeH+FyNd2SniN2wXyxDXunvozc
u39umlItJa1LGBFwsNwuG7eQdxE3T+VIy7sWT2PmJLseTs7Q41Hth0hEi4xBxwHf9zPSpGqT+D6k
QQuYiMCaZ02l9WIkVXXsMB85Bl1zk+DbT31tGZ/GqkFKjHEKlLJxZ6HPm0PZE/JgOCs3dqPHGEbr
Iem6eHn9EdebOE9zvlLIeVttFBBB/Gy4o2vYklhoAHKQ6q7LVr6ZHu0uie6bPHQXnTHme40veGk1
HkRo00vvRaXTe4okvR4nOa/mCWFi7enk6JhSgx1En9MTW/yMvSjf1lUN3qq0o2ePwNllKeChQJvG
8jPOz5OwmGjGej6XRjQ/2xmYSWGF94XZts/F1/zyoOggbBI0yclQ+9uGaeFTHIXTg9eXi9a3mqdm
aonEh6TOPg8tmVeBrZwYVN16nXRur/foZA+MHhZ+0MmNNfRUwenktNA9Z39DBupXJ4c/4we9dyiS
3OP4FgvRR/CdxyJe0iJqt7gUVwXvhcBEdsx2Rkx54sKLS0vHejCR6C8MfaequluHM2+brPHwSeOz
WJlj4GPW4Ym1BKo4WkN9NiZ7Po51t+nso9UOxJ6x27zvtVZf41F81mo4WnNZ3nqD7dxUHcdJZWMP
MvDnnbsBarVXJz8TD/7XJW2ZyaDZbBBbFmvdIe5My754mAt1PwWj96VIg3Ld6XrcG6PRfXbHZ5cg
+2dHCmTUBpufMtXYaZvgi0oOjT15X+lhjhsEfv2uM+Lss+tRHV4e9xya3miIZpzkLKtOUHVPnjAm
XCH2tFMJqSLtnD6Xk/zKQpJ/LZ2Iv549pHbV3gVW5j0n6caJZfE8qkHdO4E8J9NzLRpCMNqwug2K
8SlWbfSEyjy7SXvjx/WnHO/HuezyEtNaZa+G0uDbYP9wz0Vm4cde9BBebqYe8kMFLvqS9Jqs6pSY
Y6dUZFgx8t3VWJ+fwsgTKylrh55RNT3lws3WuW9+H4exWMIk7x7UmFjnUMhPbae7h/5yY5EcQvRK
QJZ9DKGx0i5bp5JU76G06bNcfkxVnz7Isl55g/k1LFq9bYLR3+Et/Tw6mDdWg8e5aOOKMSAuWnEm
v3e/+KKHHZJUxcUnEHcRIYt3AazxvHNvaC0Rpo0JdYuOna02gq41C553co2gXru9TKB5gIONg2a6
vd7TCYVMBdXBRdy0mUaHnhSyuruxqJNbsM9hE8ebQrshA+vYPprasY41OjcSgP155RmeffAsrr1k
ocxopIiFdph6Z3Vy409+Bbgnq4+iLsw1GR7hFv/dUmUu1KbO7u5taWYrZxQogu2gPoI45Sj15+T2
erGrBH8KRZm5X2TON9cbl72vlcE2NLs2PomwWQexZe9FFH2bCdnxkr5Yp82vytA/vMjimsP0mzdw
DDXZ+sTMbi6x0KvKH9dS9PER2XO8ckskZmVVHAiu2bVMFRYuia2GDreOU/+UWfYpI5SR/uS0iWf5
y5ggV9QjRoZBrMtO8Cqo+zSYk8oPdrM900CM0lOXdC891LDIJl9Qn0gmREVtLsdefNHS+2Sik10x
lL6nnF+VI/soPyNqYNIuzhVqSKMQp0D1L/bU383DpTNa40SPL1dduiORYPuDgtzPXgI72onZ/WHb
yVZ0cjvah4jsvy4zXkstbyY7+Dn3BB+Tfbc04oii1Yfq3OYWfG/St2nnyYUdV3rtq7ldGhOsiCRM
D1Y1P6vJu2s8Pa+svN5nLQ7DKUefCECECUpeD0R8C6JKR5Jvy3nbSWM9aXubxd7KzWmb+dMvBlD3
tUOPcPJbsSxqgS6gmBw+NkpWl7dV4wLbA9UAMD+cvJpE60YvvdT9lApzXqoOf6alI6oClyFDVJir
TgY/AotcDwk3YTHn/X0ZRp+8aW5gck/WtkupTAyzuIz+Ye0wI2+q4BYNa7Ce56FflmGxJ1X3UDie
pr9m3Mpx/CZnb+NWACXMduINOdbXsjZvmJzqZRBsS9Ne+TOjqBAzdwIunQaWve81xxfXJL1sjDkH
BkFSOPLkM7SLdMVUg5yJ2rkzWzBVnUt2ngYCmNufbRXcTB27Ve1yqGZFXq/tLO3WTdLcDL5RbkxQ
ARvaLZqcQE00EoB012AfgSBdbjpNtB3GygPi619Gr1EdB86rAWZ6GbiVs8hmRP16vjeJ4lwqHFSL
iOhUQdD+Miv7eJdFeEHRAaH5TBqwd9JQ6wmMTO3NZz+5oFCTRC5nJ942Q3WyLfnUz5dk/NI9ILx5
BfRcxThz4aD/CtL01ekueQkzTB5FZYG1rd1kBd+x0N2zp52vjVXTJEdl6H4St0DK5SYONWvdMK5G
XCILSZhvENSkksC1X9ZpfwyDTZV19cocVH7WEeGstveNSQRC5sbNNq1H8EGjNJddC6JpOgRgf/uT
QyzTKjVHkkYNY+sPw21ba2cl6d4tLLA0quK6VGt/X9iy3UZgnJzYRNrfqB8lF8C0nuR9P7W3Os3x
J8oE0lpTj7DWoeFc73XSXLVxCFe049IztsTDznF9rEenOkqfbS6yA5fIrGMeCINxRnIMSbxYNKbf
rkNJKnJlouQIUkDQBaSnQMUtnfIuht/oIoy5PqhSpzniHzw54xBskXI1R8sAwzXUZrMyw6w5oh4l
zKsYiNEg7OfsX56wEVN9xCbK6mmNLmdpAOuvRa5SXdJ4Lu8iKcZy4/jpDwQ78pjGozx67N0XpezU
SrfaZrmKzRXelO7oNkBCm+IyumjHea1lcFNl2c6OW2ONnv+7juty7ccZECatqqO6fAhZiuQnLMUl
PNxQx8SFClBN7jahYVyM9rAvgpjRLtdMKNqpeQhaYl4djN6rIFS7qWb0MQwRvkrf7o7XG3pbG7+z
w11ruOuxK+S+7V1BX6XApAWNJlo2bVACnTZeWiMCYnj56foQW/CTLP10PbfFUVZNeZwRtx+Dcf4a
uBRLjmI4yqigXivPa9C6kycBopFPuem6amXVc3nk5ZEOgvXC70HwpgEX/sTMj33c5sfscs8aki1x
Pf0uK9VnDN7Vhp+iw/WmmiGC49B/BrtdsJzg2b8+nuYhS+X17uCi6yXJlEjrKT5OWZYcr/dC4H+G
xAEXDQImlzXsZK23ftsAMtNt85LU3bj5/aORhPmRQ0otheMSKJ6wywto6xsyPV5vJsOVx7F6yau4
+P1w0IsAlGLaroh3z8tNL5yOvUZE10op49A22XeLjekaiVFwcJTOWcf1jZOBYE/87tzIbVDCOqOa
HhBAcl2zfA6fvHfAb/KNL+pCEtbFDm5tDwKsSW6gmjeDc07H6pyPdbZIQ7PeNEZtc5JnDB06H89w
8msOLPhnfdiu84xohLbcp15jbq65kcoJDpNx8QhlQbAQSP2Mhr1qnpk/BmVAUu5ZWCcTep3db8Yg
GdcZsKsBj/CyJUtpRr3flAfyQsKM/Qh3Zymq7shJXB6866NhTFbiQk9zebg+qi5/y20scG8RrQoD
VPZMvM/u+riTkNZFpcy/Nj0VOHQbL3/9enP99dd75uCIZRpmwe8//f08v2+v/7QyQIoVymiXvx+8
/qP6+nL/+XV163sre4Aa989rG68v/vp3fr8Sd8pfXHv2f7+kf/5iEuEKJTrqpbK1pOa+vODMcHd4
QLhMx3UPq3LsYc9yL7/c++fH673rY2/+HuOIfKNU+XR9/HozxC3Q2X/+rR93UJ3G5Pb60Czzed0W
1XcMMGyVSclaFMTOXPww6vDPzZyyka7mhpTQ613WdHUgxNtdBTmmC6whu6QBxBIOALLbqjlp0xBn
dADeqp7dbpP1gFHHwopW9egHgFlQ6I3pJJYMeF/H1IJZGVvgQQvvBxciOO0szlsCn/ZOUc4rP1bO
XU96Kv66cjx7ATvxGs1rUdCcabvQ2oq6x+jNkNDOhl+5OZpb4scRNcKsw5BhKDSY0vwesHW5TWh1
sM9+KPwvVGzJqmUhXzQF4cNdgQPKFKw9XgarcOxvWte+Z+iCdGGU+SpKopcKAc/C8GZjY84+aMY7
1zI31dh8j8Y4P0RTo9Yk97D7j/qnHKqboVoQXtqT2wKLTNLO3tYM3YeyZ0BWzg0uRPtunsigDckA
6eIowjdhbx2rPwEE65cBNny4VsHK8SK9yEDPOwPSTAmqsdUXyKxftHDvm+/yYdDNvRQRVhfHoX6K
75xqvLNTHADCXReFQdrBJH9pbUXbixUBm0e/0p04pHPDrgLTPe5z+GxklBP/MDFjHFoqpJ5NqaHX
FnEJp8Kpv4zqVpnlJyLwhm0bB8GKZmR45+vquy7TZJ0Fzc86Vo9G30xrZQ71UpYANdOEgFsodS0Q
ueAyWldiZbeAyQo4WX5Vhse4RaosqY2sElSwsn95ZWTtEv2UMIL8FFuUM6AUSPWvMXFP+0lXTNQc
8xTCpllnJDItparkymyKcqWktLg836T1z0rE47pjC7yxXECAmVtBE5QWGHtT+9swbrtFkZngjIiI
szry17o2o61lZTeG0caY4+ZfzOmzG1/U1UG0RMVoYIITmS73DsNTWdQvBj7Eoy/UiPRJUe0QznTO
Zb1ztTD3UyZ3tJ6eDV7C0aX1scAFhiowCsY1Plixqfw02nV2/Y3drQZsZ1ewQm1NJuvCVJR8pYFY
tlbkFZSjD2QCtSNTlAaBYUGYU1Wxd6cFVqxbugP8gXxkQzNtJaqxRYpM8xjpe2ZxIZUJtQEC4KPX
ek/aDroFaMXJIKkKQ1OqCmM/MwVayrEU+8Ir61Mpa65EBRnYE3RmJ3K6xUwnkcle8sVPPa7wsyNX
Ttq2p57+UBcwXRQXtk7txoxUhuDzaNX5Ifie4Vy+baItedPpcnbtGxXTYehGYr8zs7oxLTTZ+FZZ
+pNkXKYTdDR8X+EW/QZ4vUx8HXK8YJ3wEkKqqfcVek62FcvZki/OiEBClspdgeLCHl5RpLZxCfuQ
NFPDyDu6H7Je+Th8aWOV07aq1Z1r5+064ZeE9LkI8O4WwuwGjpo8WE8l8Lo8sG9yG5VoZgpKe3Kr
llHFwpybwAM4Do2WYoRPh30dHf18fi1RlgLJ+mJU9asaRnFQ1gwRuY+9LXEO37xirsndCAtOI/59
OBK1bVjJj0RGm7F0mzUlNw54GYKtHci1yB2SAJsSSYLbIlGl73fC9hCsakRHXDoFAfrtOO3wC87b
tJfZKrKHn1JW0z0rIPJ0rdSibUZyJrOUwItBZ8t2Lry9wW4Oj591LNi7k7xYHS1NAUZ+7zPRatGm
wNeyryxFeOhshLtJR8dGpcMqDtPkoR+dnxGoqPqmS5njGNoFZx2J9I5gzPCcVA4gBCLIrLbg1L6c
RYPTDPtmtG79uGUTB/UOyaK/9ZwJaQGF8rm53AzLNBG05ohMPfR+KLZGA2MvrLPz7xubtbF3wteo
SSiwGEJgQ4U1y36TXurWb5JTVSIed8nc8VEH+igCaQ42JdvWDIgp4q8jG8pxZQfML4o4amFFEpnI
WQ/cjmrS3rptjKGZzootL8wIoyThOh7Wpe/vvKk0Nq1s9j0eu8VYfhNWai1rp5aoZhN79dzp0tvk
eDJobUVLlQTJJq7aGKkGq7UxpTSGwgESovo2lXOy9yPN7yIRNwq7NdcVe82j66CW9bpWxI4FHaFM
pt/nR+lkFekccuPJuPsxFPqHbY5L/KlcNUzJPnYsLerE6VdlO/vJc7ZTNnn0QgMcvEZ9Qqmz1VSw
dxb00pS9zEIhP1jYykHz3s6fpR2LTSrLl7lPz0T7QW4einTLLMfgcEOsWECTiOl6bfBDtNNjF7HK
5knvrlGffqHZCMQ1CVHU2wB0x9lmmhO2JAVtCdPZllhwmaVwZkKb2Dosj7cNH9+U3FKmDptamTFm
Ti8FzAk5o0ufaHljPgqxITu34RyEqEP8nJY6iTB+PdwMcdVRMYTBeigue6wgnw4hWTW+oca7pDv2
U7is7D64zagA49xoMV/WP2QWctAJnZ3HrPucNancTjRfNhXEEpeu2Zo6OV6RVuev26kOSLiyzolg
F1JBbRyqITv6aGvXOYv2KiYheTO0+qCT0V5PdOqXLgqe2y7k4uLoT9YcY6cByMgllupB19JaT1+Q
JRafNAOkVZqVYumXZbmsaHltKoGtJOg3pxGd017H2c/BgnHvWFAoOScY8OTO9zwP7a0YWtZYel07
q52hLPsDUTVdu6cvM+1d1YI0BUOo+zraG8U841UYvxvYq45Nn4anMQzjTY7FCo+EzbBtDEECYQO6
oRVgnsDmLC0VpXeNYA8bTfatFVbEuxuqSu/uTUlQWMZ4FWR5qhNWW3MmcGO0d8gN2jsn+qRbp3io
83iVp7F9h2S5fECMkG2CErC7pb60Kqof3TRV5zGRXzjdmsc+UJT1blIuwujV1mnxWSrdHM3aGJfm
5Uf8KsWq9+zs4Ohq3CdY41eNH28wOVuvhsyPQd1D7CaZrHH9z8UE+BdrDl0Sn73qVI235PO0SPR6
9gS0ktwI3z1JDMPKt4b51uFjXripKPZ5SQk58Yu2IXlqU5N8dUe9z9NA35OMF98wM73px7p4lLna
0YIimCHIX3u310tHEdsgCvM1629ThGinZvhOQ6I7ZynaAuAhpzApw0NaKLF0lWOviQLdm1anOLtM
JIiG0seUYdaAIH5boPFntkXZOeE7Z40cGJKweSnjSO6c2mNpp0xxOXAPpv1DEvPsThrgdR5bayEj
NrhR/xWg2o1nF9WNa9EujIqeOJdu3g9puRklgttsmjdGnXh3OnW3YnK8PUPbHVlrn1xBQsOUtlia
bUtv6mqyFzFRZjJyfZI2nWQLcyY8gf2DIFx+JmSVAACal3idwl1R29/93nT2YeqcR4c2gjM6a29Q
7daclD7kzJsWTpewiQ/EqRjjX+hBaIj6/rDO0pl08nLY5mbl7ftElps47xUyNfKI/FhwwY0m4Kr9
KHYOGZYapgtzlPRWs+pa0nLvJTEeCzMioK+oU7HBWCtWBiMwdOfT2pMCxNfQqd3c5tEeZf9+TnJ7
lQc5LgtWCtieG4dW1col1mPfZi4wt2h6ThqL5AhUd4vCRo6TjEW4KYmQWo6drB8s2FqdR0u5Qtqz
rb0CFHaEjfd/zJ3XcuRImqWfCG3Q4hYIhA6SQZ28gWVlkhAOBxxaPP1+wS3b7a7pmbKxuZmbsKxK
QTKE+y/O+U6KC+mePCO4f023bDwWb4ZORHjvz0g/3JHBx5g9+iDudaRBnRN8GoR2HkZ4905nOWG/
5BR95NxtTLrsCCI71YLPNapLW4tNe7gYQlu2cmgIiqddPq20s5jQEpYETv5hMmI94Nz/SKdkvLRO
bGRF9gBwwNiWA7B3Fu2S4sJjoqLo7uho272O4Miam+o8LUd8lDR+BZllXua0OyvPd1ijUE25cO0A
60ZN5y3bqQrEZhIPRdF4xPa4EeKT+QW6T1K02hukyVPptddiaZKtZs2/FmrFc1XTeDJcO/tFssYE
2NY7Xphk39pvSe0ksZYn2oc7/U68yn0zil9qkUkcOPNytv3RP7TVyh4uTbjURXbJKlSchl29SAJ4
yR4WxuM4PSvSPSnOBu2SFb64kz0nCaP8nUBwAnVpYDxU5u5lLO8cOHRXIp3RTWJYp7Lt+ustWetr
KVvvTssXJtgOljIX+FFOBPCxVIwXRieBFihXFLG3h85O+23rrV5I2RjcBfqVtddZLjrJjzWBAuv6
rLK+OLOiWB5be420VaPXGArWT4793nSrf/1+YGy3L4T5qWqL5Z1eeljDYC1SuyNoTZfnNSnmC/fB
+GiP+jEzs4+JMTFT65ENTYZJxdOC7rIOiaQv0NoNaiCeVqu61pYwIs0bJkbDAzv2tbSiusSR6CvC
PqkYFFO5pH0w183gbIlxDGK7spbYc/VqO2SS7PWsi3vhr6eKQXGcm7pFFggzT10bWec4rJsbJ9sZ
SzJdBbqRiSVlU8z+Gf/DfAxSLJW5mj7zZmrYGa123KhqPjo0rLAbQTBkDVowmRqbITPTrUFQ1mSc
RJmqp8rJeZYisB3LeSnRMFpVtm0dlYRm7lC/J1kQ9VqSnnO/egDtl+8zFgxMQMmQt9Q7y3dOEbvK
t3NRyI2L6fzeqpceuJ1bbEmAHuJqKNooW1gGGc4fWNO0g5Mpfwcs9IjeoD19P2gtrGmygIOYKDl5
lUsduwhvnkc+8cdi7AZMxfp4XHL/R5WknyQw+w9gCXBOVYp4KubJC7FJlIyVilch5WaZLGjVrcnm
mHCEg+wBcraySXfeOjR7R02kGrtM7paFMHUtu+34gVxCKeoBae76ieqwyf33tVsv5QDxb7Wm9jR7
uWIpUr1j7oA2A8wkzjTjj8XWqX+JbDz29MS7wvCbTeHKq7kO7Z0c8/k+SerTshjmZpGWs604hcAD
C30zukWIeih7WzrN4JAsu9jScLIQZUYpVEweCI22vHfSn4H51Xij9RbUEzYft/xRa3gcZnsufjBX
V7Avo2ay3QONtcvpjWh9ygiG6C2r3WZyepZG0V5qSgpH5rvB7V2i2JLggIyT6cBO9GO+x2P/XGWZ
2iSwGKLJm6g9et/d5qIfDoVokK4EAF2Hky69T38w8XI1ibMxneXZdqV9GHoYlnqHWMHEkyirile0
7+k7fHQCA4I3pDa9A67ITVnXrr9dG1NezXKc7lHV3HFLs6u1PmI/gR0Vb3if1mqbFCVJmI2HkZSu
SPREYvSI8JhrwTNlXtGEVjtUG5EbP5sk7gyTSl9j7derYFcqkwDioN4re6kRGmRDpLCd7cpk3Y+V
UptZYUWFsjr5KdtPtXPt2v6a9IPjAGVi0u8kufWgGcTFJI22r/UyFiWDK3Nm/uMmw6WV2o9Zzr9S
k1mIHNIhqlYyj9VqG4daW+7hNQYXpYn2TEiwv0FNJVloskRtDGNbWWYec9/fPrpVJGYSfa35vahN
yhTv2PSS895uNq3bNFz1Hml6QaH2FuUUiKW4nqp531vIOt3ExIHFSIZaAn2dmqK+Zpsr68IPRZG9
N4PGpJYZP00qeh4FnwkV0F3ZrstR6WInEmhjqbM1jA4rqdZVG69i+GU6Qb/XgpxwtrqydkmbkK7A
HXWsnf4383B951tNF2L2meKJJVsJspQ1mbtbUouxlobTniooTs3MCklZOElHEHRlDcljw3BpmdnX
DniKT9rYZ7R5/WMjMqSxIkUOMWj2E6nQAPjKI664kfgjUmyaTDn74dbXawzWxj4Hqo5FJdJyvMQO
o3B8IwVj9IbKUXpvmRb4jBdVtWt0At4bRfqovIXKcRqeeLFm3MYtvYneWPdjBV0Mi1jIVnWilsUz
2sJMgGK8EtOVddbZRpUDw1M+kLBZn6uqYPIDXObO86g53X4+cwiv4ZyI4L7MmYPkzNbyonHCueuJ
y0XV4FYWYhmQ+5ZvFhsbPxrLzzRO+zbYrbpETjGHflN7G0027d3grc8Gm7LbRMo7GmYpNzb5t/TU
PHGTWmj/XS1h5GkAGVz7IyfcEXrsLZZj+jkAdouKotaizmK8R95fEmSx2VC+pbXxR1b25M7Y1e+O
pn03qyqBzP9ZiS47I7Hzt55T/J5u3PIazM6+wDbm+FO9uVFatjaYFNOs7omIvM1tGWQvJnuyLsPA
MvCuDjTdPRhV5kRzwP5F1mUXpb3STp1TUMgij4/WtLI5Z+Une16aLEn5kqwF9/bIsMjXCgYLar5Y
/QczjKigEHnzpsPSt94RPqcRGU7Bq+M3bEUz2cSY0I7Bav1svULf5nomjrNye3y9Rmzm4wD+uYCH
3XKUUEdeq+TLIDjrqtvOghrCb+NKFcXOTflkeqC2mDkGNNQIVAPM3Cn5sYgkg4Mopx891LxTClVF
VV6Uto06lxiNo8Kt2RCu9MN+hwxrciyeY+qBvGQYtAj7V2IworFhse3WydnX3jSGrjOXITGE1tHx
tT9KzDA6vowtI0fug3HxT7PFj2fPvguuoek3MrHbTcrK8Z4go73lIeliQptu7CYBn8qyRWTuMZV+
HU6LUR9IMSp3BWO/7Wj/0BfNPzVzH2DCmPKDZ9/Bb0J1xImjadfUcPBFmgHvALPjg1y2pHEl0xHO
R71Tq+5GNeun2XZZ6FuNQkWiOPdtoJPfD+Xk/FbM1pj95c2W4UV+YF/0kPiKHMnW+oOaUv9VtvbV
SfTsLlsaf2tk+cUjQpn7dTRiRkLjtrqhnOFA8AJ3SUmv6e6Zt+RvRVDfrRM5HBD+LoW6rcf69LlH
zkrBVBZHs5KHRhA+n+ppe6hm52pV3rwzGw6tVTSs9yKujAw6bYnO41dPuTa0/ltSthTnkyV2syCX
TwbaTB1gvRRetZdD99OsO/GsGAnBhupReIxWcychQVJULYdZl0gJqvK1okYiVco6jJD5QsxMMRFf
tGkq6ziRJjsaBQPTxcck1iTEFvdmdmx1blGgQ/SGjYNJqhO0AiumbCMtjg2mvDOSue1NyB5Xc+pf
u6weI21W+nZZgg8P4VqkQ7sK7RkrMkAFOLJ1v2/M2jrNS+qEAb1YXzB+E1j7GDRMEOgtehrSoi7B
anAPemonU3Yxi9AK4Nqjd3EBnHd1QKuDR4rXOHm8K5PSBeg9mLHd8CnvlMmEJquSi9TnvT7bwbGk
lj6MMFDxP3XonczyLhtLbT+nW74P+nKteFxqr0Jvs2R3ASCPrMBObaZGuZPsKVlBzWSPKJtWWbsU
NSQ2R7eLjWWs6tBX/bSFQmVsfMB1uMNHRprue8ln5UEat3CMLjtUKKjupdLu5NKOh8EV3V2Qptj3
VFZeJj6XmTUbRxJpEZvMCWY+tHCZuMt6e4i60snPIlG8PGNv7tqq5LSq9CL6Pvj9kW7S0xRpUr1p
Hrg7SC2gVNQb9VCnxb1lMvRd7XFTkiZz4sX0eAv1HORK6XslhgtT+SZqm9Z9SlyWE1lrPhGCVYGP
Rnw0CjZDY278URWqesi9Lh5B9v7wGbREkAH4lrB7xxWswld93PfjZ696+7mBVvbgw5uvOvRT9MNm
JKy0fHXK7LN23fGzrpnvOUsQri16WEejFSYz+TxqrnXozFlcfNPercGsfnANEoaAnTAWbp0dB6tl
Oj4s3l0m0JQkaQ3Abxw2qdGUB41VepKbz4AVHzO58ibS6c6X2lI3k8+CZFFad33L/ZEUvXM/Kuhv
GWa6mlHefXN7WHRZAs9p5wd7nkzmA7r9sqIaD7PpFSxNcOtxsYZOJQh0a953s/qSpPdEfuE1Lk0/
giJ7mR+mwEjvWl2XrBseq4TOl9GNd3KYcwK6tjHJgbCOTL3KYi0dvA2ttXNoujbHBADqYlXU/S1a
2oKiFh1cjQ+wp6kzJw2sTyo+DMe4xzml7fD+ZluzReTGcf/hGatDRV73h7ye0k2ftyJeTeECVMi6
ve249pOQ65fi/Z37Y/VsB4O1b+ijQXr651Uf9ftp5vgpPIFmdZ2gkuSivsj2Jmyx/YHV6pqcZKvY
sqz5GcyIuDONc9qy3K5hviEgCcDYpfX95NbtUYy86/CFdcDrE/0y2lV3Z3blQW/qJ4sckh2xksHB
b1sKGpDnpkfFZQSp9TIvwSPD/v44kvRsYxEIlzpNntAIv9qTDz1cNOLUuMTjmB0f+NoKiFy1CPZd
mOZdggLK+GiCzZkzU57Z0dJjqXEvA2PZDkVvXuv5G9XjbJqhJOfDTbu7QdcvBmfGphtqMwaB3cZa
yejWTXOUd2ibJhZYTrnWzAWH/pGAJv0aZMfO3eVjX/4SjKcid9a7h258qL8j4TEX0HgK4x1hIjwn
o+1BQ6zTG/3iOF0SZfs/rKKv2f5wKRqMf6gOPbZLaRoxsxx+VgQExewy7aM0ug86Av1kttwJQW7F
IF7vvGmpTz16cl4VDidRjtnDRPhl7VPrkYzJhOT24LOgwjY6XAvu7wdsEFfDAiuHz/VoFx0qosLI
T+MSeFHf4DfqHHjKSTrxruUh7em3tXWa9uUw7MZREE8ROMVjgjDO1ZvY41yMpDWuJ5cBxn5x04mR
jDxOGpQQFVgkQeeMXVPZJWde9QqgCckKEGiqjzKhEMFwml9lNZi7ju3oK7ttZHpXJnuuLe5NieBO
9kfle+pVDrfuGYdcO+41bEMXO9VfEhaaX7XVcAV6zgNRoF44djr/auJbd2yFrmKiGPL7ZIkXSAeb
epB39Trm1E+06LVQ+kVn1h+mYnjqESjzvFb5W9Yw3ml88BHT0m5tY7HoaI3IoQgd5aguSpTtRqLK
ZA8VcAgXTvLQSvenn7r1LnPHJ1NL71siUV8HUc27xO1o2hK+TGuXV2fx/RN7+ppN8FQwJymTfVVi
Xh/tZbxOuEsmfAfvbsvgU4j8amDwZVFiko8iXFweyQEYyNbtTPf3gE/BTWJRM5v6figItr2zU1u/
QBTYpBuNfdB7aTftyS15wxui0t/7dhwQqWX+yZqQ9w1g+3elNsqLygu0244zvGS8uRn2ilfEVMWO
8SEt1Zp6B9WlRhhMgfpjYUW05IZ+zgpIaMoPyNqw1oFGzkXf2bGqt6T1y0cq9NIxwqEacJoItnWL
pmKaH5fFrU9an3zOjIMe84S0EFUhVAi+51UVGtNKZRa7G8ZXbtvJs798eR5h8xvLQtmJMdqIINwN
u6a/uQ7ywnpx1imLcnO0jl0yWi/kNPz5n67ivsPiSIwNiV57vUYWXlYzIVHTgllAph/LYOUvpXoM
VFC/juRwP04kWpttUVyDKdPu4aDtVJY8M9VZzp0VZMjzwGqKKsleje9dxDCr45hUUQAG5jkrCfQO
HI9xilieRc2kDZPZqS0RYdDmWKfJwxKVBm3zviassDAXqCOolnHXtswcAtRs4L6GYCsGWmgHEXZ1
k5evTjvvOjn5+EvK6s5ZwKJUFpvcBal5PAIW3LLdRVHpdPWdWUuowY2/a8iE3wXmZB2oyPlIUGyE
s2TBnywaxwyVbqT387odAnpZauvl4lLwR6qeRuo7zdgHht3fjystrxKp+bqwe+gHf3jkG/ta2jbY
rMhD4kFk075Chha2vUjOyL77mK0mC9akde8FimJfRP04JKcxpeCV3fDFy8mAMO063kgk1lWSJBM0
WdYDna79QFs5YPlxTlJz5rifaxHbb4sjxTPReKDzTdxbulZmO0dRH00VPfa09uudMzMo6xfvbbD0
4QWJLS2uJxcSXibjbk3qzSC84oKFw2EDCXXV7Y3L94M2Gix78EAyv+D/sSbbw08dd36+nnityiNq
PeMxcY75MIir6hKLnI2ZM82grXE9i4S+pz7QzDfjV9kNdz55Ea+ZZqb3AAbfZjdQm5JMGPxt2XQ/
tN10L/31DBAnCY6+4xU2KH58JNVCiboORsqauNK3XdN235yxky5WbmULzL2jcvNhsMufRYD2ci6U
9YZOKkNk99SPdCSFa6Tb2hrbS9ZV9549avc0DIiAspEZz1q0JyPVjp3ilYeh+OauxrC3Rw/frzf+
oLMwDhjH4E67ZbqfZ0NugxnPTFuuVRygA2VwImx3plXNvNhMk2ZT453Dbda+ZkzFI5bdP0vbzF7W
4cHtMxnDAZvitRs+R9U/LsrwN7NdTxf4ccexthwAKOlLGjT6aSB9I3QWbd1wT/i7ybTH/+v3/W8R
Tf8zEOm/4E3/J9jT/4VEU4hDJlbz/5xo+vqJeK/q/5lo+uff+ZNo6hn/sBENBe6NFwqA9EZM/JNp
6ln/sMEH4d0FLKffeKf/j2lqO//QWT8Yvg0G3TJuINQ/kaa2+Q/vNn3hd0B46o7t/XeQpjej7D+h
UIgPc0AaeHyDtoWPV7f/1Ujrg1Fb89p39qkb/PIHL7Ty62pMM6ay5u+YV9btH/unL2b7LvFs/FQ3
TKfO8/EXzzrXeMMuNU32S2uIrclcGa38bOGMs/K4WaNW/911+mEQcaMvl6Dy3xttPpSSzW0+yg/p
yWNd1g5+O+REU0+/TyfMuAX8nF/lLwhtnxX66sgldzq/qZvUbTXNkQHkQ/jRfFNGFrSDdervp05H
JDSyfBi19m+s2d5f7MnfPyigQF8H40f801+ZDZQvJQYiH4lPau/nHjGYxfYMBRS8bZZWwihRBObm
L5YJXyWjTTW3D3peyeh7qZFDqE4Tuc90+YWN4FyW0I99AU7RZfsoKsbei5szDatL/JUd2QrSeBPk
3R1xnQylfQDocBgZuTN9s01iWK0LWvVLyXkX6lZscEYdKW8InfaK19y1h2O5ZsxDs0pyfWUcU1C9
N2WLylLz2Dywxe5CmClMWAgJCAOhkYiU9u+4SjugOc0+842XKl90wtEgnfpBsceLjfzLsshi8vIv
o1j2lZoeRpcXgAErGSTMXdfPpmwehJ5+ucJE/CbyJzUw9JzQL/Jj+ZvFFj/qhns5CcafCBIQtLjl
9Dd2fu8vOJHv18oD9ETaI6nl5l9BCnprK0v2a7DPmMUggEqeC0t8BAjix4q1QEWtErYVGvPURuk6
siOmXmRb5iIkBslxS5zaGSXCGNpAzEsZgyfPjZPJNDdmPh0VFsbYaVDrdS4SKJtiVEeJWmSsLImJ
2LWqnbki+nTrL1fjDX4ia5Y0/3LATSIWtalKPKr3ouZ934xa3E4TUFo7+IM07vloUQmVWXW2kY+G
Wu4URMPAcnLESZrqdZiqB1nzxvNmgRxxPOeG+OgcZnbd0m2dYz0yazURWBvlXZFo9zcfuuORVyTx
GncjVQcgWf7AjFkq/7Ir3SE3N7jqBonKCWrhMCuK+yBgJW+Xz5jlvvxWHHmhHmXAO+afTtV/wy3+
dx8p2GfQDaEOgHL+K4LFtgYGF1Owzy014fDHa+SnzrI1UK315hPqzr+Dvvzbr+jfEAuQRxwQ0v96
NDqjwUKBXNw9souTct2HlRS8yL59GIAIvam8urPIsmGZPbwLXLJhXvMKe7UpYvICDkDDvzojTpt0
Pw4//usn49+9Z0E+gF/gMP2PKTqmQeifpMXee+Y56OpsBzJARtxkqG2Z5UfDLZGhWv8OCfNvvqwN
+QIWDOxV07L/8hqgPTP9ctL8vXTKr5nkB11xHgCk+8JCRMzQzIKp85//65/V0G//7F+uDTBzOtfk
7Zr6D3dUgbMxmPjg7vXeGKM8Bac0twyVynNySzHwlIEydsRaar+QJ/NMZCWqiBn+Su3pX5Cy0BQz
qwq4lvjYyYtb4GIvOGQSXaDk5Z8pjWBHE4/0r1jKkG8Eohy4rE3pyge8hHlULuQWtNq1st0jbkLO
Xy8tN8zU4oavG5dzRndtM0dVU89788G9ef08txsgssoDkecd64VThRYnrD/SBdWGV4G+tLKZ1m5N
wqa2ytD1W8bWL0KJaZMM031A1iJNANsDVqIf/VSgruY7mwQLX9F0WCoDEUQAOb+I4j4ZNJ2bIkdA
BYgp9kU5hCocXKSMy+3gIZbybKdcBrAConnhZVPNVnN9Fowz8lurXJ5RhL0Mxu3PcrWGwbI8ej13
TqMBMhvy4NmGc8G+mCfXaax3d0G+1txuh8XroL82FTsjGJ4ZKg3JRGugw56xWoUM4P+OPWP+lUJt
wxzUIXQ4HlhEuEjO7bP7T/QbQq3KIVvbeZ8GJqACCxf5eD8s640uB2xiDK6+PjOIN9TFslhmZr13
WScUmmWTHham2psxJvqFdZmOmS/x9b3hYyQuZTFsZcFFRK0SORPbtwGXg6YP6bk2jZcB2mlkSmaW
mEA40Df9gJcts8kZqFi9hprzK/cYCC9yZQ4lzdsuLd3IstchQjtxghWzs2gJRJ1mrOqXr75yj+gw
Eaw7IEX0Q5tNj6z9my37EoI+OuB8IKwv9Wr/Fhr2D1Rbz7NKtJAzi8krpHaxydX6ZOnZuXSqR7/x
CSaaW/JuauGEyjDfg6Gctvgk2YBWXlgOgYj7Ah63v6LOGSixWIcd+tVAXsuIT6uqYZuN2huibDZp
GUs6ab10a/0DEZATtZ3z1i5dEsoyfyoKDYkvQX9uQoJIggypFADWOu2uWYcDAU75Zuy9K18XFZNH
TPDQIs71kbMALLXYb2PLiX1d5htXTJd2KYaNzzPklTxV9ms/sU2cm/GxagDRNUi4mJ1uK9UOIehn
Rmge33dSZNeMwhqUPh2QK4wtVgWFdN7k72ZLNCcmt9M6b3iuNuWCf0XXHJ69fB3ixAoOWkrxpcRh
nhldO/zdyHSXn5RmfkgGUVj0S3mrTg0mWclmSYoRCUfGDDtrjkPqjvddhxt1XJlfCixlTWHVh9kL
oK83vCVyRcwjY4J8O9F+QmWRKhICNmAqzFNbOfpB3S5nC7W0j/Y3RttBgI8h3xeHONa5yV7XtHwq
nOaUFwo7WIZU7CZQLvKM3VWzLxtr0yd07x4uQ5s3w1Kx//FqFOoOoZCy3KMAp3ry6yEyl+CKy19F
Uhuf0q5Br2G0L5KPazga1jXDc4upU5yMzlx/3oxKuArQ3zvuTiX2q9MQKK03As0FaYLCIf5V53Zp
5oZT0EzNnZ5NOG8X5H7gZsR8KoyxQ+Srowgp1ctsoulYAxQvwcyKmhHUzpNmu7cFd2lGaiXTK2/e
ZlMILoFImGrhRFnIqxtX777O1WnN4FCMQ6w07aes5ytFa8ht44W5heqjnWUTGsn4YzSJgtd5/SXr
gxNDnyM8sIM5UqE6VCv1DXRSDdqTlXAyrxVHrJ2yHwHDg5byCuaBz5M/PXYaYz7cgFloa+Z5bTuG
p1ito95gSitwkpGY+cPiYxPOkOAUyt5Qmwr0qYSiCLkDw/+jJfmYvGSTzBa5sNdIWCDOpfUz6I9J
NvxuOG0O7cTnOIDY3DnJXdk0T5XvHK7bKcguasEE5WvVRZ/brVv0QL2zVyHHz8bDpj7qyZ6T7a6b
T4Pb/GD0/Bx05oewj6JZjw38TMC+UGLFzdLMxgZXiDe9lY6zIZacohuEriCsecYlslYeXosRPBeT
i5Ad+wuTvlsmc/BT+DijHTE/lcFKpKMHZN8iX9Srx3FbctRXmg/IneHGZkHyEKdslNDRGDvNJIZI
d8n5LcvzWCXMZGU0zfV6N3asM5VZ/igqnp3MflX6JM+EaNQYvpSOIWp6C0xuE63QmROBkNp7NZ6h
wGiudupq25skApXLXpt7uRlAydM3sm8huygzb2xGNNIh/+YLDKCO7mN8bJjMsTHyOQ1NvK12/+IF
hA336l5YPdDjGyhxIlat9/246dBQdav34tHfHFakrqEi3ZEwwg6zsUzYnPoD83CCuoybiTXIip9J
/ow7DsYjY+Uss65VCvJ2TYcQwwDSWoZ0WUFWJSdp0bpHESDFylVC8nIdLGgA9bgfG1LlPRvv4oDx
KEcLi2/zRQXAKDpzYCy6DphdDvmELk0sGkwfXisRLH9o+Qef8i5OmIRvSE15RS95nQ3u6jRgcqxa
5OjwHHodM8BVb2V6cDu5E9AnSYBFIZXBMIvUOICe1s863tCIOhK8xgCQYLXeVcCeksRsJRF61dyb
yCtOjlsdlZX+skzgr+kvaSOZYMNbRlRTLz3W14iA2GKjnOloJt2brgW/EpnvXTXRRiTaq3DXKfTQ
6NLrj01cA/cZdGgtGCAkx0u4lP594c1V2HvlPmCBKibaSFEegeiRwA1biMxovtGxfpsCi8Wta0B8
y+5IKnpP0ndYMGVFwqAOqSsqrGBnqHkO+8zcf/9dPHf4EbjeujVgpVE6oRVQGkxMbiMkLASrAWdK
p7cMaEzYaggnx4Lsv9azSWMZ1hdtICQXQ+Me+hSjZ36/0jlze/HlYD8MvVJMe2Mx3uo1g12hO7HZ
2Eas29CeOOOYRUCVzVlgzG3wNd++2OoTl47q5jVTZFA2pJQtTfqCANubrdtqBBkKmzKuznd26c47
vosi1x9hWLFe83rcJtoasFzniK9aKX+IWtsZ3LmwRRC5jBjgHFUWIYzaz6zQ2+Ow/KzAlU2TVmzY
FpoHTc3vvZeee1zbxG1tg0oDnudoL8gXbcQPfbxMioxfCp7YQBy14RoAf+TZD7BMTAKI7VZrjhqd
a2cTMOBAI9Gy7tYAgr+7PTir04d2LUcsB86VcnVlumrNkS8WGQ2rxlxnRuSN9aQ5fBte5ykbj9+/
+v8P6W1AIQsxbPQBceHsJSurzXS3VKW/A/CrjlapqyMB6OSFkEgFMmo9Zk2/YhHAtBSUKzKim5vW
701vN5TzrnHSPXruU+pLPyzL/i4zAhauTfXa+jLfwkoFbJWY3BwTKJLMyxq0dcYOr8FFOWy9KmtT
Taa6yTwuhYnPTcgX3uJcuzaceExpwBNSqhHW5mGjSbHRTbLa0b40HS68VBOfQ5s/TKskUcOvPnEV
AJ24qpzeY13ShySZL5RJcxR4LCVBBFWdeCL1Dx1b/dlO8yk37Q2czJ/+4H7YR//Wfo4B9FxZfzLb
fzB7PTLMSdL+eBDkjRxVprig1uNeH17mofykhjqNza1MsTN4EStXH8MwnwDOdvEz4CeIuEvYM5s1
lziSAvlB37ccHX1YjpM1kCPvQd2EdCjJscXM1puYGkcN7JlSu/lmIv92Z7vmnMTOUL+6VEJHQqRr
nuSDITrnlEo+olqOobRb/OT4/VBNpXbUc+yhcBC2icZbFlHtzkZ3tGNI06CoEQj/ctmSct3Wz4Xo
f3U3F/X3q/v9q+/3Sr46xiZfEupsKx2yXWLI6pgViTx+/8q3B0ywjSuxKAZR1wbPrgmsFvn5H6x+
DJDq2SFv9R9pwfRnGqvXxE921W2goRfiqxiTZxqmvV3WdhRUztns05fAgnuxEO++Drqzz2dut4qc
stAY0qO/MN9JezIe2XUPER+CQ3Gj/+V11iPjpVm3LWSNOmkfeNh/28t0+J5h9gVWfzadQCBYoNcG
DVvubNd2eKdrozzSNR0E28XFcVDwG0D5Z9ZGtCdsjdgkFV/sRDkvHe1zHgti0Fp+AEQPoaPmW9Qv
0BibEvPo0V622BHCeVnMuHG/xO1av43+vpvEBBSZclHs2rLf+zWhfd8t90r+XWjk7gL/oj8oU942
E/yvPLFewLzFgZ/z/mCE9z3m0mTwjITjo1lX6lohcZ+Xxa8uEV9om2LceAcXQ0dYtHeZrqFGTkvE
g9AG4rzXHwvAkmEy8Ye85V67BQwGNberm0EPGDgP2eqGmsqxdcwpu7iKOPbeQMjlBtnGNR8S1M5c
z5RwRa5+ss1+InNrjzHei1pL7L1ygGO7EH0AyqZkRH4GPl5iUEWGBxDErxAzuea095in9j87oH7h
7R0zr5m7aW5zTHc1QcxuR4PpQdvjenOceWPjE45S3XcYIzCO9hEDRUWlQ2EDVRAOt7HiVGckyk7z
tffa34l7AwhMy0kZKfU6C8kQUcsbyrqdtzDhcPT/w955LLeOZWv6XXqOCjjCDHoCRydKImUoaYKQ
jiR47/H09wPyZClvdlV0V4960JmRSBCkaGA29vrXb4pnqZsbGw4gGEYyHGtVxt+25a491KpbKEya
wNxzBwE4bCGBL6UJ7T2SK2weOomLez08ISMNymXSaP34reVAuP2cP6M3i/EnTN6GTXEXmzENd+gr
Do4ilxkij4UfHZdHotwKinEW0XHZUcVsmjCuixCRKjOaoBIQWx/1GBQj1aLXqIvOgg/Wu551BH+4
mSRi5DMyOxlG0ebR9zwzfyC6dgVCcEgUod0HOacXbkYLvhj6xiNmgQ2nBc9RtVWcUHs0JusBUMKl
pF6QGOKzz3Wt/kJNAsaDqxpA0lckEHShPoR9Aa0F4eO6S2HoDq4SoTVKvpGjM8/JI3TVfPEieWdu
WzDx6cMbPVtwXAECsdbA/+MEd4c2echG9O4FkgM6b6BsZClYnbhInhZjoCCTThi17XLABmsVpc2c
8NbYclxXcDsHjAPZRrUwIEBNQHhIG85d1MTyLpsz5guQJOURYLhAnrTD0AOa5YT6Ocg2kO1xOC+m
+C1QQWEk4aaXACXquDikmXrxjSrxgO+5HYcYiA0SKRSwIOy4N9CHoghp1Lzdmf4DVobRFsN2LlrS
/Si/8q4gYAnndy8dqBRgjO2laNrXwuYloPVAVYAwIvdhZScfQ5D0+6TD8CQ15u9MfIJ3blqbEGBN
MJO3aID2iJ+nNed8SAJuJtXiecBvMFNA58QYWGlGQwwuBGTBiQd+QXZDclx7MpDrvoFXOMyDgSIQ
cfi8OTc+py0TKBxNW1cvO6Y7+Emu59is5gNyUMWTfKLEor6WXbGrzg0adisskm9xZqTt6pPCUGnh
QCw7/rQBDZPkoyyrggNgL2bVVpYjE/5b6mRiA64mlLgJECgmYm7DINP88n3/tKC4fnKD28KFGNur
mHFRj5osOKlJoA6EGXA0ZsEBcioyVkJn4nrmFzZfVZnUNMXJGZXKnKpEkXaxCkBqxsNOYEyBaT5L
4A+02jCmo/lvlr47RJdEG9/rCiWs3pBCM+0p+G/MAemCCGJoiTqzxJEyp1EnHIdbGBYIBTG+KCoS
A+XKGQsvUYct/MRiT6fgGqktLlgDmfBQ5uUYOacRtXTdEAlB3OZ4PGttxmQMR1201K+1lNLoSKcn
bdZha+vvvSH8qluUYbUkqJh/zF6l7DWJaSGUF6AoROowL6jq4muZhokdTeObvhkEq+kTFHjpDQml
1DW5hFYYkpXVa80tmpMdqYePVZ3bxhzdQpS9VbCe6grCrNIsupnNGFN7tCBmLQbHqtA+pC59aQOK
xchIXbMXYzdOOR91EaalSHtfijYvkj8jZG2qW8HEmBjINkaHH5uOALlbbaEQcaIWcGeZpmgtTh7g
mVaE89KcTa68Ub78Wa4MW/Sr2QVnDi1fKebDugjEqsv+8rhG55tCeTwITWEcITeg6hOCS803OEhZ
uljpMob0ozAdmxnJ0Zwg1WJcskZMdA5FqEyIr7RaPKyPzdC/kyCaInsyMtBFJb/xacjOA7aTUqe7
ImABkXZy4OZE2GoDdoaToOB2myRwrbhjSgcsIRCwLmvrIknwioi4d7tpO8mHdYHZbEiNCyGqDRPl
j23rEzPRaWD+oxvE4IR1gWdsoDxgCBPdlE6AyizjyksKghmARXbkabsRkCmlcbPvuB1tjqLJB0GZ
TC1/8bX6WWzMMrIUtRvdcLGgEtT6j1i2/4iU8Pi/D1D9P6Mk/Dt2w/+DpAQJRjcsgn9PSji+5817
81dOwu8/+c1JMIlFNej6k563RDfIS1rIb04Ck4F/QCogbsBY8nXUDTbYv3NWVZGcVf6h+2YqSyYO
3+E3KUHR/kE6gSFRJyiasRAX/hNSAqf+36gCIh+g0OBCkg8TXv5f4tMrvzWQvY8afQ1/r8SpeDOo
nXijt8N4mI2Z2VWkYQ9copPsqv4YdWl1UJuRjri+lISdboQIoUCWGlog+3UbrXHmu8uz+MhWh5+H
BQ31vq03u/XJ3H+LfLWEKkgdI6X4ia1rGNzmh7rr6KxXu5/NP8+t29CGEPX483SLvGBbKsmReVk6
26FRYRWuBjSEUzcTotc+K1AR4ymK5mw/bzbZIRFpZCkaTRMDD+HE6hbXqnw1sIqL0J21qtzVppgy
ixIf82AcdxJ3NLh24TGVIzi3mvZNoVFtdcYw9abOmp3R1ZRy2YY88WXRIAe2JiO9SpmoWpMyatzz
2N/7Enhk3Ud+7gmtAZow1uUBoXZ54PPKw98ejqXyNjcB1Op5vNNTsD3M4AC85+6UNlp7kBr/UGpk
lK4C1XWB2UNu5UvZraoYMPnIjnRzQ5Eqx/VhXZDygNHUukq5We5SfnOBnhidPo47P19j/S7z8v3W
tXXB92i9RhzOZqkVOPGOf12s29qCO+SQtrs8rvwdGAHp55Sm8SJPL9Jqb9gaLHtXFRTE3AYG4pYm
6M1hXYjK4EhF3MPnwAeCqX7gzm0qeMwZH0YzGg8FbM/DjC5JAnjWsEM8bIC9FkTD9yOEDFWJJndW
UnecqY5Ucvm2htnciAs2EWUKML5S7Ma7AMfVg1nNyP2luEdYh4xdKaDf0ZEHiBDnQ4QNppRFOv5W
pnhQufdaBV6pbu5H6gE4C+VjJX2YGErFhoIso+h/L+QuE3eiQedz2YQ1h+EZXYgkI8X8LVgq5HXh
R3+u4V/Y76X04s/qVZ8mwaHscqOVLFJJmrHH6iA1Ow/79miX65yZZty5ps/cmgnf5ExC1xwGqKE0
vFSFGzHO56ER124rm98msocl3y7F12bmFvbHqyGVUiKtr1Sbr7F59VFlNaKy62MVb0GxO6udr3qQ
bkRX6uVfQqNMnKI1HR5JB4GJ2+FQadJwQDs4OWWZM1cvUf5nPhYL4bI7tAleok2WePHHntkkUulh
C37522/PB4n94evhtvVr3M8HCd+axecO0Cs/rGvrtblZDfTWVZ/WktjlCBeRiSg9kttI+Kx7AjqE
DMsYGr14FgDZNXh+VqGJO21F+e1PYu7OPuEZqYBqIOxJBNK6cEMTuHzUMHHjFNNpE9b9UypoE9xW
k+Yh6dBQnPEowmlahizUtIN4gB47H9CDNWKl7eU8Lw+z3oON4aAKVSjgJm4QErCc5KTtjir2Z4s9
pz/5tet3isScLqSL1W8oePE0qFF+HlQVc9I0Z6Rol4c0l7FeyYJ3ogTaA2Le9iDXJhrIMfgIJk7Q
ojdnph1atEPCtkvw+HWaTYSLTd9sti3om7SAhsqyoHnze23dZgwSKZFa/Gu9+g0UHYeqShgNZtwb
3R5uphWW+Mn5G2DXCLKkRWMO2rmk9q5RU5n88ZVQ7e6qvnXWMWjdpJsKMKQg4e6VvkvdOGDsyCIx
mAnCiyFwarbzsil2IPXOZsaI4Y+L4Y9VtdKJctB66LzgSGRJv5k5KoJEwf4+Me+nKZD3nTxT6Y3m
oDrtZsbSFCOeA7bst2HJCCEvuFmCIj9SjHtTKmXml8ueXQwXVfk4RPRXpk3wpMnnORPcqMA5rM1C
PMVSkgPW8Xcd3/JQPKLOi/8Yl41FDuvDxLD0Osp3olQKeFUOZ4F24hAyz1PL8hSREQ2LCNkq3dgE
RFGfbAUnBQQqgOH1qFcUgDWBY9qw1fyoO4C60fxb1pRYYiIrtLQazRIUl8MhmWByochYvT70ZTpZ
aAAA0srSnpaPwlibYU9XvqZEkRDjZOlxCPE1RvzdccFtcHM9jDHmYda6ui4wH+RvloUuN7ELkByi
Ei+WOqs1rXDCidDC1YKyRC32Cp4/x1lMs+MkddmxG/AwLQTKo6yFK6thCWblE8PMiLHWHpaxhVCM
AaX1Q0R39GaUzDyIIiNswFnkqUl2yZvOqVoFKodhnPMB7vKcypgJAgIrcVPsdXIcTHm5F6zbJq2U
HTOlW5ENS4PR0Ceqyc1ez0VcGGj7StCmKlBHs7zLqav3kYaD74iYDrvfGWAUusIUY6uAzZgTN7Ao
fGUTQNiQ9oaMYaivYjrMq45xKfdH3MTpsuK/hysLfX9PCwphCVXk+NDj/H2k1ochEyESMsaDatrQ
2QYMLrvLSCM11tTbNuqDXVephF60rZIezMZJKy6BdZEbJa7yZf7cqUlxiJZpD8lJvxeA7DiHllm8
3xDkhfe4kACZsy03odrndpulX/UIJRsjqcUomfELK70E1TDIinSJC3opo96/yzSa624JyEr7axQU
75g/l1uMFhIKbwBZcRK3I9W+MekPGS6gWwmdOeCwDhJfuv44PKebEPRR62IyU65TQjN50/k3mHH1
9C1r18D6CndPxpcQL9Z6U12zXntMfJhvodBAog+nDyRkblNyeXAxArVHp9bfpFuZllEH1Qo5YVRD
yzSfMym6aYd5QjqrePRiv1GM3BbTDBTjA6X1RuG0UjQ/12YA9qP2njLH/sJyx+05wmQzfdbbMbsl
ECNT6P7mUUqmdow2HhPM2yah3xYVvRcF4ZtetBWGn6arMH8CjUtgDeTZLtZn/KFHMV9mjEufP/NS
HdenAvO1oimW+8B7WZBMIZTVZt9CObPbypV2Y9LK91Wo4eEy4Rhr6WFW3vnRANbVLncfk1vL3GuI
lEDhDDLdPKarGGomPe3agS7dqGLJJONEU0bD7I3zKD033JNQ9n5rajZTwwtwlBTN61PcCuqlTJ9B
gZc4IGvUPqWe/0dm+ygt1uTU3AFIBC24vJeceGaSASFec7M5grvS4gPfcNFJAUEOEDmQJqYBtPxI
zN7GRnmZpkE692EW2iVWAaNRWqCkGAWPb9WmCI/ypt6bUzQwpjUgd7p+h5wNDGyY2L2m/24UaLRa
TOx1PSbWIMNeVLnXsi6+JFG2WBmkpYfmCYE+FI9xQ7OLTFV6NvSKR5IZF/MhCmjsBzYgR/hdPclV
BYWAABAyrmjCt0a8567q5WovkyWooSQbVSec9QhzyPy1LwQ0JfhB8RWwuqslUHaaZxnYkkMh/Yan
veqZofg8YGbANXoZICfs1MJ4pTfWUcSot3lo4pl+0mTYCKqS4JY8Qv6n4+/kHU6W5STB5sXlTJpN
fEGGk2DyTfvHLjgnWnQMtbawGelgSyNKxbwrfCJf10ZEKe7mHPtzFC/3rUJqfUE72VIHXj5iZO9s
ouZN578hLlssvGgihlhFxDqQkF9iNhvftJuUKWkDWaUUYlsZlHmHw+55CkIai4txfC3T8d6Yn01Q
MxCqSLVUXEroSfoioX2j5hTDbvS1uz4mR2bTdQPEK2y6BSK6WwgO27IbiT03Exs5PUAOfWnR1ycn
DPz7gPCOeCA8KesfimzzKQg4RUn8cLExPCWN3cAsrsGYfwQhWnIwlM6uZoFUVQ6MJevhB5kHaJhh
ZEoYGnxIrQazmNwwymXPkLqX2pSooTBFsFs8TdE3645kkpxYZnupYKJtZpBjy0qjZpqWcq3HCwej
azx12XOl7wO58oKfxfqin4f5+pfFMrVcN/7t6f/LbVlUn0yaIOMU2q3C7ChYqhplueNKZE9RLS+P
1wXhHb/X1ocI4/98mga85slYZNZ+Tjd0ZoayrrWaWO4R3Vt1op0E6MQEp/OCdZEtr/p56c+2dU3T
GmZv//bpn7eJC5rF68PpgUTp7C9vDvAPYS/EYW/50J8X/uUDft6nx9ef6aKqYey/frX1KTI0yWdJ
2/0c91Cny+oaL/e4aPWs9pvISWoc/NK12l43rouf1/xsK4g1TjC1Yf7/r16DixpJm0L7mkIx/cvL
/vbaZC0Y/vb+4fKVfrblXYlJxh+v/JffrDPpZCRGPv5+0fqnqSG2XjLE5xLB2gwmp99LWIh4ucRE
u2+AP34W2jLhWh9WE+mqg4/7QbTOtfpygVF+nv/j8b9+Tv3nu6yvx1AaDQMY9IDDtc+cnG+n0Rbs
RaR8aymc5rSv7tbVWcUyrR0xv8A2hbkhErPDuvaziAL5r9vECiE+g+nu5xXrWg5tzNaakTzs//4H
69//q21cMREQ6T9f/fMa8t/OgOeztyKpYdZLh7DOv2jX4LdcCr8TtP8/hPk4lV//83+8fy69pKhp
6+hX+9/wSFWXQBb/PYS5/3wPi3/xF78RTEmS/iEinkJPpDKiLYDjPxFMSf+HrCgSICbMah3l1J/4
pbnglwtvngi/36jnn6IqCfxyY2rAl5sNdGJR+U/wS11aNGJ/5ayLy1uIfC+kTpIqKcbfqPIJnalu
o/varTQBGSVkMg5hFPwuFMsoXTqloYzv/LIooW0ztQ8vK9CUMote+rd/Ak9xAwJEngupAwupZl3M
C9FmXBbrw2Ik59LK05BOnoyx5T9LbG4B9V/q7PWJDhvHLUa92MkGXOgrDrrifuuavIKoOHHjM6b7
OJguGFsZQ+az1lW/Ai0deh1DveI6VxpEfKHO3GqJhQA/3eEzce9jXO+abXVLRRxtzTBDn4Wow250
TOWxtoqAJEzGpdbIUFouDnvM0iXMbPGM7ESnyxkzSlPfN1PyYeZQCVP4tIdwIQKtIweCU8mr5OZe
2LCpXjgghDhTCQdVecGSqvcEne8UxMZTN5l7IsCtiEKV4nGWLOgnkbNZYOARii+F6LLaoJQGIVlQ
TkUacRgTYKcu31NYoMR1jfmSvvdbr0oDSJbLQpqp88QhuhsJONxF9bRbIaQEcCcZg0O1eIwiQ3BT
st08SYM7+B5HyTFMADLbRt/L2HeV/sDdNRjQ9evjHv35Q5ZFFd5n2V8gJmohFWuYAULLUnr9LIIN
FdvPw2m5icBNis8jcxlvHdTWhbhAQesaagNYOMu4JwO771KS0VZc4wf90xeYY90mzBr2ZxlN1bhH
TrBCXm0c916QbGVhlz4wcZUszK91aP5BbFdn5UZqoCZZ1ZO8edATe/zE+hRP/cVAuPVQ5WK53Que
BC/cSj188m3BhhRtTO8t1jbCQ0XZ2HUX1sxua+J4/QzKg/txQ6Ei3pGNZA0NTLNjox8T6QSKkL8k
35JD7u21OIWRG+PgodgNnceQWkmGznmnjA8qNvUbz0gwcARZgEg2kdMROlJ7gH8w2NWRGweNXFp8
6Pxx5d7PH+JTSL94tsFoootI25n2Jfo4ER7sURP3CU18zaMoxxlyTm50FUcwh9ggNXe1r/jehNqB
1T3keG5wFFVERj/kMN497VnrHBjL7LYK7JnIQdXuRgJ6DumwjTN+a+uG5q4ayfawWwOyBOovuw5u
S/Oj/AQEY/fd9Y/RWXtmTmsGbnvTPvRELwECOcFiIL9VKxtnxUQ+TYbtq1Z0LM64ODUXthMuYOnu
OwQkqzxipjPaKhzX165wFfqZqp332Bs7ePTFKNvdhGkjFysuHdbYb6fovmxsjFunr06zhvoX8jVi
yvlMLaH5bBOTadhJS26Bxd5tYWmQqGLa4juNe7hptDuaW0TrKKdHxPLygQKkuyjECt3LT8oVeb+0
YQxBUIbw1GnOCjTWwC4fgHz3mGQCkOKnlgSexrV5KQ0ItFZJpQmzIHMG0U0fNGzarPaaf+hP+bPp
pncxZnkDYV5Hs37FQ1bfTRDOOIoQv/0tZFqMYwxGpP4XhBkIs8Y2OtG4Fe+nyslaJzcd41G5EV4w
xefHcNqq7+rX+BhhqnbUDvgW7WlCIV8QoMJCAvksGkLRSATYxr8go8N7j2InO8kKI8VOfU6OQwW3
3erOSfHQ31TPBEe8GdmufqnJaTFtTrb+xijpXFvdt0Yq/IyOzMLDnBNqk3oyEWBImvRji7mqZgdv
9dGN9qLmFo8QTxcSjD0aqEuxwnMltz3D6pu/MW6y4RXIsDNd3U4O2jeR8o/KsflSP/Eie48+zTPj
ztS42kPglqUFtSabn/x0N/aWTHJzcSzvG2WL4Zd0hWxU2eYBHzV4hZppEcG68/f93ZS7JbcDaLCz
hZkW5Hy3SHcG50PmlThmflYNvt5W6Xz2p05x+lNJdXXFLwwn0szrT6ajuXLmYIWJSBEo/CXyLbrW
J3ItNN2qjqipHqtTOx8jFDsI+M2d8Z3P3vQs4pvUukr70iivjB3+hIRiQSBITk31y4YeDvg1vZW9
/D7NNrAWlxS3XN5uxD90dmvqP0vZxZ9tsNVwS7OIJL2QUMk+b97nR+IsPoovfCTwuTawZvFwuO8Z
oqDVvExPmxtoWgyL8CxcdT94I78fltZT9DpX9uAVpBJbw1sfe/O+vI/bHeQH4lg5liF9LP9WRPjx
6B/ICYGYk94Lv6pqOb6D4HLoufbyxzF0Fkt9SGSwPW66Z3/ej7UjEihBxJTgGfyOwoJO3NAqGY80
fGS4R9zoGHekQ/oYc1LiISe4wTuYCzwdYPIQX36SymOyz1ztzOV9zk7xB0ZK5q/g0vqHDX4HDCDK
lyEjzUboqaNYeCn6p7g6JdLWfBBonQkeb4P9aIzfg3CjC28N5b40ekVzU//CxOHFP5mSpU/3INh9
4ATPEBay4nlDtVzWZL4CtntFtm2lZ2xyRfHc0DgUv7HqJNczwAqV0TZzfRXLFRdcMYt3Yg9xwpLP
4wtUAqip/Gz9YX7w+ze5+WoYZLl6K1QBOgCm1cNabUzSO4GKsnveQ0UYLoKedh6DxWKqg6E0xuAo
aEyrMTkyTuq/hf0Vp6UsPtBpKr7TPf/Cefb80eWHMf6LW+Zmh/BXMNmS9Si46jlIXxL1JN8SWQqX
bj4Ne9t/qQ9QKiNufUeS1EiDxa9nDH6ROBnjiZXt85beqpeza7MdPUK5wEX6vqiPQuRK7akfUHCi
Mraxt8ZsWipOaFvmO76s1O1bh1y5wHqq8j2VVcwwhq3TWU9GdFDH5NU8KIf4oh2nnXqr3M13/pNx
4IzOLOkovOitWzHEJPA5RbvEDd5rFi/LOyFywsWV9LZsUvzlXcmnXXObyw+yiRTtALfSv6Tu8Fh4
G0fxFroLPo8efLA8eo7a22SkHX+aCJ065m7iPSOW5ghuPsncUEPPl3ejgNyJ9BSokDZBZxb8MCuA
4kfm2sXEk5TcFNGuPlrgQoGQR7jU+MmRB1JA1d9WwMABt8/tED/OhddtTlK/61WSkKC72rxeLt0g
PeeJi9IiWaLmrfLCQPS0vNVgZXchNknMbi1zX37R8a2fhHsYQRKANbdeDfsuC95//BUlZzmmhWIB
cOFG2SZuCUEM3VIFKIW6cyuoCC3dqnJj5WgmzzrONgvWh9mLFf1Sr+XJfKWVnZ/ZOpGndwyPo3BL
T5UY+GtVOnyli3zsZ2u6GbfGBzlUjniTXqbGmZbhtP0WdKe+Dcy95tXblhC6LZ2FLamQb+1Z2Pbn
2Q0wpD10++ZuOCqv1e6s0d34qt/G23Z2jbuS95jd8Kju8q2GoqNDzHLKnORF3EX+Yw38J9nGkX2E
mzkcSpzuogcYxY3vyExXTWqFfW64ffKs3IML1xinkJeBmTCeSVvxw3wVr11z7Qe3fiKAsT+DQSdO
8wCnCVX8V71lzr6Z8BdG/GWlh/SUY+B5xqb8PF2Ha40MbKEvR92xPGPRXd9y4+hH1y72zePwCM7L
GVs6eM+0CCHS2/ygP0tP8xfZZfhOZ/lpfqoPlAFD6bRcg+iLfnX35bvq1eiswWllziFHlPGGwttp
F166ffAgPOqfnDj1VnoS2ytJH5tnSaFZxmwbdADPrasxYzRj4yzXv8NKlJ5T3qy0qnZX9xfS7DbF
FilsddRhFppI9eCNWjfk/yBR6BnhLT9/i8/oDDExbTo3RbxCW8sVk0ukuV0Pvmk1mTdkXov5/fuS
kQ7R/N1tqrvik/u0iRQ385RnqADhtvicXWHb3nYtnpK27D9RVVV37ZP4kaGUezFwN/WS3EMvoI92
05yg/eEkmQ3Mbu/7S32p5ZMU2f1FKbYwypPXCNvlkLO+usesCgOk6iH5xY+vFHe44wNIbqHRbkaH
6h5ddDu6jYY7POlWt7LoCNGhM6zmbm4sXlpobint8ova7nFNz1N0ARgEWvHbhIrzNrnzr3yjbhq4
mO08uOuLbZ87MTD06JjfJJH5woHfUqr4h23r6EEvP8ZsR6Mw94rhJa3xMnS6PYkJzCaku2HPPocQ
rt4MM0F8easw5wyJ2LMAsAhJqxvjsFmj+AYSWUu8qQvJAAZkoYekQAg4WxpG/eYr9HL70Oyg4BON
sK6t29ZFsCSym6LKDMOoA6QNsKLLTrOV1o+dGmdAvIoXHFRdEFMykKj4lrVBgkGyrmWYEMNKWZ5J
VaJf8Is7jqYI+3x9etwobb77t39NI7ZzNouqqIVjFBuoOIWXqiZ/Xc6ZKWI6VTpCQZ3ZLR8oG5Sd
kcKuNqNmiwcminMYKyp0hmbBQPEJ5ra/riolXXSc3AdbRnKOi6DTAn5/FV+RfEy4/E+UaAiYYGUG
ELS3hA8Qxl30DtQRZF4jn8qVTBtdtYYvvOuP9U5Bx6HT77PyD9zBjBsqnri1hFva/xHZKa+EH/h4
DSKGJlcGK0eLYvLUQ8UebVKTTW3Lm6rabXeC2G3LD9qDcpokr4iPguGRAQn0Lutu9pVfp3vBbZmL
IrLlM5h/Xg0YlzehHZy6V/mVAmk+8utvY0fAhcRud5plnqfQ6Tz1tTtVb1SdZAgRShkCW+L1bLjM
xyDa9tcKafBrcBDvpTftof0QJif4ahGFKZb6Wmx1OI4YsWg2mGeKRIuE+q/+M76nSC3Ty+YDpvt5
pNCad0l42dySgzp+5F6+Z+Ih4Qpw02IOzSzJbr4F2W5fsGD+Cj3pLWbe96qfVQcZIvlG0y2mykvx
bA2a7b82X8UbOmnEZLgZ4xknHdl51ReTy5A/C8A+cDEwLfm5fuh9TM3gOTgFo+uNgiTF687NliPS
Mh8+Ze4wMYsNPQ532VrT/YQKbbc5t4fgNJAidktTiB46MgVI6vlkiZ9DbHW0LRKm7G28IyoOXnvM
kOeYBWFcHn/EW80XAuBffK/0saFz0ElZRCKT5BZP1uAFN5yV6EDyD7pp1FT9ddHYkbBzFdxfoz0y
jkU3/qNuA0jvtf2MQcrJ9+rJbbzooCCdIxDK6rbtB6lF6ifvWhFsNdn5jpjbxjY/CFoSHlo0Avz9
jg0X4VJByzipJKTr3N8v1M/KERxFOkoMLA/xHeKqHk/B2SkGN4ZL9tqQY34RCTyeyZLgQ+CNXWuf
Cp85FRorcna8lBv5E6n0kqMegqPqBthDOwXA97a6EAmGjJvTCMUjm7TBVrZKja2AbZ5QgdHa3HVP
8R3Wzvq1OkhHY9ymd8Vb+JDgSF8406duK2e/d/XYDp5amAokDLHP3f5jxAWUo3ydBkpLLXLlT5Xi
m4oKTg1nsIp1D7QCy3+Q96DaV45GtTU9erYAQq+yaiVPJb7JJ6qXbpkE7qI3tfRMCgHkg13hCcpe
ujA5P5ckpwQOh70sIL4sKQ/+DiX1ZoN/zQ5zXVbaxsMRQVMvMKGXG2dmA5gJ0rlDlPQAyy5+Jx0N
ix3je1RtRTjRXxWo3X8x+aM8RQe+X8AyfDzJPgtdqO5DtSIGYAQY2T6L30a27W+oI8XAHt7mG79/
D31Uvjb+GXnDl9hqlV0wLeVW2njd++Yj2+kZCmTsLWBaeLrs+sFDnj5urp74PO5JXwBmIreItjYq
POjpRPQRlcE1Dg52zV9xxQnmbUevWnTmyh0/pNKRjsRDLXhLYzdvy1n0ZnyBIpDy+8CJQX48lyEA
EAe8O4MKCC8U35sPTpLwBRnHKNjVmzI7m49mOmfYHMceAsr4BQM2BCmvZYVRgVOkzNWO/X1zK2Bf
JTj9tURgWjNI8r0AJ/baedAcUK74fniDDQKUoQU2ONa0uSb0k6HtVa74RURe8zbRg2anDSdENzO3
78DWItv4bsC/Uo+GZfZmHDBjVLOtAOwTkKJxIuDQ0Z3mwzc81CnqSems7JmskW18p7cW9ufzNXsz
L9PmFtXm0DmSZKfpOU0ekcbkV1IYIen3NbEip2ZcYBaGUC2+HX3uvYBDwY0PX+lB3NjwqS4Fgx6F
A6ADOAFR49XNfMWh9dDv/IfJaTmchYV40NNsbGI5uvVncuYigT6OQx2xOrOyUwwvm7ZZeDAjjxFa
cZon2aV6AUnb0U+fnrIzEqLqVA7PoF7cifzNPYIdLmxuOfWH7uq3IGjRUbly7aL5mU7lnXY/3Rem
hcwSv4b8pmGyUFjaQfEUh7NpebtzVF44juTjTU/LSBHb4QNHnktOuMJONc4RUn1GWIRP5Qd3DRId
45jhhiYVSSLJsXgiOO9ef1OdzrRJ4BK/yElaAiiTo/BBGCK+sUShTeEBI3cDJJRIFN0qmEaYWCst
lyFjFzhiIXyt+5sDQ6wezrW2aLw6SMTJIMmwI4DEYPnb8o5sjA0m8qPN4GPqSOwPYYGqw0bXQmoU
Rl5ONR3EaQuEZXxxqzUGdBZbIX3RyDlmLzQ2J1aEMSDqRRg+j8NF/mo5zHTILU2zM2RP+CMigRMc
WfaWHI/B5QNV1ZF0C/oBnJ4EoTx+KbcFLGQrxAeh47K28ncYQ3C7/Bf0nvhSvA0nrjQGbLLKYHoq
qEAQPsVP4uZIDA55UnvFKRE36pxOxZ4KlX0lKE/MFgbdnXdctQLu0VtVuGAPYV4U6lu+O/tbfUCj
wnWhFTckI5VH5Q3rSj13SIQq532Fjw5+nKNnZHcdZ+Nn5FIeewShSwHZ8a4mPWqTS18Q1bzSuHVn
i+iD9iTe8JsZWSoXrJPTESqVFfJgt/lImafA8UUu2Z/Cchfo90l0mFpOBapKbtvJMjESfDsqbBVi
puySSL2cKCpwitemZ6INGqxpu+HEbaOu3Ig62be13DNvGX4tqGjPSEhgLBmI0k1CC+3hS2oeyHVv
eqrLW/GJmyKgIJKm/rM4N8G+2MZetLnnoChX9Sk4B0/qJzke+m1/7FugzdFqbGZtwc4kRw7s15F+
xffBsRntviAKZss1qnKDxTVmCy7iYzP2VHBhYv7AKXEdvph7VXByaA7ZLajPRQ3s+o5Amx4XbWv+
GNkVTOfO7eOmsIznyY3wOCOz9twwkCxwdEK1WOyh0no4ZDxph+w9uSBBfcPAQCOVkQ79Cuh3w166
brzh26x3AZojL7Rp6+R7YfxVFrtmG+yMd4ZfldPyiZvkrHriAzvW75Zrt/liLt7DvaCKw8WjPAnv
3NKTA8rHg3EqXySkq9+aTrXtzcZTi01RrNiGuAWxSTiGtn8gpT1nk7oAqyKQ5X/RdV67jUNLun4i
AszhViRFJStYtiz7hnBq5pz59PNRvc/0XOwDNBpWsCxR5FpV9Seciv9kR3r+D8JvuFbkX7lzakLv
Omd4HdzglnEFUOANbHzrLN9Imp3tc9Jm/oSswBa+Bytcz5iRUqnVPHMl78aD/IdVF5EYPGIEWHvO
svaa/6gQsFHiOzjt4ut7mJB2uv5vyAuENsYrJXOgeDcDfgy/ijPtyAV8JgDXrb95k361btoDw9Ky
PPElVzt/q1K6YdTxhGY3+jBv1VF1kX57MI6Q0M0rDEKIBBHt7g/bMjZM6Yv8Suml7XGVAE44SCdt
hpxKdjFPUhyK82fWqFrZyAgOAMgKss2WMsOX0MEfwpK+Z03ghlgcaO36L+uLi1MgBeaNk0X+kVuH
4wcbabj5u/zE1du8jm/kb3JBORy+n4/0ZT7U1+aVRTFmfsL85iWiTHDlrfo+f1lvc+NNr0lgY+OY
uJp6SjsiIr7ZaCj//YPygRtqqO/Nb6oTXAjy3KvjbficUT68aJeSgc41kXnLq5TT7SC/kEudvvWb
7hc1FE3ZiRTKi3jX6hUe4/MqO+R71XCJDKXdKyBrwQCtwVtW8rZ0racAj9xVuBld9VTkVOCaG9/k
teJy7RwiV9lgbnK29uNmfB7ukmceapYkmqXj1C6VQ3tiJA5QEa75NjCPwuUpdakuSPWUvlDD91fW
SEyoVGhNXxIiwH5D+R5ADV9mzma1grdHQ4INhlG6deVxhqu5HR00z/IYEwwvYgTZ01kYaaajYDY0
w9K35c4uxj1OzAJsUC8zt0W6Nq9dt8r32FgRF8wfSPB9hiFhOfJpts1NZ+xIuihZWBNmUUwbdh0l
srxJJZcCsXSHb2lX79qPAXvmNQFg8n20dRJploq5k9eYEOUnuj4K02fSZ6UPzdW3xSsd3x5AgPjD
lfEKPdV6So9luEWQwpwPZQStRvMuMmll0Q82BU0uEdef/ma4j39EPh5mL0/VXWjX3Xd7Q2Rt4Y9+
qUgRQ3dMWtLN3ItfDK60HtdiYVdLXvg83gZ4aO16sXT7IX3J5F0xzUdTWoqbVtnp8zomyi4CAGC4
yRfuljrjEFIayLNAbw2lz5YP2CKoMOvGDy20xQNzn+k6zQfFNTzzWt0DJkpAUBTjxkSaNwIBu31W
k4+eTxRth3s0XDUYexM8Z+aFjnxgkv6NAyQzr/aZrw2vNrtPGbytEKSbkjMxImcZ2aDjEH5a2/ij
3AA9/MDNAk8DYpM20VmZn6TUaTgtbOKkKvOVEMuyWc+c+bTBOE/FG7jPxsQG7Qieuhmwr8pXae5M
QKue+Y3Y2Q7ukEtF1Z6ZTJOEgsVI7RBtOz5LEOZ8Kg1yimg7afGmU3psMaDjgjmb3xCdeTJ9QTph
XeImT6zaKd0O/d7PtFa5qMEWz9Ux2BsEm7vyutxlXDyUymwkwRO2EOvis7tpX+0h7vHHcYJPqI1o
Nll+kz8FIuM/7bu58K+JUqB9aHbNPnwCYw3+KC+xZ72gDLF7Gv7pAwM7uHkEKUYLNhri37zRTPx0
Vig8n33hPNP2VwvGOft4QJznGT7zKux2493P9yPkUJ2LacViHXfYv+3MZFfMmJYeVMY9MykMq7S3
pXkNsBkte9ar9CVC+Dc3uP4BWiqB5xsOsahwe+bmriZbBKAE5QATEUnceXngyUsdASaKhSzBtHzX
zypFubb8Veuu9DtQ0wzj6NFpBJdtoRkd85Pi2D9Cja0Jmd4OOwoC8EIaPwcHA+E7f8+YrQkOq2Vu
XTTNgzOsbeoroUuTSQGzir8JcV22LCfZZJ/kEQb1isTMBDQ4PQFwYAIaw5rGJPbOauNzLR7jdU3z
9RR8YE1SUN27Mp5jG749KuDkQoo1Rii8g9lcEVfncnAkeRVma7Yzt3sKT7H21PRbwnrZEIm8ZRLj
sWQf+bhUxvGdajkjtBxi5lxsqNGsT+MVAU9+S34CnVwo1lz0Ba75ziTAQKBK68WYKbsQlnUEPm1f
YtIJDMcid/yFHh5A0XqvMRxnYBK/VcmRS3oo+ASu8Dt8k/yH3luDZW2LCC8oNj6gL7N9s8NlurM4
/F2Ho/qbXQjKHLfGd4EliJuE60ne+j4W8pxw2l0h5YlO0CVfFLthsP5xIsvcbWsnn9actMtazZdP
2fviVPUaNBm8DP85adV+s4GiTvqZXgvTFSQKfw7p4uRyG9zxJLAcySBTM7VNNeA05cZwrRXsvHHY
gnRq98IqfI3WzTVBfy65CSEe+Sb8SAnuO5evBUoTYQO4AOIgxczs1hYqq/g8DTcL/UNB7cxCQbHB
W1l3XwlzHk9nvOMAC3Kuq27zND3lW4TFG0ZHnAtUdqXTvzKXnSIYuqvkapwRUWgntL+UhDdlXa+b
N3JeS4LtGrt/lSW7JkEkP0QMjRPGUj2egKv5GtzmK3LtTvmITELDnBYYAihrg+EIwJzR2jHsdrRQ
IFWGvsXDECuiAUJK+KEfdbfZEYUFP7++R5AN4ldCXVQ3+hxTm8wY/hHhpnr9dAYwBzAaSGIwHEaW
lBsqoK96ADydb0wuXGCsO36i+qt0FrbZqXpJn9nUEU3pe4wGPeUHwAgJRVSvlC2AQ2SzFl9F9RTv
hpPervhb6a//Jr5N9L4U3tvqPfdIkHJml6mO8smwu/1g/l/uCE0jDgEzvo/c9V1h275GVz4O3EV8
B8CHt1jBQDBgudbs8Ck4jU+5J+N7x1BpQegwjuOkobZLX+oXLs3xhZOMBU+u1tpVueN0KJxG7Aq3
WIQp8qEv3kVGGDecFVvypkZ3zCGNg8naRoud4ar8zZU9qTMmMyGwMrZojj3lDuKuaRPSX7VgLjD2
XY3lBX/RZF0ku9jcGuWTFDihse1KD2f5jvCfESxjDYuM0Hk94exfwUwFfxhlzyRHCjv65I3wJGaK
+144Sk9sLDUyusbm6BkPPA6rYyi/CZ74dEnv9W90zb7G3M5/AYQvvDxnzPIl7DBWMQaWOjt6a/b1
by1yirClr4wDsePqynw2xeXTKQgZQZYYbVUrIECyjHumfi98O3zGJWSaMuxN3neO8aSfoAnZ4t58
XkJoatf40WLX8ZlD1LYBUIjRfbzX9/3n9J1IXIOr+A84x7Y91uMKMcUYe8NwI+JFUlzibcLEzS/B
fRGmMdk1ngxPBBsRqW1VgE5v7hwFYymJqHTbbOlmV9MXWWQKqKBXhw5MiAbwxO12OCvz4vKXuS8D
G7OmV/JTo7WwZXUQMd/x6uJgFet52JBRLrlcBhX+MNTA6plY5meymppv/LNbG1rEa/orLP6cjCUc
+Y2/16/57MysnrBM2yiYMq4Ep7gK7/rziAvRRtrKyAhs+buhRPnpnCUJaqW9CsG2tfGtPYyvSJBY
Mpor4qxxpb4FVxYFXdxBRNNUgu+XJuVoPmECAX8fr8V4xfWPxehZ8obv5NwCvgnnTlxxxpevyrsK
yBNdU9UpX82vqV1pDH/23QvgyVwtx7Mm2GE1vfAa7aW+iF/qPjmhVJBrHOQcKjz4KONt/sATIVig
1oZBA3PRKyCzhp2tC/tNvstOdiVylxHoVWTYbJunxVNgcrLD5+eS+MKEYTN6xFq0v8awal8rhkJ2
yB/iPUZXlQXvGr9ieyqtcqpaVvBilXdbocd5dVV9WfyOdfiTckAJ1/YC8sudDu4C2Og18x1gZYBb
eFNu+jtd9XV4afZLhTyy8UIEWEEheWVguW+P2Uk/CmRRgn6VXFj7aF0/lxdrq50TpzqPnvqFwzmR
fNBC9nhanE3Lbe/RG5duuIuc/JIeB7Rlm2nc42wB74WxPGXnxZG2OdFHtrwWoHQYG3h4jFkYzD8r
LB5I6bJV99Z+9Hhu4lCxqn6WkS2OZwdQytkJ94K2mjjOtOtYeL2qm/RZD9yD9qcK91xfOjISZnXE
hq9+mMWEgSs0XqetoHdAdOP0hXjD1AEQ0djNF0Xe6idKzKR6QRm3z1g+2XqqA+dluUtfcegyPvUv
7uuklfLLEsGJIr0T75hS2b/VTwjTqNgiKiKnks9D68YgNRPSZPh0Nks2nxBFm0JnW2FQjTJxOUXE
l/oC71MAcqOjxk45/qR6L5WXniJpdiXZw4vRIn/8uzrwSpBlka6InV3fhqsO84ULIV+QYHOv7knp
1j67l+wl3nN+Al5jMSMw2UZKf22fhF3y0m1hUeEMA8pP1/gsH8LJGbZU6iVLH2+RHZMGMdyYb0DY
VWLnT9I7c93fkarqENzyw0IRCxxz/PCnrXWqPsMtl9bMPPUOJwTcBs8pvIMPAts99DkM004+jFj4
cLf63tCCD45KaLDvjvcKdJfp1C64wegQDvqFqcDiCvbBTveSJDvzArHsAs310r5Xb6KD/jNL1+Un
KzZ+f7Hd4/1xUU7sIOw0+g7WkFpBQ2MQblNoStVTgPnwhSob5j/ut9j5UR7Xl+mluWpnbKO8NNlG
qm1Q2d5qjwXm1KlrYW+9pPhDHkUIJOzMjD/mbyHyAgdSzD4e0ZathDWcR8YsVL2ITBTTmzzLYSW4
14Yz3sC661t8s15pSltSdthsXgPaIMovN3C63T31n/LQMahrmRhz72IdtAJSnf5gwWPd4xcahpYv
MvBSmia3OtfHmJqDtqay/cYtSFMGIPppP+lUo96Lj9aHf8UrkyVRXEyFnVDcIMqinvSHfV4eY3Gj
f+vfCTkDHCoO4sEw8LDaAKNHd3qq7q5OwCGuDnAlngyK3cxOzsOP2G6Ka7zB2Z0Ls7ONT+HMTkf8
fBa8V3BYFE4ulX5q2IgTEsGNlT9H6WVQNqTIVECtFKa/FfjfGzVExP76IRWMsZyK2cpr8D0mLrZd
ITwJ2hyuINPNis2AyZJk4wzU1W+odtkm2ZoqxmkSbNkNZ1ldMF0Gd2V4BdYUrBiCyU+kl3l2+sFr
TZRV3M/S0mP+sDPeM8ktveEryrcEBEHIxrbTDol17V0lB0pYFuRZWCoaVNUZm3W4bMDBddq0v6Mn
79FqI04EW9BemrcEimqwCYuD6dsa0w/VKZRNgYsYzIxgxconAOtD4jNo2mzpe9qFh5JZxryUsHQ3
zC0Du6nckL2qgiiDdytF7tiejC3Re7B6FAUa6oF9Glh6HbDgBJtheg5mRxl35IdG+k7u1lQkvOEs
xeEHymi5EhA+x+RAFg4B8ryIT20tL4e/kt3kVA7bTNj346UtnqMlCO0pK0nJhshuQzKchZswbIf+
jEDSBO0CgywAJggEflLSr0nfkVxZxrfJZFyTI5RbaIjUQhQJxGnUDEMo2Sm7cUuM1qyVfB1zDFfv
YAmeD6luwmh546PdJAqS4eFdfbbO0JO6Fm6s3QJYFxtBWFEY5eVaKj4DdduMB22Ew3FjYY70bf+q
f/XnB7DfLWj/P5z/cVNSWNX1TBL+cgEezwvNYJmO1PDh+AUC+Rb1U+0PniaH28d9E5Fwa6M1zr2/
RLqZokvEKSy4hiuhFBjKIe3D8jLAiOLxk1HCqCddlljF+mAKKr3i467HgzLWuE7TMtp+3CfNOQ9b
y288blu1ujaryvJaFV59FpPKLo7RjzQsXPvHffXyQJVAtX/8hyFB9fenfw88nvf3V0y1y1nNMU90
ehV46/GkLDUVVrzlhR5PJT2cxiSWk12vpfUp6LdjSTeuThBVOn+j8GYlPTK9emgKYi9bj6hKW47b
1h4HfXL03I1ek256qoPpMvpN6wQkWSAaVbSTnkenNA0/LSV7VlThUxb7dq2mKu6PwBtRMm0jIXZr
rtfOP435qHhhIWGamN59ItjwK0vHdQqfLgn60ZvbJlhncUGTxwTByoEaU2ixkxKLjiFItDSmQZvc
wRNNlfhI2PU964thi9EdLHsRmjbGyhBwuwjgqunGTaaDbEfDZyEW8l7FR5BreTOZqsu3so1zjpEm
9utGMjXOQUajwzlrZWlPShHohqH9EH/BQACR82IJk5CvWU8fqEIaXFwoOLpex/YKSho5mw6O70CW
EfxODbYFXiSBO3XQGpuBjTBpGDYPImE9RXjvY3lXwE5dZGQ+8AD+AeVG1FoGc9jrc0ByWyuCHMo3
eq7MqjAajyB5zWoMma7vnwJd/m1E6Mx6CMO/kdbzDF5ehoNoy7PxE2faZ24xz0gjzcevNsFAGWbC
aMJ9Iedni/e4rRpAe70iSY4kYFqOv2aJp6Iw5HSspyyEbAchcMp/zDGPXQTO0Rg9L0LlBrZY3dMG
xFOApSU2iBqmrbYQWuk+Cm9R3efPfpFAeArliySycWiKNh2MsMi9PMMzUMSubtdoX+O00XJhNwus
gVMRRw6H3G1GKO5SRI52lHV3UpLLbZn9EfGpxbUTwjpmnAM5ONrOAgvoET1EGP05dRvFx7glb7Bd
1po0/4wq1BbSMS4rSAqFCWlhbunIE+MjNAwiA3z9ywrnJ3ImGEqZEsxjUVtPEfRaxJhOoDLblEN9
PGYavulp4W+00KTo5VLbGgqJrj2uQu00w+bGhAID22yl6MWt4kx0yYJjDomLK0Z6Dj5jbCRm+qce
wnpfmtOJkM6Q8ezEAp1zffiYP8DTUAF5UmrXJcXCLf+oWfAT6zWjtZS9LVmsM2VO2ZYZmkzaxGE2
p50x48jgx1QDBG2+CyZ7QckErWoBiGpVF1y501kM5PRTq8i7kOv4bkQk1pGRTstYXsWElqAXcubK
ZO5SJIjnIGZrwxb62qkBY78y0ZyapSwuM+0k0f3LAwmfMf4iPcMIOTAdHJlh56awv/M/g5B0Bylh
5VZlhaDBioo8yiJPt4C6O0qa2A+Iq5xJGKgg3RYyNgyiSOB6m4rebONZAuDbp8V60vS9zgHoK6aH
Wcdp1s9MwYMhVDcYQOwxF4oPXUShkjVUfXmZXIbgM2rGnaTC+xIhGbDEYmCsmfakAkNEyfCTEc9o
J1FwDwsg5cJIJeLcEw8jjM4mx3b25E7N1405cZnAVA36nOF/PasRDXDyVs/zTU3OI/5EQwuGOCYT
5OeOMziszVUqMMQqAD4jS3CyZBIvBmawp0KmhUnGb9EQ38eR77rQ8DTHOtiFlv3VFPT2WN3LfLVE
gJoqI0dBveW6xF79oABNAC6xCNk2w5/e1+rnMRPU94Rxo6yAVRrMgoMQp3lV2A0UEfKos+E0Jp4r
ffSRdmbsIqLbK0RwwoqcQa17ANIRO3/fhyVCiPPFktqV2cXEGivAxHFF5dBKmErgfVjjXj+d5Bbj
P90InMT0aXtq5Yrzaw75nZkhWnuDkiHCUnaukd8Y4SmXAvkoymjE5e61qLlOurkgX5E4VxnfHRqt
JjxmJQ2oBmg/a+JKFfGDLujmjKEseV3WN1nwnwU/AKeohGQHF7FqtX2oUV/EFiC5dfBZIgvzjgtY
7fhZDICPQoEArXaDvtUl7P3VGhe5gt59tPgubUWDcnjQv8iq+Z1a3fK0cehtXWQGj8OxbshO4kMt
keUsdJC/SaeugGpuSXjAmCr9EhlRGGEGuodtPbSJJnSt0LqphZgyaWZOwWUGU64ZIYqYsxNwlsP0
s5sAfQ+I85DHWECZ6z6Ab5iLTW6zG93E7nkamltTPC9vcYeHEidVqAueMvkrKVY0zpP0FlnK4mOk
STs5AqOp82kAxoHjIZGS65gYJzhpMbVrq6OYzgE+el0gZDcQ7UYiVBiXdX/d99op8alGMUwoXKue
t50Ulq7epJcsy0gdA+YZzMYjAGx2xHCG2DAPOLlkkw/RPmXGaEzaOksaBCK8yEiH08WOlNWnPOCU
N+Kmd6ZlTN1QiKsR36klthmyBLgrQimt9Jrhcjn3mBdMzL5kXwSEaLU3/GFCSImHuRVmgtUXt+yh
aWEuzZuy7GO8wsqdrwWpW+SUkBbRpOiemPKXmk+arW8Szk0XlghRBIJGCwPxZICyEJhMDZWpTtZG
fVFw/HFDLP4olmnsY5WpR6PT+/XssCsD4Ck0rAkFYgqGKcDFhjlSTX2/qvSm9IIcCp+ha/ilMzMu
dtbUg8V24PuRgdEnS/86rBHKJELROAGGCBvi9SBT44HvQ5CvQ/lNMpkuC5zfbstArYgngjAj4ZWc
D9PxsbIEnyclulWzq5zHN4EgLGlkQQ66BhO8nGZEzGWHGJV0lzcxuiU2E/yL35pEk2+ZepyUGnNs
o9wIHQPMSUxQbLXFD0eclt203nRTG+5TZ377aXYdZRJMs65v9kOwVUbwAFmPhr0mBzDNLZr6PmMK
VVvmwcqzT833CRcRQfGL+DyGprFT5u514gzkZKWsoborh8ZD2croFaQx9kUcvai94HHNaG/AnzJd
vWcZQJYAiS3GQXvdLr6Yikg2wFxJP0qi3QqsQZ2xFN1xmA6RD+mzp39x8IVPnVJSvTyBuhA2z7Ox
2ARVjhRBapClyiN6g1FhgOZHCfQPpRkqui9ypqKRIZaQH0tt5NSbEYwBHpSZvLYEifg23j/+U0GN
V0199IXwfRrNcKMPTGOcKc7UC0Hom2BimpTJ1uxVBuG3NfwfsQHZJovQG8cG16RoxkpxOFdpEXm5
EnphxPSK4Beww7hChhR1iBWXFkioUzekFmh6tunIOgaDNG2NxeUHc2InwchuLZaA9CnGILn6pAtZ
bOsB8KqmI2QUpT/a0H7jWcDTgjM06GlPfccBK1/9bDa31cEaW/U6yzq6W7KKMyRpM8WJN9/COFLX
KMBnXLmQTwPmqD5nLRHuhyHUAFMqYYUfXIk+qN5GGlP6sZEr+pxzGWQIbiekpMQpGWZLwFGJx8w8
G/CuhqcRr6t2APtpcJGzrQk25NDdFEWJt2manSEijHKN4BJCfUWKoxO1I4niQu3mqH1XvVEZ28mo
9irRV89lnDiBHOIxD1XRVMgnUKv2w7DK4ZBZ1n6yaFfwbPH68SPXnuQyOjRIhcl2wF8on8gUiow3
wo2uuKbh0Mt75TDFsAnJIqGATF6mwPyKtF7bKJNirZu8fZYw2T9kKktZPiXvWiL8Ji0HFCfPlYWT
X6iV73UFxVjImnsmR+AaYnGM/EqDBDzuBq5cJ9Nr7G5ajkKkCTQlKZIm5UpICJZA/SkgmWQleVVg
imuzwHC7pXKq8vkwaOGPMWR4sQdffsJkx0+mJfCKnbYtp6NiSMcsFNSV0MJSWKtSCeW4ZKjW0fWy
+FvVRbRAVNqoaLxyYfbGVbe1jEqwAwX+F4JNzLkZYgTUng0KkUqbbiqhTZtx8TMOyOVyLYKSKjFz
8Z1/L2T2YfIEvATXFqfIE5hCDcM3PAzPNdKCFxHQbIia92yMsaxSBniTBKt5GsT8ZK/3Mi009lu6
wv5BgAgikzzjpwnunBgotWNE8NM0pXajCKpGHaksMN/iPMe20OZ80ktboYEekJThyxW4uoY4dOgj
aIpTEK99n1ZvVpKrH+qRk3ZgtXwbpJpridunYuNKGYgRXTTzfAKiItqOLV7WZ8momHc160ScdgK8
iTEDHjIBKRS6VCjM2eyyaeEzMBBo1VjPTXmo03U4dcvEDa4gFw8cpzJzrHDYKoWMG3gNrDyF7YWZ
wquQ4qKvZsJG8fkC8ctjBjJ2H0mX466hmmRahoLdtOLBn0BrRQ3PSpFx4wRZWtMvOt3QTtIugwgg
Fk+3OOg2VhIzOsB2fp0FAgeMi1023Xh40xY36dCXoNVai162uSHuHvdyCd/qpOaEoGvFvKlStYMR
q4Weoo+XvpfovGuKGV+JGYVW5lHRmb0GQvA0+0uxLHFyUpdCyGmeOM8zxwws8F3ry6y7mmlUvJeE
/hwH8hMffF6ZDQ0bloto2PvqaIjxR6IkxPzgxOQQphF52L07qpE8yyPs8V5poZZMHF9x+d59+KSK
5O9l30rfRLy/kbC1+7hddIpZDwI5pZjSVYKXthpYnwjuMlrMpvkq1RZgQ0vq9Glc5nxNKRzr8Ksb
tV1NmszeMhvODlMF1qkDVD5QWk3aimAi5a6fUdsOirEN4+cihcYQhO13SISqUjMcqFqaHgtcHWtH
RzTQ9ucDRxcXzG4ddBB2Fh84TyhoLvQK1dY0jfWGXQABdK3A04WPqFf68BQWxrq0tGEZZaDxliHF
RbLfufqoQFid5Xzb1fDrOnXO6bZVGxch0if90vQ6OC41xEetUHVEVfWfiaVXs8LpkHX438ZTrUNi
hH00WJrvqL4/4IcWbvp+fppFOdnnJry/cS73Vtc2Tln7cAf9yNVi/5LUkK9JNtgrC7yjqSxMatbc
9NQAghMdfXibMTHfYQhy61UFMlffGPhGwQTi+ww3qjDDihmB3HMt2yt5h1CqhTs9TZzXmbBWNHQN
001JdaSo4jzacQmzqmE7CDjrh7kQ12Me+g5d8BvUjFKs5e+5uoZyJLnLqm/whSIwtZvoKEcR2mAl
uhQQO0oZhmE5VZsmSZ1KEvyrWKMQmcGF+WCplL6leIf181Zp0FYISrSnLMTBtpwhWwxeLsp/WCh/
wrkiKjKnu8u7AR88JXP8RhXInFCA12TC63KzcPXIoqE1rRfi37kIdU5UA7BwoIc/ySw2iLOMb9xn
4YRAfO8akW5HH95RUJFhpdT1YdL4sCGM6qrMx7VQxeAcQhteJv3LDJ6ROJTMpEiY6izXGOQPsQVM
GRb0aLobA51LqjcfRHfgOblufPXuF2hLkWDtxBaeB5GNn63IUCjGMyAuYieSB8qqGJCyqao7lxwD
Jl9CLyKqJKh1w0pSIJ6Kei5Dcxe/FH24zjWYRqsfk7qACtCY0PkkCGRD8hMaUX6eoerLBVAZfrNY
kNHCSdRw5RAcBIQT5sAIZEylgz9HJkEgACID4NXE8CtQIuloFJJTaMioMK+Pd0k55tdZEb/MUgq/
6G1+NJ9LWtJfljQYFzPbH/a390xn9qK1AVXWqai6Gru+nTYG4zqoonfCTOFlbbuBDTVSEfM2HWM1
loZDBsNlytHttzK+oKQRaAFFjIFXQ60Ma7YuoAm12BlDatq51H/5clzaMkzxwqc6wbHVR3Xdb0I1
ldYjDs9UDNJn6luv+RyjX0kfixXgkz8eozF9N6Vm8GY9aw7VSHQFxsWSo0diASGn+uwH1VvaDLuo
tdmddHXeW1YPlYO6pZjrfN1L/hMLXbw3ZYvkvTJnuGFKL6VV0RtmowDVE1Gc1t3ZvKJLMrYTyZfW
1TQCy/VnH9Z/1byaee7oU6U6Y1EhSy2Uq9qy/uWSWjtpQNSJIAoeHFW5RP7km2nGPseMZ2TtIzGl
xnWk19dZre5q7PY2BswDJTU6zxcoQk2UnIpPgDaFCnoEqiQsFtHJ0+r1ISuK2apbss0iWwjIYMxj
a6NQW+yCQv2OMsE6EbB4nkVEnYOsjHi40e3NJoqXLKeQV3VXj7W1X4nrfiI0T7Xy9qh8DRBPMhZ+
m46wgttL4qLRgDr4b0qeu+asQNLHdnMgJ64uC+NsMo6ma5hWem/cLMh3GVI/NC/qhMee8CdXO2/Q
TRL2ZuFkdPVPwODNLWq4EkOpzARHqGCODOsrn7J7mdoXYlasA0NJVkMYGBsiOI7mOCor3wAj1fyJ
Qq6iODBwYV75AhyESWbFkJhfBXMtQ2UdBdvouvcgEG4x+aTk3dIlh2V+lwlF2Mhasvf9RsS4C/mh
0i0ky7Z1sgkdvzCwkGL4GmyU5kxWGlYMAWFQRhBq6+ajE7p93UygSfOAqEOv8StouobNSmicXkLL
I+Zzg9NgDrY/M44Y2eHsGKO9TSyLhlvJHFVhFL/1TntWmkx7twQ4VmZcfsTEY4itcJRr/cBeex74
Zm+lr+1GUUntMG9grDRcg1mqkgl7x9DQ2Pg1PjICbIb8kAwI+WOo79nA4t8iy2IjGVf0I+zPevWd
BjkFqWRCLy4W4/X//mM41ZehXQRViwXgaGlFfHo8PagMcwKoXpqIfpgcGv989/dJyzP/3cwePoCP
239/fPz6f33836/Pfc37+ncbj3t6FU8Shj/8yRCNBPbW0fLf46fHf8Li9F0/oreWBx43Hw887vt3
87/d99+e4uM2U/bfUu27U4JU+OFY6Cfl//ND/PvjPx/D+WEvL2S4fchWcaU/+U8SGGcXitt/t4V5
MSp83FYXnS06muhuZLO2SWaBfFCxIYGCUeYuTYh2i0yh3ao+lqHlZG78UcEtxwQ9zfpKw6E41Mjc
803HMilpHjfbav7PA8nyFENXQR4EZfPvFx5Pe9wUGAqRsxHuH3dFmqruRtlEydaRLIh+Gd+ex/Me
jzz+K7KaP07T+RxHCsJtPUfQFS9v4/FwK2vatpC/cXvWIAxbPepWHa5AhIvYnsIBl63FrcioAPOJ
PSEXrAT9VeP22sYANH091bZe6O3u8Z88thAiwqKe4TfOMERwncFH9mcU4FqQIcr0M5aifcIGrtYg
ZmHTABcKAlnURCH+MyMkqec/PoaP+7K/PuZGjQNygNWs1CNveDzSB7k0u36Z/6YDU/l/v/fXmXDq
9J2POZr3f4wNy0BYnEewMebjRN7DnfDxe3//yuNl/z7n8dDYgqRIQ44q9H/fVPK/NouPZz8eeDz5
7+/9fx/+9wqlGTee1TXbf8/9P3+zwJ48Sup9KlEA45nF8mdmGCloZAuHgXUdVIiLsoTOzpjaQ8Lo
GTsp3DMIBQMMEyJGl5+JKlW4hvugAkW4NZIp3+rh4qfdDaBKCTh+S/p72Lsx+WVCAG+FpG/VxmKF
IG3hs68XW90QF9EKIL5OKfVrKhc6To0uG6cCQdeZiYFZyj6dp5UrIw4weBD1VuP5YB+CzihgMd8j
9viFAux/2DuP5bqVbE2/SkWNLyrgTUfUoMntDb0kUhOEJOrAe4+n7y9zqwSKR1Wna34HzEgHbENs
IHOt3xQ3ycAtzatUoLOqug7axF+VQY+xaUOyvs9rgJ8uexFzRNSgQcMjz773QaSs6xIMFGuBVZdM
dx0huhV0edBFdvHU2iQQcFL1QPog60KUbMWim3x3C18xSs1gX43ao+7ktyxvsV1OVYAIUbxLeQTv
elvDLCFHg0djX6b6EXAqFz5X0d2lWsHDLPK7m1EjsdSRwdQM0nSdQIOngXfoi3Fa+QmkrVgBS2zN
5cxPC1EcB6wyuh8TQEm3VOq7gtyiH9/ibSXMBDwgNFr7agWJu55jnId1TzsW4YDVD5LbbYQtReBC
AFEd71MCrLIlD7IKgggGUQeiJ28I3itfug5x3zpvvqrOJsEkkkSjRUY/Se6ais12bCHjbobwdX3Q
oDrJtaNp4XxkfNGTDvJsQzDNnLSdZYMdx5Nqui5u+wS4Ifbgn2AZZFeei85J3QbBVeUSJ9USlKNj
rZkR5OD+oJjFuK8c9g4BOdikjeqjMyg35Anqvn2qVNbFGjvTNkfDZGqia5LBN0OinQYDgyoUhON1
6xZnpTWqzWD5t5jyfs3x8gG/j8krlzDBER2/8rhDMjCHGJP4+R9OGh1TH7HoPKiUc5gTQ+NxhqZQ
pPCdYMsVoDJiqH19XTeEAyogMFMZ6Nh4ac9qa3y3E2WXB5ArOPRMOIAfTDjfZYr92Nv1eEfsUQ9Y
rCUWCDDbcrydgx5NRTDkoJjqBGsqSfaayy4o95Sj4z8mZm/dt6n+h6XD4o/SDwELFBj1Obhd86Vv
VORS2vkTfsABMsbqrMc7MxG4Xrv9RjJQbPwGZe1W7PXaAhKf0aXrMuauZmQ4BPoZa1YjJ6UNBLbJ
HXVFGkvHks35FvR1+LEgvOWj4r4Kh2hTDQi3+cR1N37mH9Qk2hPMRBLa9PcV35DiGQqhzsL6oBX4
mmQeGDiXm6iZDdDqTGvXG6G7a0v/3IRRfTDNnPtIgQbwCMEcEtbY9C9VWn9WS95BVgKCzfz7stDu
mnBk68f33Svr3mIpaHTTq5bYCsZk8AT0hhCeEiIdH4LDSiJg4LHlP2PxRx45V9HUwWQeuz2gmqGP
i7xNrJffB+oRyje2ayAq1H3uQfANuqMJwm6A2NPUSCpxO98YA2p8pZIFYGqz6mtmEzZoUEhcGTbi
eyb4No3QHuCXpNk4szk8Zm0NyjAGKMN3C4C5DZUb1vQI+GmAbqf82DpRcOd0PJMD0kKmGQWb0dA+
u7GngobJwV/qyYfJjLptk7AN10LHuulD/1tLCK3TcMlOdOBdY8f7qrr4LmpL5ANnA/as3/HrHvse
WMx05fVEpqwA0FSPkag1j/q6xDjoqSsG0pbDU9U0KtjS8LtudMZ1RbBg01pgfkdN11jDc1KyxGBc
OsFEHDzvuoYznTZZi95JrK+V/pa3qK/0xm9BjBL6MMem2uZoVJLGBwk7TsUxD4YW6TzQpAA5trOi
WOshhlSBGlCWgDS2Gyvb6wbCQpYS3hYpK9FwFEoIZO82fuy2+zZQb6sZXBjJqg/dnEJq6u8xtp6v
dZfYx1Rq0AvVAMcXt/sWo5RKoC1/HWMkCYc6zFmlqR8VtWr41ms4SBZKmVU7HVXLhdjWOZs+7gjh
FwYBHsMRMqA5ZItqfMS0EDy4GREtVlazXs7HFnBNagXZWYDMuHKdoo9OSTln6zrDkk3vbxVVAtAj
rChjGx/nyqm3XQv+H8uD5DBhorfx5ubGDCLEacreJ4wwvjgJGJB0HG8T4vbYxJBYyVxoXBj7QRou
vL06Ji8DgFdnHJFUJpmu2vEZ22Dw0RNUCxsLw1mtjevAAgo/9dOpq+P0UG2mIbvHDpJ7au59wQGG
YH4LxdeuPyauGoGZKR9tklr5HKEiavNkzhTn1RY/VVsnhZNkp3rgB0TMjtXePH711epmUCe8A2w+
fQzjXVOhZLsZFOQqfNK8xtKA6nrVHlxOVgFEwD+H02WHwUbcjjQzNCjRJwdwr8o2lWM+FU0bHL3Q
esYeINjEws6hEwo2gyi0IYFMEeQfMHYKD2FWe4fJHJ9DVL6J9ON5o7HaA15CUSORvbYy4AQxOKgj
PsbavvLmlS6ih36jb0exB1Adlv8V+0i3KbStKkQ+ZaH/rMnm5S2KA5ooIjG3lh19q7OcG8U7x6Xl
SUlw6tWdQV25cMvBRX7KxvZY5lO+ZfmIU8YwJe3BlaYZJNKLq8LGM1nzFARIam+bo4mY1S9GAPZf
88B5yiW9LLAkm1HAoZDNUHGJoLNhW5ktviSJjwVmJzxjxbdpNM2AVd/U3IfiCk9MngdtnMyY58yI
kYlNhPSAKnT0S2TtXV+PF0/T2RCMah21bWmWhJ48MaLA6EBfJtZN0HVs6KQV0FLgo4nDcWQF1yoZ
Z2nKml0swaREapAE7Fly/CyErHUvitixgDLJdiS0V+eKaIyXGruLM4806ZHKrFn90LeutrcdFItc
UcwpQF6lrTCoVAehVIVY7KErYZ3VhXUOnYIbhK3rh6krjIOs1aqiH8rBLghmEIoNhEZsZRhiLWax
5aAl34Os2Wx1V7YJhAsXwNKqcBVsXO0Ajr0PbX9vVaiZ6Amg36AMIcGnGo6UofFAWqQ45JpbbcPY
RZSteZkH1nns9bJr0gYV/8JCXfmBAmXHaYxDqWvGoTHiGgOsCnqVDfrAwWTuSkgno3XpOTlqASje
pD5qCiWA0pJs3dSY+rXRs5chj3mHuH60xZKSy8ljy7tuI+UP6b4mi05I32qDD5h+NggM/Usm18kj
d1WnBETq2s2PGFFAX1J4oKHqVWI8NsYRCGcK4qv7op01/KsRkJpFIb9/2TQIKaYZwRy+7gABPfE/
YOX2o/BGNFRcsALXs6eAwE3ZEOmhAah02BYdiJeKBa8nhISXC1A2pxhOOZYS/qpr3EfDGF7KEk5d
PwusZDzHzSZUx69YsyB72zj7YSyP/5OZfROarTLe6IgRzt6e4A7imwFPXmLWiE8m2yJZJ2sHdpj6
eX4N2UDEhAnXwKvRc1xjxfxVeSqOpKZUQKogtcVaEM3lmAXxNYwm5xR+mF+QF3sdb8lY+B/Cpwys
x9aZUDi9zv5ARFH8KMctYU8yiCW8JFIB05VhrkmCYIMUIxxJNvw5F4JjSJBsuKnPj+hJ1wNCr5sO
m/h+FfY79WG+bb8VNCdgg1cmYAgkjsgBvuj8fLUVwJz2mZeyycUB/6qv1AfIaCQJM9jgAG/sU/RV
YxcDPdXjoBk4A3xj5Qh3qo3XrJzrcQsjRDc3ofUNMAzytiVCo0/ayz0CVuvoriMddwXNGKDFk0Kk
VNlAO4+F0JR7mr4Fd/oJdBrCBWv4sSgSpKReX0seZxhoPdqv1o3+qHw2Dv4j8XjWeg10LAPt3Ss/
PLFm4Laiv8Sfplv/dYQb/mlAAxvLk5MW7U0I/B0215AS2EhuzGqlkMUCTn5CfHYu2XRfFc9cBzDg
Z7ITZI1O6TH+CuOyvM79tWZughpGAYxY8BYQexF46JSrKiKFdQ08DqGo4Y6VGPcNIPHe/Qm0xXb8
GlRX1sN3r920E1D50wTPG2+ZDLZItfOcRyXdvpFrv2NFEhT53/IuuyuivG3++XfdRc+ddaHo37/+
8+8AT1RLZTlhOS7QVM2ybMa/fXmIgM788+/a/5Q4DMWpoUHUVA+lAmRlnfyhHItd8rU7BA+onKbg
Fjaqfxc5qynbElZ0Tu55/sYVwroWjF4qtF0me6VhOcGyaa+kQic1Drahu/fzOzQ7hxIN1ZWhbBVP
J8fOugFT3OvuWbgUfbE+zn+g7rfJNtkLKhxnOKC78mN/Hz9kT+XHlojDtb6qv8cHFGuf0y8mBJdt
f5MeePaDw1S5YCHW74ztREZi69xzMwNrsAM2A50a+DS8fQNi07TVh2tzxa/jGpk3kKWzCTuq/eic
kWEeiWaf7H6NSd73un+1n7ITcrzhHxATIDQ4f8CAsuZr+8gubYVg2kv8FTCk+krcGvjr8Ehi4ani
nw7VBq1iRvhVo9eAIfwOKNkewqx/su65ZFvSjw+AzXA9iq/dm2JzA1ECri6x4ZTv7wAk6sWJWGTv
0q9g9TfKvfERFcyNtw6+z19tiN3GNnpKhU6j/uwa6+jU7dVduDVv4IWan5vyGvrUGup9e48MIIDn
7FOBsgisF5BNa+DOkCP5nTqwAb7G6+ton1vItV7xC5tuhQTAk6Fef0eYLHLWrA5W7XW02iFmidgn
GewQAuGxE8SLIzwF5NTX2gPJSi1kpXMiRI66uFBv4LIFxnczrVhlrJRqhyLDno8YbIw77TXL9tVu
/MIWnLfKA3xrHaqX6ei9sK/csnLbsDbfKTCGVkJo4ebF+gySEITo+hBv3fVfXPlC3P9PF76tq5pp
O7bn6cLc9M2Fj5B9A6JLH250t7+BsxSuxD2Gy+uD4z3rAmGK9cQq/wxtBmQTRKMPMJIaofgtsMp/
8WYwQvjTm9FME8SzauJ98P5XaMXtaNdeP9xEOrFC/lp1H+bria8IiTYYNjw/VvDscEliXxXclu1t
QAIXmuUH+CPRrXw7/+t38Rd+F7qBhfOb/9zqS/vlb9/xWWqnmy8ZThk334e/nb+P0bdfTC9+HPYv
0wvVwMHCxBLXM1TbNlXuqD9tezG3sAyHf7HL/xrH3J+2F4YjDiJcx1GO57Ls/vvfftheGNo/DKJf
tmtonqPqmun+N7YXrodt8C/XGh7ApsYd37QszfYs853rRRWb6TwEeXxqKsJ0le0jOl12M3qZI16k
dg9RBIPBA7FEvPhsD9m+EM0qRQE3FEbwhCqe1CY4obVhnYpB2OuF9nApDBOLVV/gxJVs+pwJRxvJ
frnIYcpq7hJZX8uqJMvImiwS4WShJJ5/1YgEhNwRlEZ1V2UdmFORGJGFRqQ8AdBOG8RvDvf7FZDT
DzcEaYngiN2SrMmiywxYEJoCJEXsSKSBr9wnIFBKqkZWCS9CkMjwr7p4hoqFaid2EEtT1shjg4iZ
5p1cmMtV+7KMlTWrM8NtZ1pH6d8gdxPLlmJQLLxoo+Yku8iIIQYQuMis9wLA2Och5WW30RfFQ6o1
yDX1BtQaszfBosqq0+kD6/AHq6xhBhkNkquVWf4oZDOOYkzJWXmT8+uGY8DS4GpuEJ2ZLCUejwK5
lpJ4Ifvos5LpX9sMoc8O51x7Rk+r8bJzG3a3dawGm6npt6SEgegp5E7qLmq36dg/YdS41fxa3Wlu
9tSFqLnh7nczaIm1BVi3Vss4uENPqWrr45wTvgdSVx+7LECGVtO+EEJcOwai2vUgbPkgKKCdQqCi
GAigGGicpTg6Sq8L+b8hWPEhndvKn8+5bn6U/79gngmnE+Cs2zuzQMpPs1s2v0PHutY3J5O0q/29
LcCIS9/FxTATc0z4U+9MNMsBdtS7OUtTzpbHyT5868jsVDBr66kD9/rzhMZ/Ps37YXlakIdAP2T1
Mo4J9Yx15/KahEd5c0t7eb3/vq8GL0RiHZUOeaws3jlULn19Gs9bxULmz9m8e6nLV7B8Je+GZRPO
DsuzDpqWbIaDVm5rovrSl1L6V8pCWlfKWiK9vZa27KxzYgVoIwovS1FcJi1HmtG8nVryUqHeQswS
P9tlcGkufcvLlxefsN8cssxZ3k3eVsgRkNXDf4sXkQO/m7e8JnQsb1Mn3mnpWg5d+pbPtvQljX5b
28JFWH4n0B+gMuTBJhTbUylCXDZFrRJuJWhS6woeKO+rUqBYmYLbuMOGR7erRl0T/yN6puDZIc+x
nO1dU54rcQQsUI54/NjIZYoXn/zY3LU+S3zx0r87TvZdDpZz5Bu5nGFpL0e/6yuyUYe3jQ3QIDy5
S/+ziZkFvjitjUVy5KWjemlHqT3OgpdC71K1JoxzIAJyG30/VHa7zIi2rUxdOuJmMeXAq6IoN68a
kcXsxUgtHwlvJgVyqhxTBTpgmSqbnW1qm4kYVNyBKIKZUh1cC8KjLBot4g4NtqnbzATAZJ+cJ2uW
9HBa2vLgpbmcZoi6H2cNVbJbHviy61l8O5kwXJI1WVgFcKDKhQ77ZqBtCCclyGEBz28Ry/6l+F0f
ycjswMapE9/JKJ+DoqaLX5/sS2bhrydHAm3clWZPOKZNEC6JbMLXkwsNTMujm/eTL8fJXkVe1u3s
bgDFhbs4Y/0gi673effkQkmFYM1ui4ebLCJd3BRFUw5oJItJIRWf1Hrs96qw2JKF7qgQR/IY/Krl
Bc+j+KqMBrZb2RgAidQKYSAXngcRLQS1IHusrI6I7mDyUFgK2RcW1lc1H7W1CWPtMArP7l4UucXn
zftm3wQlu5OGhL+sxRBDerMo95AdrMMgCg2I1dYmzhSqGbRIv9fBR5nzQw2x9GqK0bWR/3P5/53E
Pzn1Zy4Y2dnJawdIZXZIj3MaRBxvoN6R5AB3/XaAVi+/CfnF+KaLdG/uQG1TzQO4P/Mga6EFEEvW
JhsDoaRDZQ+0FHlew0M4Qp9NHMdZARYHdcRATA8L8NYmVCl3qpqdPoL+EfTKR74owmKGQvq7xFPM
soRxoVfHAQh3RSjCCRk8hX1kM0c42mQd/tiuMoDochBEQBvCHYkFSqSKKVdvC5DlgiWRnQsARg7n
xOnwjNBxQTeKEZSsbMuhpbh0ypPIzhRI3kbX2/PldWZWhivPJ3o9K8ajqyH7PyrtPF9DyMJETBhu
yWJEC8kvUQjQsh0W5tZeF+OyMMTKS9YIjRLxk2150DKnVVRG3k1f5tQ2krn6rCI9KkKyspg7IvdX
sspVRty5FAHw345PsKmQGHLj1bs5cvb/R5+ccnkVeQhew6+BBx99eTlZWz5qPw6EKie8oeSHkt/W
8nHfNeUHTZStNd+34qmwFJpQyV+agXiC+EJDX2v9jVGPNheseLTglszTbJkoayMhWqDTP49Zhi+n
hVmIOvnPF5SdjsiHgMT+5WXlnH/bZxNrB4lpbGyVEIZec6XLog2E+eT7qmznivZj0vvhxhIphH8/
/uak76e+aV+qb8496iO/OgVZMXnqP43LqXNUYNuh4ZX0uzf+pvf3r7S86WTSniYPu/E370BWlylv
TiFH3rdl55vDL+Nv3oORbs2G3FusJPqbAhrrj2ZWwO+tlGknZyz9ywGOqZKinNPPS5dvtvpBt1LC
srIqR7qUXImsQYLLD9CBJ1auB1mMk1eTRqBIYpOopazKTjmctiW74WWmrIVpiHAkZodEGH8O253Y
LMvxN6fT86w56NBKCfmKqhy/vJJsx/X8NJeoiDdd52nr5XBZe3PO5S3Js8th/t0Pipa3Gw1sLxQx
/aP8rSy/CNk0A8Hmvfwu7D6G5rbMUgExrPxI2EuKR/wgkYuhXAENYq2zFG5OINbLO4KHY2XyKIK2
i8FH+6NQ+lmkFEQber2FvJioet/rzopAXuLAfQWUGZsOsTwbxZptaWbjJo4Pluvm2wkM7KFxw8+s
fYggTAa4kKb7DtPv1edBnhYV0mpFQNrhMQCGfii6/hn4U3aMGvwrWs38HE6mt5Z764TTFN7Raw0S
4OLTye37UshU1Bwhkm8GPGYUUitHFbxAnQQscMMEvVKDh7nd4somAPaKCvDXtD+kfBbLGo+NCdFL
ZRHGtaPVmMi7NqZ1irWK6+R22bvKUITcxWajRRbWNiGSDtjV/m/ATobd/iJgh/030at/70/7f9Mv
TfLlF4NaecS/QnW69w/P0V0MYB3oCrZL0O0SqtMc/R+mqWqqp1u6h0UtQbQfBrUO4ThM2AnVmcA0
LU3Ean9E6iyGLNVj1CDIp+qG+d9E6gzn1xC1eD+AWSxTI8HL23aNd7kZZEamLOtU8/vctH/U4xSc
wtmKbvoOTqNXa/OXiKxCorUxxj0dkkyhZtzXMexQzYFwXiB0NIbDeA9Ff153HQoMnmUVj3XdN/dd
pF8B38d2QRQBdGiyNpm1DYOJZlWa585y7xxHg9DQ9gKNlKj94TJZQfqhA05zNc/4FbllWm4MOEtn
8Ph+kxbnpXDKvji7YRsCiYwUEvkD9L5lWNbkHFnre0c5+cDgxUlkd677H2snw08mUIZVE1bacwpJ
0arq7ruWoLSsgYyf6hFfz9Gyb9IgSQ+JauCca7VCgQ4gT+VgSuLMOc9OtajPme5XZ7P1y51f+B+W
Ltkvi6WvcjHErCzvIPuVyG5OQ3cP6gWDs7Qq8cUURZME41E2udJSYApIk7/rB0oKib8oU2SlxWxZ
XNrFmDAmD4jcYV+nICAdOd+6HJXnI3kaSNAO+DJkppoGQ0i28OaEAjcA+uyo9B1q8BjWZsdkAv33
p6ofZdnRLJV0710bDtqAuTucQcmMZ1mbB5CP8Oya+ChG5UBbkUzPrRb/CqBrCCrV1UuEBAZZkT7A
ajdwnyHBBJlXvnh+GYBe0QAIAG8Mx2wCWeKUL5oWedd5bSKrGnfmR00vrlFYqF5G3eaBZNTBRk4b
IvW+gAj04MT28ObwKuix0zWCcFs6neWsWHxEB9dFmlU2/Sgxb2xfqa4y38bVCxwd9Gb31rZ1nx9I
2XNFVMBYTc+9dbTCu7VE4dnaMew087j0d2HuHxw9uJddsujm2bs10wQPpmz4cY7QgxxaBGNGuise
TjwuhlOvWuigZD1Ej5Hr692AnLL0NRA/r4ywKYC5xc6xMQgTa031Sba6GejMlay+b4dKylCXogIK
txlfks7EvkGcQhZ5nZGrsnpESZZO8hlrqI9krUhtgFWhUNElrR3FuYHS1D50pdYe6zy6rzIvfu21
5mZSw+yLUSKqA7Ij+DA1mbGKCke/hegzb+1Ry45+PJRHwIFCttTrjoFaKsMHVHr8eu3rmXITwlS7
UirwtGM/RXeXIs2TU55qSHf97BI1xYVeaCUwj5aBqPeiu1d9HMMfx4qJZOn8dZxjfBvr4HGrtoKa
qnlPPR/oQRYmcjQo7gKeWPoifz55sWKcs25sH2oz7U6qq1wO8qM42DsRPr4TAjAnr5thnGSQ0WhE
8RzhfLNUQ+AtJxbD7jqoMdKQI4MYjnUlhAoW4kA5GRowhkYNb9wpANdQmee4475HMCi8aUW/FWj0
+y4Pfyjf5vYyr5v9H+NZo74Cdz1MPZ4jSmuqD02dTg8kUEX9Ugw6chDN5FxXVaJd+maHu2Pi16dC
dI1Blp9aJ0G1/V8HtSHiDO9O6l9OUAT9bRVoBv/GML9z03YNtbM7o0KS3126kq7ZxAOwe9kkF4Hc
/qRny9yl3xJ4bOzX+muD3zRrQLDXs9n75yHWUQQdrewbOQdFSeevcAxBUnRZcnYn9AYH68dT4a8n
IDdSlFgWvFkP3P0ZAAGg/pd0mGl7qmfoZNf4s0xDf/+QLRobOHAzW99RCep2LV/eaTRq7aRbHlQ2
J7XsbZW1HxTwsTBRzTIB1DQX21J8552Lft6oW7dBx3eu9VaxVycCirUYlH1hgMCNAymVQF2ER2YW
7zMYMhi5xfHXdEblnoD+tpyDL4nOFZr21XhfYvklW7IY+n2KYMjTpYH+AAop0V0bDsqT1ZI8UD2v
O8nBMsPTKs/rei+bKpj3xi48BFLcHHk0S0FAY1LWZarGn+a0ugvCLH7V1Og5SToNH5LI2ORR4mwm
zT1lIWSrcojVuwh21rZOjQi2Tw+kGNodSRU1/6DlJYi0BvDrlEZI43Qou+kDuaaw780HpaNwXIyk
uGv5+wmSF80+vcnm4CRbcpqLsNwqLXnpqXHMh8s09GEgsIa6Aa7FbcztaMfK1msj5wNcnFsbUz60
TknVc3XNd3NVz8fOC3xwjmPx1b8ZHK1ba1njrOa0ZPnTJvbNf75odP3XHCoXjeN4muWg32TZhkty
9lfwgBPr0PqbOngdHFVbpX2dPPSBhlArVjexju9d1aO2RNLqznbxk5yQq0PoeMye1DJrT06OsOgQ
kIszqpQrYDahqCuhghKKBzQpg/ZZFb1/XAZkTfbJebL5rm859t3A7yYvfaww9at+dPZppOOFGpnW
uTQTZU8G2Qd/bfZwA0CRh6ZiPk9O9+gZg4mUGHiuxsDuM8w03AYCUsGD2DRZAkg41CqkD9kOWSKA
RRa9l6rstVur2eqAGS/TxYGy39NhIiZRl56G2I53la42+9LPylsvNlJkrQw8N4v2dtIK/3uk5Fut
r6B/egLP6A3qTap3swBw43vSZzTbbEZqT1SRBriNob8d5DzZhdxiASAXGDOXfMajATm4imxNa/Bb
m4ssXDdFb6Bupib3iDUm92rZqvSxKqjNIrk3eiW5d+EFbZPIwVVL9Ml5plIpu8zFDkg2ZTG48Fi7
eHpeusyxz84IqO0NvvKVXg/6jlchZ1YmxocEgn022vZRFqZB3NpPwW7m4rm/DMia7GuiDpGI3w13
NTCmUQ+RBft5Qllr9QDglt0YX+Z0qE+2F3yHZandwFO2Pjqph6ZHED1pczA8hlOxhgGuPJSqUpxK
D81oDW3Jr7Zj7vzA1T85c2ah3R+k+yEI1UceLt/kBD1Jv5eWhaWShdYxeVkVdXtD+VR37tYsB+2r
5yOSB/oBSfjELU88feaVHEAQOk+2wYzucG4aNuLlc3CGuhWeJ1sHF26FIKsaPbhhaRw+Vn57FxWh
eq5MO3zUCsXbxQ5Afjkoix4G0lRr6lm2lhmVEXG4OOrnOeQMPc/9yznaGAfAQc/0NSwi7I/cxHcP
l6q0OFUAx8IjBExwuFTHu3mYlK3TGSEWLp3y0e/xv2QbhwZM6CofVQNdR9PlaSBHYd2sUJNRHsMk
Vx6GrNsi9Kd8RMOo+iuwH1iWN8gPE4Cf2E56Hpg/zbPZ1/561/LDZIyAheffE93DIk7v0d2K/eZr
mYTHPqkRnktutCirMfUI+lPcOvoHtyvMQxsrpzAFWH4dGSOQ4RKJPPl0c5MUyPAUpoeozwtvE7fD
tJkdYiR2kg9/gdgSu/F3b98w4HF6tqW53HTdd8AVPFRBzNuj/6oM8bny8uLjCDmf+J6BwXyJgPSA
HqBtGOZzrLJjRS+EDQUb5qeqyPazX5rPhosqTVQYcM5E0++K19Ro6jvDVZR7xwoeL0eXubMx2xAc
hzh35RX3jXqGTnLIh8/RODcH5ImaI+ISE6QcUb20W+dHLbGqMttY5QSvoyAZUkx5vyqKIu5voQ1c
N1Zoo0Bm8SYQc0xcq0ewqE/cY5Q6zqWIxwbUsWwPsSsApzoCKBkAWPn0M7GoidrWfTa1EAihDg3N
K8oaaevyVU6o+XVfOariPsxz6uz9AjWyZvSalxRFQlSgki9NEyabZOQWZ80trlSeqm7ypjTWam+/
bZqkHxBkVB4zxwzOcFbDs6zJQuSEsfZ1EQz9dSCag+wS4/o2/h/Mbn+zUrMFIG8B7Imr12DPa6g8
eQwQe3L8DWBPM4JJ9cbYfu0b3MrxPOmuAjhr5zFTb4n7Tw+G11I4Hn6zkR5uLNGUA6mC4rluT5dp
QTP4ePekHR6iYJ00dU+eG+7EPUFioWASekQCIaMXrn9P9su/n7QyQfkBm0i0IbEPVXNMRxM7hjIr
jpATkTX5xP3VOsojZD8YZXFW2ZEHJpZJnFW25BHyrJkW6tfLWeCsY2hiVdFWzosEKSBoNoYBG5rU
LcTmS1W0ZU0WgwuHebBZ/1/Jahcjo1cb1q5LcKf+z0sfTeIif/03EPgyNc8AwOYi4/LuJqJHeZqU
kaW/pmVTXyOxk9xmdfrguTBRnDJIbmXRT1pyC886vi5Kt9zIPjlX1urWwfNaI1/9bmCsBry2Q4RK
xJmWA9DASW7KAaPqX7oT8ep6EJ/aYgqPy3Q5rVFiDA9SSH+y+aYwegi5XYuwws/3++OIfN7pSJyi
mvyvDyJreRMk54D9zdK/vJgCssXNNdiQP99cZLbZIXTrdPs2FS9y5Je2TJe/qcr8vW+jrYDCFUHl
N9V5mRsaBSLkcsKbXtlulVJZ2aXirbp6hJmopu5Z1tC902HjnK24e4zG4NEIavdUFYgXuQPetFbY
YpmuF6F7kiPAGd2TbE7EpzbtEFVXSQxYwlPC4UOja59mrwkeiECNCLE4qDEqs/oCl7K51nqYrXPg
5k9lqh9lP5vpeDO0brnLwkh70e2HSe/rZ+S17H0JBQXlMo7+zVm1vJpX//nCNX6F2HL7sAzEBjXg
l0j+8hx59/RQtEBxitQxvgWGcrTrAnpeGSX9LslcjDhk24vCEOaw8GCI22J36XQrtzyPeOg47YTI
ahgaISoksy1kyrSVPKRNMNyuixlxu3qIbysz61c5Twcw73Z8K/tkYaeYbzcRVE45YIlRp9aDLZKT
/jT8xdZWt//8wPQAtKqubaFky0b33UeOi0JLhl7PXgnzcE3b/ojhQ6e752SoN61fJ0fZKmIdtY9Q
J4tBjBlkvpjyZmSAEean1aWrnXBUByoNLUvzzGG1TB7nwLvMaUroeRNQPAit3VYF4HAF4XqLClt7
o82De+/ZLis+oAQAOL172ZW3eXMwrQQke+6697ooytmuUeJWspXsk/OSFnMccLcdgslMGdLgmLEC
2bt1bh1zbbCOsrYUss8Ow3zDQynAW555jg6R91L93XFvhq1kmHaKx/Y98s335/+3L7e8etWwCIAd
8bupXts6h5Tv6Diro3IqnFw5yVoUNR/7xFK27/pHMW3pQwsK37vCFIsxIufL8e/mDWYgeD0Qy94N
FEUFyl2esAkQTHB5t9gF/+yUZ7QJCu4Q0LwJOwsjj2QwjwTl0KnzjkGT1M1GaemXg+6YwAACZmVd
5i1HEG+8933ccZeu5TB5ztDcRj6GNpl6cnkvyDW2w0c0OV4MEexPRnvVEln5Qg6zvyZsUuGfanp3
I+qste1Wn90J4dt0qtlTdRXsqAalHAWt9ReP0JQMdNhpiCtBqKbIkA4JghBxu8uRrx3Sykd3C81X
1yk/Kk0Duj5tXzK/qJDHS8oTMtJ4U4hmF+HflCVwry9zs07f1t0crxMxOtR7xTllUVEhcdMNd8YY
1/tJtWe0EpXocSgI4udO6ryq3kvsjg05BI0kjBLND26FkmYfu4hlJ4ZYw3TzQ2li0WbHtbKTfVYs
1Nux6pEHyC7SG90mD3FJDYJ4xoSPM/mBgS5ZEZ7ljH4s+IAE9daBXw2AuWPi4gjW1avLPX60RqSH
fOJek1YRvODZIAs5ujwLloGEp6mlE4lfugZ5kuURsrzS0idnaz9P7++0vVypAOP9f4Sd15LjuLZt
v4gR9OY1ZVJKeaWvF0ZZegd6fv0dhOqUuuvsu09EB4ILAKnqlEgCy4zJyqXxyC2WK5mbPS9n0DUg
igPR6t51X/Bo/2H9I+fdl0N/Xe5+Ln8CmH/SNrU+/D+WR3O5wL8XqRabK3v+T3ctIovzI/kfi1RD
pLXw4qT+bopgC9223Kelr6/bKv5JVe2kUowM8PF2GHjvTamg/wm59nug+C8FT/E3LTTUlT9Y3q72
nPrAkh4KjgCQKRKkg5xWg5pb291hGgzvxQYrG4Wq+5Freb7pHChYgxN6H43Zfi392j6nRZBeSPb5
xK1/+e9v1DkG+vf/q2Z51KywHFQ1+2/PqeYlrj7oav7djgeTQrjBvvqJDxs/tM/SUlVXf8zxXCxS
ZazI7LOLS6DxOpWjWW+Lp1SnUND3HHNNmB06EiCy3TBW/k4elUZ/6tQJR9TcT8QT7qk8lI011qSs
j+pTH1g+QQnbf4JML3ZN0qiPHSkIpzAaWGTghXhxQ1CQIJ9MlHZy0oVruLjImEfBPrBp8KQqO3kk
+yZTj7et4z/eu+7T5Nw26QLKmuZzFTFfK4q6YzBG1SvLTmvtuGgfwTVR3poxUxep6ddP0jQN7V1R
POskLYqhq2Fq3jzAWOe2mi61kseb//41aX+HkVn5ePwgWR6orOZ17W9npa9o6lAKS/kWKYBs25yC
yLTLL7KhBCElQBOf+Wd6uHWiTEU3Jt+0o51fIivOL6INslNioROlVD6iuHDRz5GLnlEXobnWfrV6
xT/Ja2nzVdEnIJRgiuP9Myy4KzCO3b28nuxXIvEaaDniivp0acug5ev3vV3rW1Bg4mZap8hkXNMY
6G/Ud/3XvtE2WVqYv9wU3GJqu1/13gaKQJbn8wjxDPhd7u+gTzdkwgh3adrF8R4OMqeKf6qhAW79
EzaKhH310HuAeUmIaCS55ZBq1X88KWobQOvzCc58grwGNe/tYf6UJgQPuSjH5J+fYCnVObKg/JRV
0VyzrGpBgYhjlKjNVXZxU4wU0hjJSppah8ANbpRgKFCRd+y96YufeVIWZwiV3mUw3Oeeu+pD2DWs
+4G3X+639kcVtoeu8+LnIQvTk+ghxpRzf5cN0coc3XSb+yPwkSSNlnjuip05pmu76ZXDvQlVOCXS
FM3w6icdPnaAmZ2xw4/9u9F909ilreUhWQ5xfZta6VL2ySljkxm7sA61R1CAaEzFRfuufxdOZ7yr
TTUeskolcD2b1O0Pa2Gg1WCLyHgXvCAf+i4Pjr/PKYLKvGpBaD+GfVgdXaMyQbS66ffahjxaql8i
lH97CmT2nWiLZ3vEvaHG+ZdqtEZYAooJibEZX0l+2GTEXL4YRF+gdSbZtiDd8iMmDUHOz0LN4e4s
0WCcT0fDbD75E9p5vsGR2/4f1X3/ax3OLYdGi0c9mKc7lvb31sMdCqCWXtp/SzW93hAMGg6ysdzs
6OlKvQ0KMRwUy2A9rRXacNCK+Fh7ebO9z5X9aqm/IokBGdT1q5VmATuMrcF5qfwZsqzXKWQZzFaz
kMsE8wkBCbPuO+5QP95Lq6995+U6KsJ+uY0a/DkhBJzkAFVXCDJUhPMrl0osk+B22xjlB1VK7tad
0gbxVEw/RUVAuFm8H8yy/GiXwHWyj8QI8306cT/ISWoC68VzE3Nr5tFr7ubHqRnEWTPJvvCCAik0
o2g9oiR05hXCP6BbgfFj1b0rzkJTRjhmHhoIVQY/yunI9PmTC/QfPEqaRrXnX+8wvhrHkvtBj5q7
W3TwH+9rUNWlQGep+ObW7K2N0rVP2txUE1WuzcyplH19WwqCvKq+ES7v7/u80C37nZ/6+6o3mh2Y
6+ahdQbtEYC7994F/Sru9Olr7GX1slfdYG8W/vhkgCALFJ3/a8tmoZDbWyeM6rPsaswY9V2rRkjj
T58csCabB2vaHXyfMyvhRQ8iK7S1peps0jODdBjCOP1OC12ThADye6QZBGUMMViMFILJQ9lr27Xu
L/4xQR6WJbG4OB620mrmq91mz2d7QEPABiT2rjNJ+jYVv3w2hzCCmeuyix5z9RoIpEnzCaaUFUMi
iOsi3MvGZyIYqhzF2chEl2cekH3yyJ1H/799RtKDuLRf7rPkVGKX48JVOw8WZq0SGm5BDCsVOq1m
6lQPre3rW3C77sWft5h22cC61UgdmrtGJy1OSoaA2WzJrrrLqSnPwKIAUY7PcFNYjrFdNop6/KwE
kmdmAKarLe3xM4zCnc4y98VPE5NwrFGRoc40vhjIv24SHfvcN66dMK+ynywlst9HJwDnzTSdnWc8
ZZ+z0giJZQ9eXCS72KprsG1h+NLMDSWSA1lXz7eeMDPQ4UONIrQFUhpQzlEjaXb60Aq+AhoF4jbK
y338NGm2eK5DGMsCThm4CUbDqSPrBDbOVnEB7oxxEB1JH0K3bEgLCBFJe9Un1XvAkeB/A1+yiBrT
/2nbMNCqRLz3NeQzdT6pAg2KNoAdrylIAAivi4QNrDx0cvayt0YhP4Iic2xD9f3HMkbzldhCZSx1
y3SJDnqbALq2+lgGObXeSraRMbe8IxJskX+GYg0BOTXL+y2JSU8u2VLvLO5SkNNeevBDd3rGtX7M
Z5dS4OfWKmmUYWlOLmmkw+ScAW94e81SttKCkoXO8tzvqsXCUwv76KYR0SJ3WINoRxJGvvyQQ+o2
jR59yvehlfsoLsgBaWfTsJzGUt/99d6MLOPawwSH3hGVrB0yfxV6RX9xCqQVAqFHr6lHAL5JsvDT
LOwfTqKW34difOrcbFbw7C8UPsLwTTDspkOLfG7cys72sW+vVKcDFCn7YFP5xyLXPiI0l7a3AaX1
9GNZdY8eeDB47xONm2mIZ2C6TUrlv7RFbdebyinPt3nzlNuotLk91Nspch4/sbO81FCnp0ik6PeF
yKpPsdo9ywa5Lo90vKtdEBn04ypd9nYiHuVYUITFodS6V2lR39s9VyL+ZqUoTGkGzujShXMnG6+K
UTIjPWh172uB0514U66DrLb3935Es+a9dfeTT1JOulqxM+ZZjiTpYGlr2Sknq3kXb0WcHxNQm1sS
dNIPRBc2jZURk8TZf27b+JvsRpkiAYXZAFmYZ3X80B9iHmYoyfnui9coS9nfuA41bykyZjo6Kh/J
EGqLMYn6tasFbMftQvtSKBBqipIHQU6W9rnMYbnj2RZUuZIeQVpVcCEnjXQSo/f593b92hy7aDn4
gOhlk+i2UT7c7UGhgivoKzSn5jmZHIaD0+4SW292Wumk2xYu4KqKlfzseEqGdoUS/YB57AwNWk+k
QSxMKlxPRVzbRLxb3mFJ6rwN2XCRM+ELvMW9575a2jiuldRPn7xQ/etagYtcQmKXZ6efNHRtNKda
y0NzSIyK4il6B7SpyrINtipIKAQZvrcO30zt2UjUB1TtVplG+WfaR5sOB+orYMlmBd3bXrOdEK/F
6PKHDBGFkKNeBuB6QoNrKUcdxP22sLyge82T64xHmqkNsGVmM+zUfA/6je3gbOZ8YU5q2ohSIulj
5mDjPI+sOb+feRw+d4PrOl9i/8YNBhhOwdHK8jV/T1IldYxuCAIa0Ei70NLEOVZjGa56r0AZOkfT
pHHK8SuSCrtWGMqXRDe3xKqCF7sO3fNkjCt8z2CFCiX59O06O+hKHL4UatStqAUHAJ2b+ZbQ+Lgr
LN4wY7aXjUYc9nYkzVZzsn0/N/cpim9D2bBA4kxNMFJUF69U0m53siEi0eyQFiME2bg2gcbMBbAi
zHYDzCU8yabwsmjb5c3Xe5c8mpSZXBsV2kbJMipaTYNifd1DsdZMXuD/VTvZH8z9saqclGR8Hjph
7HpSqZYiSPxFOIbFEUd/cZRHqiOKY9qNv0fH2ZR9ctRLSVHqUXP4MGtA3/qoWqhCDPVBEIpcKGVd
fesEYlGlnX2OQSvWtZ51W6us9OfSCL7qrAlfSePdhF4zy+bE4iiPdLySaMq69gKPHt8ThOvfI64d
E2YNLMHjmL77gDx5rK3qwXAAockB2Xe7gqVHzw5LtEdTr/cgQxZkTkcn8h7JJahc42aONTpw0vQJ
oVCvX+6hIPhPQNjHXVP2FX4rJzlTWY+ksK7yT8eNAe9saM9148TLRAMOixyOwZIYNZSwnbGy/zZZ
nPdrf8T5mH313YIfcZUZL6peRJ+dAUIqy8n0NpvUXg9IN+0QmagRYxijx9RVywtpNAhGVjZu+igs
Hrlz01PnIewW5erWmC3ZBQIoPQFnR+6njZGAoewRGfl5OAuTauVC+UTavTq4pR1etb6bHhvbgRGZ
k3MdZilpfnb7okWdsy9VNOL1rOo+GydVHoY2Gg6gPafnRjcPXua2n3peUHpHseJGnk5eFYDTPL5U
CmSXOaECx5FLRQlJFLKBkujdjuRAITMv7nPMFEHp3GILpLTms27G6y7tmveU+3OHuFtA+U/YoBDf
l+sePN1tlK9Se6ir3mHpyaia14vcyNwXE7QA+w/yLeNRPRSqH5MiV/hnwuXxobDJK5gt2SWbPEey
yTZOJgmc50nxym2Semc1yaNlhSTX1q/q+k3PgLM0KGXtpJnqw1dA5tZRWrmvb1S1iq/ScpVV4Azt
s5qBzY2rammUtr2vx97ez7FTpMDmQ2nLJuqphqxEnULR+J+JcuAvs3WAzfk1KNB/T/tPc//TNZuK
2LTatyHrkNQ6tXoQbQyBkE+EwytZpaybF5EZZys1eae+1P7RdNxWpoFwBU7OUxWlymftWWIxGUZw
7edfa9er425MS+IDRa+tNfTC4ILjjR+0PNtZJWkSgqfIl8CKTyJQyhfZH4XR7/5cS08WS6Sr3n1t
sig8AzW2kU4ZxLfGqo5OPARvlg/w3qRyFz6VO74J/EJyAqp8MzXeHE7RGGt7e2rRjYmC+luOnOFA
zuAXILjmSsQu9Ylh2l/tIUbAdb62G8c/Aj0rn4egNiCDOXPFVjR8ItWzkBMMofiLoZkgLCmmcywN
kt3z+cw+NZFSRASekDN8z5gcfZmoLxuZly9T+OXRfeCveX+ZcnIVgTt17SFY3i8lj/663v0zdBb0
ZExOaMchPLi2inHY1NXYfLpiXXRt8qW2DVKTU76mWHOTLzjfFp3vjPiojYncmqpCc5RpGfBcD+fW
i2+n0VNuKACLmlHsht4Ru0hN6t3d7Oa+xFVaFjjzobRvE/+ccu8ri6F/KBLhL//T5BCC9kZYEcl+
0AWjxOBXADbnpa3j72Fp5QdztsQIWjnprWnTKD7CdxGvLPQxmgwNk9nRx5/HWlp25P/DFegO0a6K
7PDm/HM9PKJxHb3fPHv3E252rAS7ep6sTqW65JYOn5ROXRCHbEP2jjAJ5NHcp5hx9cs0YMVFo7c3
bIQj8UYAhJjNe1MEFCQ02s97z1+zJnOg4r9Je9IP24dSFPU1mbdIIzlepFk2MDdnU2sUk8Vl4i29
Ps9fbFCK5MMpnzHqJMiDTcAOilQ7KFqiLpXCyz/TCspP4ts/xsF5M+ygf8sD21qZotZ3ceaohzaC
UV4Dk0PcIpthohmZ8z7ClrlhKyfb7H43g4laSc+u5dHW0uAsBxrUJ05qu5bGGJu+84BUEpS7loJ5
L17kVIM+GIGa/KSUsAy99FcXhT8j1SUGpwCIoexgQgEKES0x9dnj5PbllZRRROB4QX9LByjR80ms
kc5N6dkfam3GwNet8dTaJPgbgwkCR6xD36uXoTI136puLTPRo8p1FkMGic+esy01yqUA1RYXU4En
p5u5/q1B2yOEg/CqNZH5aKkm69dEE6+m619r6u+/DI71OqHrcXUSpIZVx2WhUFHSKk05oIh6k1Er
c5RdqA+SVUG4sjHe2S2Tj6KVAKLrd5H5FCE5dbM2vGB4UqdkOrE1hBEZDfl3s9i5U1L9QMeAULqn
JRfIm9WWfzrEfML6L2ETI2Q1T6lH+9FotP6TEht7GVQOjjRPd/c9r7tl203Np9VlG/m5BCr4obJG
vZaWsFd17vfHwZ5+NwVpd7ssQI76T7/nDjHOpJjKi4pt0+I++T5n7AnjFKPmI4JpXSJfjR/joQrf
WOqhSQfgenMz3RpgYMj/hDQnLc4XsZ9OT9K0EkN9gBju7XCmhW/WDOmotEQc5GjU+B8ECpwjj9Lo
jW3wsRyc9ny7EOkAQRYkV3miZtiIGjfZpR0HNL7nl3dGOkefKNqDfGnLvraPie0K+3Dvkv0kL/YV
Xv7GDsAshXFzhQ4RPpJG+xXlPtJ6qzGFQppO30nonjatWmenouJGQTWAEPEI7TJJau/HSChcHwuS
iSqjPrZ4+L9EuYWe5lS1V9+fN4IKKdC23+c7D+fFY0kx74Voh4omcRIv08n1YeegKhFV5MCD7omv
svHadKuSS4bgLV1eVOM/t5WtPaXJbYKrWNOjEaM27DQF1HD9SbGS2b9M4+tNOgKa5nD0PropXk91
4L8VyL/u+ppiPzOZvLdIH721njvhWp9ND2Trgp+Xt5Wjwkh/lLnpHuWp1izHquIuw/FRXo3Uuk2y
3VLflwakX3lOgYLoJs/yYKU2wQrRJIOCCFPs+2L0IKiUUKNQIteANYK2ZVcII0uNi1kMcB4qvAI1
jnm+Ib+CDLD2MkgzHQVIUZ+01u2eYiO7SKuwgub0735V70eLtR9z9TQFNsJcI9Tr2zRyif9xDdkv
u4Zo7Pe4ql7R8FnJzRDRRX3VtUT6HT2L3ocpvfVnKvhyuyjE1pv7/z1f9neiKF5EwJbDNvxd27Vk
989HKP4qOz2lhkpJCGIMozJtigpM6u13O/94AbkZ+6mvdrLLdVzvLH+ywoeKg7O2KiukLTvRv9/X
iP9pyac31s+y1kLWRf9aT97ntkmv4XumEL62P3Ca9J94wLuNb8Uoic1mGPUn/KMshNJYPyAvTHHJ
3G8kHj9sMfFaQwjspWOdL9hvBLrxqoRZRPHhzE/NVOUz0ZUvwu+sCxy85Bh5aFfLfttlIae5eYlD
y4NFWXT2Uw9n6omfHo7uP/U0teakizRBaVkmILPeUM6+Dqt+LsCRNTlljAzV1OvDUvZljqWjMNGi
11h1K1Jm9LMYhPUcpw4ir56oHvnzWs84zdVdZYPiBHhtPsspf04YSLNlqxyTOuup2QuBltWkO9FF
n60EOftFkcUvsdJPDyCAnzp0pY2HvBn8Y+ZkPuVf2XmwIEqTjQE5Km12HdrSrB+awzinScpGnzde
ieV8+D1wGdkVzxu0cG5snFoLMnETAmeEVpHhAdivBKO3zGEXPxn+cLiZ0ldoJuUhKm39SVpi0nmg
um5FbZ7/yCLIf5YNqbbvsKAryj08/3lKUI9h8e6sxGy2CDLuzVL5YiaQ6aFwoIztaeNZzi0i0Lnx
1Cq3qxnR7HdG7oMa30p5NvROf56+D71qCwSXQcrYZtQ9DU1vrT3h2VszfkPq0/yl+tQQeVbzEYRl
sHRy+4cd1eZSjzO211ECm6cz7aOqxfVF5Ka4aGF768rzjv34PKMZGucoB+W0uctFqYKam3LDHo/U
Rsq03b1jF6FYRlqErJ8KXXUMJpIe53QUOXybWWnTtBwMo17840w5yQqCH0nfKosBt9pV1MYlM83x
YwL1/Yj7CLnO2aSO4wuiyshBRNNtltbgU3MbygEiNopzw5qGH+PUkdD9py8P8nBL5LqivLRB+ktN
J2R3ybmegddVX0dQoO3wxr++QbCLICesBI25KkqWwrJTS0HQr+VhQqaQvZCH8sxmTdy53DS1XW3S
sKuvQRVSF2063Y+g5g1r6t03NVVJ0hBGfWr8tn8KNF5Pfm+T8tkpXwhNdD/0WGeTrl2yVFWfsiCb
JfI6UA9pRBaGm4uQimKTBVXXTmejV/uVLnLjtaOyJEst9WzlqvE6YCWzJcd6KqHkGFqLt7FSJNpt
7H+fJ8e0OTf9z3mml5LlHyaI9yZlvTCGnIja6APF9Rqg3lZQPqOcgB7onHQF9+zBxCcY282qzSLz
W0/21sPYZvpZmUSx65OqWGnkhn6pWJuVk/ENgR2+chVfRtdFyZH0X30hBzQDtqHGVkj03DSiDg0U
pBp+oJXDq3C+dhr3pyFQordQw22i9yB9tSZR9qRaJSx6TespRkzoqU6730eDXWx8pQ83RpHN6Unz
lPuoPLqfFpoARahPidF6sR6GyrA/AkcfH8skGR4HL/U/hkx7CHMz+8prqlnpWpY82TyeX/gznZEF
muUyfRiG8QTKUYSk0CWtuvZGpXtR4mTAc050V452ak2dKF4GI3d8JK/cetG3RnK1KHt+gV+AI1hF
iPB+pdqhjqCYL8x81JIMsRN+0s5aymhAdLGyAN2PWTt8+XPTubbRIJ/E4W3ifJQo8ZvGL+nxPk8e
VVNwIScQBEIp3njs17/E7HOg4uQHS17kqiHEvZS2E5DY3Jb7eojUnRmhQ4uUBWqUDvq0TjZehlSw
JCKBQ3bJxhqqhR7W7UlaeLCHy21UnhAi4kIiUrO4X0N4PL7Tani6XyMyXWDGIQoW8ydlPEqOWtmT
vDWXaFM44Oy6uYy7mZu7mSnBe6Siv4XsDpXecoB6CxUZ3bmqW9qyqRM/oYisWsgL/H3Vf9hxFFwr
3XQBBVhoHpDcvdTQbXwzddJj7EbrHv2g0d46DbXS1huAMBOy346zcz3QySALc2QZ0zzMXkO0yx4h
5WvL0M7T1zivdLSzRL0YezV97awk3CMaAf5bmiHVY+jHvUqrUsgx9ip00iYvqXYiNqqdPLo3SuQS
IpF2TCzLvc2sg7ZCohekdVS22spW2hffs7KHLGj616iO6yeB3vJCmrFtpbtch2NdqdnwWoQgMnwT
dLscdQbF3XcDMMDUtvrXPnIR8Pbs7/ls5bg7jjESyHIM6Qbj5EXlWZ6YBL5xHoNwJ8dSM7IulaMg
j8y/oChLhyxLCBDzVQDbKs9N/lMODWaYvGo8jYI4GhdxssmdzITXPX8aePJY4BGVn+305pIwu7sM
2xp2Rmvnr34/bhOLUCVVHMXrFOKfLLwaKSnG3JhkZT0ekr0c5DbPFpkn4ic5qjhRgUivWWykWXT4
CfJhUNdmrBH3L91d7pfRofx3M47LTu21veyeWlHioTan39NiDT8saA2EvyMdhd/5VDVWmDMBT9uk
urj8NuWJclyeHbexuvZDE5Z+CTejtHv1ieUAPide2aRaWamxN1p3QOHTqJaNb3h8VXNnXwmf7Fg5
yY3I91YnnIu9Ph3uzTQE6kGHXgxdUd9qsyUHZX8y4v+mPt8Tj/1khkj3Mpxr0AUe7pPwn0erWrTz
gkb51ZVkHRLyJZ8YLuKyGOx0L5swIH29u9UByNZtm+w2lFX5NRqdmZPyZ448VJQ42zv8sQtnRCzH
GdE0iIISNG9cv0UVb3cUKAP8MZhCr65TosZnacGdWk5GNz6zemGrUeyToAKhIapi6esEyKNJMeYn
lnkJq2Rcj1EWLGMvDkHI+2TQGZCC14nJb26ROUTaA5W42c3WhHcKUetBbF43L/I6bskLPDfO03y9
Io6aI8hMEuP5CNlFIdz0NCbNL9l1659SWDIhglHyHyH7Oreg3LoL2lXYacVa83qTVRPPyGQK6lMw
UcVr+sahmTdcYm5kP0xolNZV4yCnmlUPZI6/1K3vPk2e9Weu7M8AEu41nd99W0bjFx+JX3hS6scQ
Oc1maNFLiKm5lP2Bb08frpiajaVW7dozkVdgoRLuzQrJXRTfzcc267rr6GT9NdQ2oduYF9nDCkXf
4OdEUG3yQJzGuaoSU7JqRAGd7mqSXHnW2P/fRkkIoigsClFoni8XZslPRI3Dpd2OyVs7VKRuZfoF
NbOEgk/0YtmkPWtZ5L6GX2VnHbnts+gcgi+ckA+4Kwq72ckxm/X+yVPGdzkW4K496HqdP7RNpF/d
znpDGvaH7hfdS1wF9nNpr2ulQYyey70qnq8czHnMTmtn4SZFs5FTOxddISAyNQ8LRrPJ9/Z/roM8
nbxOjOzVuY8o6a41/WTMO6Nq3i2VufGsxb1xkFagAsGvmgEpbETenpFNEsd5vhws5vlqbf09H/9t
v5KDvjGJozOaJycLSVpK/Rgd38F9sks07sq+NK+8pMwrGAnrIR69YtuI0Lrmmh6cxjLayEE5LdQG
c1kHuOPvZ1n9c0ER4UWeo5dG+zglo7W4nzRo4ur6enyQ5/hK4T658web82f+9cHSDOJ4n4jo1bY7
7SQsgepiEvpvYGx+eYAwf4bGS6EYyASUVIRrrj59NlHQkq1ikHzEa2ZdCWvaJYWPY01hEwSu2rtE
zoiat+Nab36ZbYIccms1ZM/13IgAxW3gl+pjXqTZs+eykNAjay8tOcOpkE33PLPZyrPQUov3YvS+
OaZjFVwWzifZ4i2ZWk6PTBFscz0Jk2PnDvo2c7oTGREDovayjXwPCSr1U864dVESmxylXRFlIjNO
3Wlzl+y3JzYneVwNSxUA26kwarYgaVJ9TrUhlpWqjU/oWPrvvXhxM71E8kX1N33XtCsrShDiLFNK
d5Kp5hGqqIvKK8trMTem36gP4RSW6GJhGpqGw5dtUIumOWWWBcLmiUZ2B3mDckzOKgFwUD5SHay+
M07G3FgQWhe91cRr2VdriYHuL/E6J3QubFz0p3tXZbTmMdIues264EGeXpLCzw2fLbijKfz5MdmJ
tZeN4nq4uuRh0cH/fijMYFxm7I4W90n10P6eTrzXYgX6P2YYtFukC3sEcePvPDd+DkCU8HtO017z
Q/TCkPl9phAbaR1X9b/mtvOo6Ybyy+q8NaKk1bfRto2HrMms5zFMvNWkOPY+NmrtKYJzNae7BxdQ
GE+xFZCnZS2NoXY+wxRRHo00z0dtNhWCd9CrrHfX8J1t3GkBSooE2YsQVEiKBPjGShXj3UPRjNJP
66wPefwyEV2V3XUSxjslzIeFNAPD95ZZl5n/9SSjTNBHmQTZWzinZ412O7T0Zdk0BncDfGq0nB8w
yg/2lSixk1XTIVxwrSp/L7uFRo3eKES9aqO0+sgTe3goh94mwDxEb0RibmcPuo4b0cnaMwKxTwPB
mE9cMZBVyBNaoz8cfBpjePZ7cvIUHqMn3Pioos/9UIi0JTfG7NwMws9qWiMzW36EuWaz0JjQmYU+
y9bFRAg0K/aqjwOlY8d46DQdqfI5ug3HPoGzY8QHMpqTF94HOxnmFlHYrSe3sR5lcJwqvEVPlOet
oRphN5YiWMppBjVKVOeJ/GRCWLmMo/UhL1sVaIuDpiKVaf6UduW2fvVZp3DCHBv1JBlZ7yb/k8h2
j++zrnmiTtWDvOhUKtESaTBzW4/frE6NEas1xucYMdVNSWyyeAyRS97kVGbtJ4s4QtI23qPahCbl
Jk3XHJuO0pIh7nc4VzWNX57sK6JDE0BsnS3L7Lo162E0f+xR2aGfDt+sz7yXqBqVk+WhDDRbiWFO
LzOLZjbcrm93RZE1s9uCmicKCfeFIE4ftdSV+uRO8+sqwo/M9b6XnaX8QNwcKRsCPw8NCx23F+N3
+C8gK6PeeoPpE80JRhWpuUO36qNBPE/KMII4q0CBzGZHxfjZU8PlqKGEuTANsjVRSmaXY/j+sdTd
DvrdLuFBfo2GHqPPqmViAJ+QY0pYDofQrCieZTCsE2Yk2o/EGxPkhpV4zecS1EqMBi1H9hdTlZmn
slW1WxKYPlS/cnXM4DoQVHNY4C5lcpjWDeucTf+7JupyY5gWOW+DYX+KApdrXX/lLh5WiDSgpZMm
v3Q/HKkRBXkNY0MYyxp6NWD8iEXQ4DzJhrIaEjLlIRM5LEbbearm5u/xf0y9n280bff7fNkpT78N
iwZ/QZXrF7fFbzSUSffVUUkLcdRiBka4FcwPEujDU+Qp4Vc9yBFQ7kzvRVRU4pMJo55wj2uPHjXL
kPFEvVPiOnxAOyV9EpnlX0CBdY+hF7JiHhr/Ivt6qlRQDa2MdZerOIbTjt9hChcpL6fqsSXl+WMU
9lcX8tVZUFrynGfGY8gDgt0q1OBksslE5rlnr9oBJxFZDO3e10krPyCGG228sF9aIwFIsP7+tSFJ
YqOGerEh70a5hj33UMm66dVINJe7ps6IrfnifSoHpKIABh+s2VQ89LzcInoFxUSKaedcZXeTD942
KTMUhFgrvPOO9ymWMLqNHHU96xfl0t5RDsouaaJ9izbx1LwOQz9tvB5ZZLNvtU88Ygeo6NaznmvB
wQnrl2RwnYdC7dDRzQc+XNfidVsM3kqfTXLskAb384SSWUwKRpQnxScSDngsekUSMDhqIX59xfrM
i/BdtUbrpa5zfU2uWLGq56oAw58zaR2BDmqtWC8uwYmjWcavaV97D3rT/z/OzqPJcZ07w7+IVcxh
qxxaUqtzz4Y1kTkTTL/eD6G5o+vxZy+8QRGBUCQJnPOGYaPUxoOwHPGMXHv3nCMcBMA3To7jDBJF
5SvYT6magB6gV46L2wh/VkJkstaPOjodGZBLt/KugITLAzg7+zEECsD/thm+a6Jie5FnX3wzxtFq
6lne6K56FqWlL+WIErU/pYi/t0Stlo1LPt6fQHU4taOvJg85rUbgsKZMZxsbNb9u8g8n1kLQYolA
ydzPPnrTXfY8hl6FY3fnvgzJIfBFfHSp5a9ZiepbA0d3fC2JjyDGFiwmDYhL0YXrtOJvHmE6vnRM
QznHIDsPQ8ljhuvfetEDLVgYVVlezTSMd5mhKCev134Xalo9WWil7O/tLcjL1Bza/Zj3SJ3zH/tU
puIiwDj/8rNkVdtq+j2PiOjZNWAnuKHJphPsE9VB7Y/2xAuremY/taXuL3QEdb45pY6wvjX+MgL/
MBKN+dLoRb1Ux8B7sKwYU7SkFgsVEvhbZOT4s8XduJTVOrTtLZgVsnRzr56glBJmvrUBn1a/kbgt
Vo7muLtx7rV1Aka2WRHcmXtZDMGubvklFIITb/gJo0tXJlc5UyngIBRN/wJMZ3wZDZwe53N0Q893
2NLbFzEMXwF0iV++uzfVtvlJMjhbDIlWvtrQnNbNaOanTCO4b4UYwONv7l9V4JLLMbSKr4lb7+BO
tr+yytr3BFq+xGFQL/Oonq6JjlVxpGTtIS/D8WSqSYHwitBfjTlV60Kp/Yl0L+u/9he3gB+Znahv
bZo6gAm8gn8cWgUpFOHtgKLGo+WBANZjZ2M1fI/A+LuDkr8AGsUxsHIwuUFFqCGmNToxKRIzqY+y
kF33qq1HgKpc9OT+dU6ewqrQKk/Z8fgozvVcNGBOVlrddysURIsz8SUgbLJba9zkXz0RezpW7IyR
vbBaXj12Eu2wL1yexbfCKgJWR327qfoUvOrc0ePsjaZko38iZObvhazWceyiDglgdR6iWnjlEXvs
SL7g8klGvC4W8nAMtPlwyptt4XfnW0/V+dGx6/wq3MjDf40P3ctIgOXqmc0mIjryPqlGfiKnCKRs
rkZt0OwMg5uD5nfBuyp0Y0XQBLOluZcndbWYCtHjl0svSXUU1RT12Rqr6nmecmg15U1OGYmpXciq
nLIn+7WS1YDlzW1KWUW1Y2uZlbPjGlQPTUu0KoAmh3gc5uf3NnnUz+YPVl/jEynr90Ked6/Ko3sb
C5Zd47UnMjwmkgevbZlBWzc691EEjvvowrHD+HR6uLebw6AvshTMhBzB/tZ9TGdUYksklgzVP6di
HYxaid31CzluOJgGSVnuz8m2D4V7qucjzY1/H8k2tkq/e/8a9596ASW4t/mKNDj5qOwmie4c2gGe
JwpRMJddD0+7pTw0zYlVhzy8DZBjSebpi9Dtmtupsq2W58vDf51EusQ5lJrVrsbQySAKKPUu6gDq
ZmkdPE5ZEMDZ0FhW1sB0Ksznt/eOMXGCMyT/pRx2b/cStH+5XwC3J1TtLmR3a+onUMX98T5OifXo
0ETjx2BZzr71cTp3GnU46Ik3HDprNoKX9clNx0OkFr65vvebZU6/HCobb+Nvdd0MdHCBgEBR41rE
6gUS3PQ1KOx6raZ5ewijqH/WtfZDtvt1iYHiODQ6AgIs81I9CK5ZoymPuYuyHX/2dlU3tsKyIzSa
HalH7DqCATHgqWrtIyjL22h5CotL75KUL7JC7o+zeszHPFJcJ9kmCyMFWwyEl7uKGmJg4jZz8HRm
L+Nmm5sEeRKPKytXDl2fQBkOxlffyNprqeoV9t3JG+y/8QNlB1QjN1VYqq/ta+073WvjdwbHOhTA
V4l1/n1sGwiCZsF0gT7vLmO70De9UersrxDwArL0szaE86BH6fAS1SA0sRaxtlHsDy8sdYOdYAW+
kr1KU6SnZvK+yc60MjSWSEdwCalYRlO90YzgYowdiEaz8k6yyARJblzPxnbbKV68uNXv/fLIqcRO
NVP9IESC5nurRP6qxFJ+6cVld7Q6YhUL31fEUdaduVEe/dXmpjqyMkQmWYgZCJ3oJngf14ge2s4J
LsLtfxeWg4zzEE/V5q8OCAPoj1UuVpB/ziC+F1wyM49P/F+Wf7XLOf2weB5RFNnL2mDrPVk1Askz
N0iyfSatL/aWWcDV+of2I9stNmlQ0e5EIsbsDcbdm25HLuyh+3SyTc75Z6xs+mt2PQyOmo2njInV
vALLHEkRyxc7L8niEiaCGEnT9fhXdG4yH1KXR9gOABJMowc9LLn7OL5xRlrNPJv6FKDtNK60TinP
9ugjEK1FubaKlTgHdD/3mqwf+s7Dk4Y/ClhlPl09Ru+jzt8oN7sMAxuquW8VKyRmqj244fjd0OKf
+gxtkp2J9cRV4rwyxn8kwfhYaUr0DpbRO9gdMpNyUDBUNberSgfdwIRc1ukSPGRzlIOH0D/VpKOv
rm2TT+M/IZubzKqRC7ax/p1P0k32csqXG/ShzD+rxE4eJaSBNUpzpQUGT/p4RzqAQf+rpdA+46RL
HgELNze8xP8+z+11GuvjPkc/QBaDRn4Q+QimgEBzeKxVf7SXAOiBhs0FzMZ2lU8p94m8FNAVFRE/
ZBBWH+RRKxunyWZzrrchO7d5kOyPGr39Pf42Sp6QZGTUkaADmvvXJLL7dlLshMmDOBTsiI6JJ5pt
J7wXArzKMTQHqz7Jw6jPAxhWNI5ckNw0IDWA9nM6MHYQHfkfRD7RkNhXjhHRkUWRnwfvR+v68WoO
I5b4U5N0lJnI/5yUlF0AAqqjHKkY4QYPpvxgegMyLhBUK31Gk9bsz2/yeLf6n+5G7RUslv8ZPUSz
O57UzNNQaWpWaTIs+8pKjoMWt8H2rrDXGuPtBWKLLMv5T/U2AzpLA6I+WQ+pc+qv2qdtWcZVFrWt
i1NshsDtQ+5eXdgo+8ipM347YVzzJjWvSRXAGFF8dXlv87gHr5rEIfE6TyU7Cgdn51Enw3hvU1X7
w0um9ihnku3cV1cN+HFoRJxpwGF/VJz69nqyqXbNnPSseJLnxA6E267V9xF7LEQVygFwH/erzvc6
VqhVvMgRUhG8cB9TqrVFsmseMPoBXtzxcAjmE0s5SB76AYlHLca7+b4aq+eV3b361+Ls3nFfsP3f
Q5qkaRcAusRm6Nj4TOAbAhHUFx84MyrQc2H3j8FoDQfBY94CmEZbVThvRGDNvaw5SV1fckOrLo5X
/RisClT1nyY5YtSxmBQoLe9GC4nopCuVE+q3Ebbl3fieTtApB+G3T0Of2eu0VPyT13baztSa9KAj
rP3QuFOwNYq2flRMq1/FWZS9TlPFprmz3LdUDN1RESr4KBIkLjBNiiAbsoeyOuLd5j3ofkAnEs6/
O+UIXR/jBxMLb5WNsZpa8WMxJxaxG3XO+MauZU0WCneBQ2q0P7oxSOKl00b9tvSqBsaCb68aOzVn
07RqFUShsjXHyX3plJpNa64fWyzuHFLajx5W6ZaVIMtJkfA0vrZIKmeu015k7dYeeAf2gsoDCYhp
5to1X3w7sg5yhJqm6dVFFHtB6tramU6gBksIGkASmjrc3mdXMwRa+5zE+b2taFJlPRlptpLTyAlF
JcYtaXU+0fymrLkY8qTdl2FYLG5vwVMN1ga29mI20xgsMeA1TmHbbe/vWdhG/lgQPv3vn64fRoR9
MkDz89uWw9HHv326e9OfT3h/B7HpkhKJA0zi5UsimTADVVg+3F8zdrC2NXIycPdX7SLFX0OF+/0J
5YR1lP/+hLdvKwpdJJjnT3ebW7cC1jt8Ojlazi8/YYO82/1N9vMnzNrb73f7WvoSEngy/P508mxs
sA9K4IKKmr8IeXaR5V9ivbYO9+kd0o6LoVbiFTC86hnc0cx3VctTaQv3iVTZc6M73ifkG7QPcx+A
peZX74WWL0tbyc6F7plrb8LioXWKCzcm6znXiciFk89dJkrIeqam/qBoxlfZKYsKMIZheeNtfN1B
mm8JgG5kPrSPQ/HglsmP+3hPI37IM58Fp6uuhKGw1qtm+fxsGFZN7GpPYVDoT+hzPbhDq5ziuTZW
Tn8IY75a2SmH2T5WAqy2Q/RJGeK3IXIULlLU8xyy0NtyWGedg1v6nzY/aTae7TSX26uMcUPM38dH
d55DDmvNCLcWu8S/cj5r0MbmDLj5VpNnDS0yU5VdIRP75/2Geg/6QHMfZVOM4MMOBYlieX+/aLn/
KtS0OcoRaRuHJ0dvbq8pm9DcJw46JCHZvn/ejPGZBJ24fSWA/cutGmfA+I0vg3cy/Dw/N4oGgXUM
oos8stIM6lRflztZdawUhf1KB4EQmW28+mu0l6jDvobteJ9AjpAFr+Dn4+9XuDfbSRlDxv/nFe4d
aSV+v0oBCQVdf9ZDaod2tRpma6DMhLZZdGx0SzGg1AfJnuU8IuOTNxzJOruk2+vq7HlYWAxq2F4N
0AUr8jn2ixK6wbIz8uHDavpwoQ3G+A3TrFPtdv4vbyJXg0gMa8KOrDJLs2CRujrrEzX87pjaz9YJ
lI8w81x0zET+qsPrWWXo3l6hLrE1NQz1zNvVtnbYOUdH6dy9l7v1flD45xqFI+1xWHlp/ncurvEB
qFYpMEGdS40lf2t02V72DIY3M45ycskLvcvGh1srJuaLgQfBGkRFzk/Q8ivny6hpifcrWrrB1DUC
QJjP6WztmieN+VShC7WNmnIf1VpEzNQLLqoHHgR8sYIwaJcuEz1rT1Njq0+x2rzKdjdIjFU81fhs
AlGDU2ms8tJRPsGzahtP920SyZw+9KdCF4gh92a459LAs3NuZod47KtBfYmv1hS60MDstEWU14Nn
uWGZSBCSjG967AczPTZN2cJRng8nHdUK19IOvRYUxBfDVeR25Xoa8+zVs0mfiQHTCtex09dSwe7C
LsB3yGonoFzFhfpL1ialdS9e7J3kmWi+WE+o1y/RrOZZPBduvgNZ0r7ISp+UWxT126s8N4unVzOI
1LOs8UlQiMZ0+0EOTXtAgIJQ/Z7wgfKSsf/ccymU6sIsm4hYPYUxaBEul7mxnqLod9uUwedCebwB
KGwR9pMD40H/p3seaIsJo/GxAG/8p7205kBDpybcSKc3HNgGYNVV+t4po44tA09+WTVKYp5GbAaH
AJDWO2uAN9Wq4kfo6tObsFZykJZ76cUoO/7HzODqMXwmW2MlMJ+SuhbpfMUHJTD3jho3x96Z3JPs
nch/g0MKXkfQVVfLaM91m2bvJtaOx6mNasLxnFR0U7GxwVhs5ElWqSqgfCM2DzjfHHFV8DdBAg1T
FrH0S/Ii/JHS2UpJNhpgCYmOIgUzBXX9HBPWGhOhX0Vi1KhgR8m64BveyM5+dP0LecZbTTbVog+W
eTpyCc2ne6S0j1prkfEaShKQyLW+KiKI2SYwE4Fgbx9DLgDB/Euzmm8oOwD7iWaauOmUj4lZWVvb
n2bO3IA4o8Ij2xN2MzOrvQWS6+XXxoE+pc1pdE1g4gV06bvtV+UiyQr1tQxtUi2mrhPINr1dj3LX
3lOmGU9SRms0fovXJmVrxp+y/058bXWbqcqTfdl35tcE/0Co66r5LFqiXm0aZSdDLcjcJUOwi1TH
v4SOUaxcLcneI1v5kTmO9TMdrrd5MCO7KljgfAqrbwFfdcrVQ/Vhhe0n7llD+jphN/YS4dPx0jU4
dCVO/iSb4sacFrA2QFbPnZXIqk1BOH0te7k3Jg+d2QMRnXtLdK5f2uN9LvJxc1QraR9kv+Nl2Vo4
/MmUz9wT3cvYZasKYe13PM404BeRsZBVo7TwOg9FhaR627yzE8NiKxmgT8yDjczH6rnvnjU/q5+g
Vt2aBzsLj3kxo6PnUWnBNQd9ZNiOqrCOvdKmC9NS+tOsT7FSm7BfmvY0nGSbLIAiDKd0Lqa4tVdY
bTFkPqNHUnkEu0qPrOsqQrL3btkme5HpAz2V20e1SeOl6Cf/3NiBc2oLZ1iOxuR+JQR3CAZ/eisn
jDUKv6m2cDKjD+yI8fxI3a8KhOZVrk94IHVa/JiTvoHWqztf83h81zAFCchsLEI/78E19tHjvXBa
/9Sw0DlCZqzcReJ6yX5S7HAhh6SR83twEKGGbar5KbFhNS1sQnWLymobrn9ZZ3exqTK+nsjKx8cG
obnD1APlkeyAbky/1xPKSpI50FID0hOi5gSrYPSi76otorNkB8x97Tzy/3GenMW0hr2r1dFFnaAK
KA2JeN9KvKfQ6r0ntwE+4tpX2TKqBH2QyWlXsk+22W67Gbx2ushaaiXJrulRlAsx58uXtt88IiY8
nOJ5ssLX3c0E5jvSLfspxPsGOemMjYnR2k96MbnX1AHmQp9saWxLWfvw2Vdp0aCmGSfx2oAActJA
Zbt1HS/jOKnftCL/fSTboFmJ53Eol2Aooi9e/8uwi/rDKe1870BwW8tmP4iOniNMkr3crbD0Qcog
66Mv8aR+h7LfXUO8o8+jMToLOb7JDaQiCqc/o3mXXX3d/CnbLa/0WQdUNrI1XGeeWz3Idu6tLZqm
mdjHVhZ8xCbJ+fntKL2SblMk2Layyruz/ry7vneHdTG/CxRmjpVwfr+7jqXUstf9TYOUSlz1xc/K
0S5EZIuPKS6slZ0M6slvvepYFYhw9n2UvE4dEAXiNMVP2ODLpB3MizD0bCVMw0eCNMCcZT66F1hY
Y93dJQ+eLf7dLseaqvkWmG742nXmUUtt/cMfKnTI8iQ8VZqAHq/6xVrPfOd90NOLH7naj9gonkDF
Ze9GwMfq60I5xsbUn1CngDlqhs0nWPl9wNr7h+aXX7BMM1/VWsk3bknw3Yha9dwHUzSLmfpfEiVY
y6HIIeG05ZXNSwH7e9OZIjioUNkvqEcNS10buYhHs0MUfvRBtU2mszdib8cGI5FiQe9TXreLfhrT
L1YZfSuzxv9GJOFcINDxs9KntcptP1x43QnRkyJeCBv5GxgjC6gfG7PI6p9eqD5icie+GV30c+pC
a6fYXr9RcYR59gHvFeUzchHFc1dXbEBHX9vItm4y6wvEsV1e9MVtBDKSwdJLTcIYOP+NRfQU5rF3
KSMLFPN8BBO/WYm0iNati5zIOkRhjF/AO9Y6SWker+wbrSp5uvW2Pryk2G2jdeIgXkS6WzDPP6fc
2vhWb6fI+UMkFtfxELWb1O2URaykysV3e/2YjgDlEjQav3bxG/hj51taC3+JJLp24gezTyZy0Mt6
7hDj9wwe8tfY7uN1ULMPsEcgKqXaI6+WxM63ySxhZIjwo+yTbhO5sbpXSkt9cmOMo+WIobNfDDiY
r1FuBjt0W13Ae3b9KjLtWQ5AkihbIOoH5Kxp6q2uRIg96uSLgGICr2s+HDDZOyXNyk2NQY8jkvAN
JwZ9n5pev3YH1fpij2IVOfn47teDuXN1/Fxke61+a4co/RTY7G0F8KOt5kX2lzTLrC+GS0RhSFVn
W4k+/RzTb7IvgeO8YVtt7LDSmd5Ho1nJds1ioxo3mU7MawjfCCjv5EsQ33FWkRJtDTtVlrUVYkHH
XuIoj8q5em+THWZY/48hvemZ8CmEufrr3AGk/QF/AZxGkfiTRR2DU66i0vhXW571xYU3EW/JFOAR
9WdwOnfgG+GiBm79+Ktdb6HchkF7+qvdD4r8JED8d4k9LhtYy8u+799zq6mv1cxcdNHwOf5pgvXe
XDENujWRZasJIsGKVdjWhuaorUqcDq9BYRnr1hwQPOk8b1MaZnny2OntYMUOR7Xl9yQt7u8D2yuP
WRF2uwb11ZPlo6jTJiUZDAV3xQSN6scwbtAE8OvgOdM6lHtjFqOxrp6BARSX2jbUja11/iLPLZ+N
9e27UMcdGgnsTG07v8g2eeSnnnWAGXSWNcOLA6SMsrA6NSSkorTPL7e2uM6wdszUdBWOo/oMGTw4
tFMNgNU3x4q9XrgEAN1fZa+VttXKibBtlVUjcfuHciy+FXWmPjdmLc6ILT6kgY+ash5HZHStZCer
pqn1i7yM/Vtv1E9b00v8J7KnwUuri5Uc5U6sX2qTdbwKWxHgF1ozozWRJ+wRRQ1rs32LzHqZjAYy
2Q6RwsnsxFpWRZv8gBs/PrpZl1xz9p5WmwIS9UxjXdpVi+4lJ2W4iBVkTHYqIqVbx7aap9olCmym
0UnMisNJa0Wnjoe/7JNF0Lf1WuhhvbZtbUoBQotH07LVbQCCZJ9HfnaRhWZWyUqtbIwGjSK/tUXt
lMFWCkLcWW3gjPNg2SaPYHDWO1WQ4Ly3+Uror1B70RYgD8tp3aUDuZFZgyfzBDbskJq2KfVHzkPO
rhOCG5T36umG/ytKDzww3J9x5f/SxaC+ZbUyAUtqwktbNO4O3foIrUXbPPca/N3SKKs3LS4j8htV
9xMsr2UY3i+jjl/il7xWTZ5Qo30r2sxBoa7LrlVSYDX739u7ufOvNmIbOOGIRWqFvyoraPSzB54Z
SoY6rU2ABadiMjSwkfFPzD5GVF3G8SiP7gUCvdlWSwQsamz3vLkIWYfAepwPY6N+6XQyxHcDPtmu
K/D0Zdtt8J9xsvc+eKi1ap2qpr9TYKNtMcEdQRvZpPg0RUE7ULX2cRNE72GSfY1sr7nw4I7ezTkL
njZvge8MhIazZ3nKVDX6gZRhv5SDUnawIL9gexCF5Zky8tiYephFaPwar3ZsaqssGZsLIsPpTlOr
DPyCYT9UcZpuwnrQnhxIYsseOslnPzlPBNlnID/LL5JWCx8me+SzDAlNo15Cd2yfzIYnSFZp6oOG
Vu0hd5VgN1XqdCnDfFyNGMy+9T27ZNSAZ/KTaZWkAOKmXxDgUpMV8Nb0IZhpUp6ACrmQdVkAyYtB
OIgJ78zknx45hxwux9zOkXVdQbG17z7Hxsyu4SxJrg198TDk1UU2xXMTCATrFPftVjbJojd1cSFW
sJDn3NvlkT5rld/aGHEb+md+pMG2twnVjDhdljQXN8yLBzlenSJl41tTAxDL8LYWga3jVMXVoS16
jxC8CE9uYxgb8G3JIx4x7oqNy/hcjFZLwtio5mduiWmWEaxcAe/MTEztiGILIgbZrBai1W2ykY2x
lrvV7dANUM72iaaNR3XUgaBp7KeLQDTPXZ+CBDd9gtWZmm1V0SOMOJTmfszqap/PkckYRcbN5NXp
Y6nIULYevJhqkS1ttak+8HcO0QkltNghTAqbM2epPG79eRO1AFi47voKqTG/cLaOOy6sGfDRVUp0
YAOOD99cdULhL+BLKA9xmnVvf4YJB3ShO8CYKULj9zC/sX3M5BjmMZtsl7PZ8zBwLf8exirEBicw
pQ9J29ZbJXVJ7iej/hzZdn0NuYPbbWhVS1+HFNChSHCovVR/duxc3xWBBZN/HuxiOvScQ+2Zh5pl
Viw1sG47OVRT2/QgFODasmo6LUakXqXveoeUELJB6nMWoqxpeVbyVgbsesSk2x9tzGKYn1/7mkxI
SYSt9kPJO9ZcKQLoxCoWLmGueBHUW7YZmOGCp1k3SVZdFaUxl42Aal7HHRpNIiN0SBLgKyTyUxEK
4haxuwvqwv1Ffu7VH+Lqs8yscukolflkgIPbtOionuw4MfZizIwddkTdWc6I1E+OKJePmnk3hF/r
gtUpz645dnybscpA78wzmp1XLsdZpNAEFrWXe5z/tAv6q42MWHUIM0Lbk7ULISnGhTnk+ACN2TpD
fwj1dMUos2vUlsVrJarXojf08+h3+SvvsgDcaBGRmTsnpUDqzjXqg+x1RBOj32l1O9lL1qNC3cm3
8U3lXMKw1qYh1j004gyGpgL/bqSfbqQ+WLM3jO2wPQl87yM37VluNBJnL24AZnaaz/a8hRCWVN2i
MZz257TxA6X8WafpAEAESSy17D+hdngPvlL/LlrRjOu0SI3FXx1/Ve26YbcFOVK2T1GBdoiHtWM2
md5D2BKGRhSfTWtsscOvouEHKzIEmYf+F8qHbxi9hx9ehk4wvKL+EqeDtWvg5cB1cctLRkJ4hcy2
vbXN0VvyeONrnwsBweBoay46coOB7btsLHCrxfB7TMhMWz7PrylaRGZgPvRN47/4QT9fKHqLYSbV
rPPqdS0srEjmwbg32NvJMJHbmKuh8NBxxqT6NpVTeuIcKuJVnjqxK35C8GjpzEPtVvRLlj7RJmU/
AS8ymJJVmbLxLAxlMN5Fxu2nWbFvGMIFkOQBR44I0QFrVSZj/1MtteecLONXv0OoXnds7w1nuXGJ
F3L2rAo1WiM8ffQyB53AcESzNZ6K/QASB+UTTSmWbd0dWGq44Nnp1Rwz3SqWm66KxM+fs7kYySyQ
abjKFtUPHjxn2qt0ncLQ9k66VlgTfurQp1Xbz1ZAhHp1JfvrkYhw0aFX3Aj/FBOXX1bm4C7yUH1J
HNhXNpIM25H008b283oplYWkcFA8E2DbolzkVQmsVZ0avMZS/c0x+Xhuol9kTSWEDvL6Ba/b5lFD
c/hQF3m9CnLH+hy74oeTWdm19BrljDw0SW+r5zrCf2OORl7JJjffslD8sPjOPnm4CDxJgQXEhoiW
KDY/JmPQnwtITOvIdUESew5Wplrf7OsAurWP3uSIpxE2SOr0wNXyRZu4QeLPghNh2wUbG6cCFvVI
Cnv8MEataLtEi5UdAcBvY42weWYiQF6hh/6by4JCZK6Xzjv+rv4WC5p8a1eluIZ2eUr9UccezmDr
X2ff1RZlF4LO4aMTV9deCeP9MET2ERFvFCHnwkovQfm1qMI2WAQ9fNEi6n71+kY11O0QVd5HWPj9
ujXU+uiygbgEvMVlLFhkGSg4bHBDNy/1JIJlTywStlAVoxTthcmiFYkD7VO9GJqYvmqz9S3iKfnC
d8qSf9S4KVT3PURr95vrRiir9BDOeKDEW7tGGcVXrf7ds4Fr1WbYfQ+scVsHFYk7Ybx0uenB0lOu
gZ3vWhOxhdFBdGRM9GXbYv7dZ6G7TdAkPxZDM+xsVzn4U5GvtdE7TmnTLVSCHgRixLDpIsPeFL74
CJ28veilGy2afIy+ocv06FqV87Pk4kHKGW9eZNA3ntK2B6RfDx785jMDZpN5GArnfASXngADGYIw
vsoCgTLtqCSo0s9NiaIgK5a51prcjnbqnVE7qX35MbjlY2XnROOL+gX6eHpB2Fl9LRTtDZVC56zH
ZXMarfqxj4HylFkcHyPvZ6yK/EFFdMKLh3EfOCigAO8vzAfl7AuYiqGdffagMrZg05FmmqvKaF/m
yNaTrXf9WdgtxHUFUJupxNGqVkV41D1x0lrholk/Iw5nYGLoccQS4UdShmCkRuQLZLssIGOBp5dD
ZN0Lmy8s+nNUtMfXAc+nS5XGr61WNGcCrVxJU0+Gr2+6N9XN4wUki2xbR90Pl0zIFftm4zQMDtRG
M4yWrDaKB46ushPR+P6KLwJw5Sn5RlifEb1mjXsvSsrFrR7pzrAYGz0FVJd363Jwq7fKiMUae9Jy
K6u2YfP48TT0ZYMJ/ptXjsu+hQZKlM3Ij7dDh13r0Tdh+i1nUMUxCcwnUsHKMuyxwwy9Q96Mj9UY
Wxc3A9Xat2vTM36wr6sWatx+602re5zajLRTgcxnHX1ONddhrOjLUcTNr9587l0HlZ8k9B4q0kwL
VKi61ZBAnhExFvGRIvwdBn4EnLicHzOUPB/z+Yg09GOmpxUkTppkZ1dAlOp77pWyqupmdla0+lsC
qqfAj+2lTtSOZxCyULLqRMF0Gl2CZTznXsB89k+ZKJbQIOyXslCzRQRMgMT58G/Pu2muponBUze0
v/4nyzs5QnZ4PB72xsir/3HWc1DKHqP0V+WX7mGo0H50Bb5DsG6yXWTCsIKfCTO5RpuMLfe4MUqj
ukxu7UC2VAUxnODRa6tiV7BUP+YuebmQy3/HM4TkXIGUAoKH0wVR5mLtR5H6JKbEwf2pV1/K9FrX
LEBnG+Vr18XxrjPreh8HXnsZozn54qX1p+7nJ7XiSk/SYS804ExEuYyl7RjZoyEscyf8Sd2BlcZh
vtDTtWY51V6zmQ1w9/zI6Csy06xLYS2vdbW2f7pl9qyN2Dc1hapiJ6Sseysuf7HLO4fcCz+DjnfY
h0mBRFMkdvXYnl0upW2iu/12sNzxUXXcYIUGtP6ukqDU7Sz+ldsnMllAx7mYH+2hdT6dEJ3TqtOa
JxJMYlOlbQHWpQYbTRiLNVfzWDT/xdp5LcmNM1n4iRhBb27L265qJ3fDkGY09N7z6fcjKIk9vaPf
xK4uEEBmAixVV7GIxMlz9GadVlb0rcj6tZ+V8XfZLxFBSIP41QQauGuhPjmPowZLiwGW13c6hTP9
4arWuv1iO47CLXtHlqv4GvgG5Z22XJxcvbPAE3bfFS/iRmlbQPGNygQI34RnqIjDLZmb4SFxzHzV
Gsa3UMm9F0oRh4MCceoe0lPnlT06VJGp9wc0FgAI02R4GhK9o+ynlHdl2jYf4UU9iYjArMdJHid5
VLsq2zd9dZAtLz7CCWEeFc4fLvwtI47+avMG9YSzCSDy3zY9SfdBDYZLStp31QeO+2LoOumgsj9N
2JNOgyG46EEL9nV8DQDqUVFT1tvSQD7c473cmCixHvlxkT404eiv7Nbm+HvyVo2N4oyhv8jyxEXq
ZjwU1fyQlkAqNL3tjk1D9nq0lfSzE1vfO5Cm98IJ9Xum+X8G0z2Xw61VDo56TR0fDAuObB4R9xr2
fRulT546Za6zpvrDhDwrCRrlO7uc74UcWK8F1E9bRYk+20OZbzj3dO7J1IBZhkmVs6ODa0qqBL9H
pWzGEsyS75bOXQQ6jgk0P+QQe7HlUm+S/eXGMq0iwmLySnd7XnteLDYR12lufduRbJY8f2tneXqV
vAoBgjGG+KnV4guoiy8WgMlroBnbzK+eoaAO1uqoXsbKOesJeVzLsZVrnkcwpQ++sjHquj84caUe
0SEZbvnUBId0IOUCyiA45J4TbHSzUT+aA3z6Zd//RTHc6Hfs2KG1ei3Jt6+q2sm2HQRJ3C5jbzxx
grD2dclAwCvXDvIAiC0uTIVcjWcd3EhK13zk+b4q8SffUaGBsRGB0eR8uIwUq64TjePo0NT6TWdE
ZOjlwaKkrmnaVVQ3z5AFJQdhWxqqwn6GVLbabTur01Y8jVx1jgo+2lVHGsbSgw8TG+WmTQztHjm+
s/MpznYTY8+J1HihwCg9eAaKN51awPgT1Neu1JJnGBV4rkb9EOyV3h+FTUmAvsAuCxxUsu9sBazv
ikoaapxk4uwnT+MpGbWJr7IkDSdfz8YTeGzeHZcTjICi/ksD9ogHweiTVHHs0FGEu20hYD4kRW8/
ysiuypbasunRTIDiNrnSgD2OHzTr2EuCC5jh9BiMJCxsYB6bwhrVjeY7LuQu3ZNHNtwxTI7wx1Ay
rzUIRZd6tUcp87JHnqWnamdkI0aTpyYP9O6riRAAQr8+D3kQcb2ivkYSPdJf+PyYYHTWMLynd7uZ
hKGbV4ti5DuZz2RuCs6lNwUMYdthihKOsKjchzr/QwwQoJW3HJhGG8sqxzsMU85KU+qeUxZtvM82
2TD3amzr4F8JEQ52C/rNACI5WfIujNaykfIALDXlpXes4tI08Y9eDNUCDN3QMEJ6DUhZxMxd7kR8
rmK53cX8El5LA51pSTbyfaI4LlWVNHwMnGNTW+Tv0/FqlCY/AEn4WBdSxNef2yJPsBZKvTB0I2xC
CUlpWI/CVtsZicYK2tLQVtkmVS6HdGR1Qf3tRzlNN1kxPDTQAd1lmA3Wmut7jz6vek9qLua0sIM1
3xvvNmCiC1+6qlM28Arq/Ey7+tnJ1WRfh/rn1m+jq9/+SRK8fIibId85tgtbTIACUeVCuil6cCpD
kyO6S1NbD33RD6ROkR/pTdlEaMKCr1qKP7uwonwxkLdYGbpUf+B+r6zr0PWeC7tEQS8s3Zsp86EI
Ikh7guhsNmgmq43BT8s0FE0HqQdVkE7WZyvhUnvy1mm3kbpYvWvVUyDImWQzRp6HN3jmbpJJxx2p
CuP4YqSohF2vOqX6ENYTBEuiKXyFxwLfbHaKJ2szgVNZN4jE9ir8QhOFk4jr0LWCL9q8RBk8Anno
xZvGUvRTHVCv7wDmelF8s3piO72S+yR7gflxC0xSepwe1N2mUj5qsVNcyiRw56GRJ8k6HLpwB4EL
Gitp20tbRGWlfQxM96nSsz8onQAjlnbdie9asOo4qXo0sgi8nBOPe8NxAVyV0gcfbaunbkjWelNW
L94wlC9ZYt9zyIQfck8qXxytM9btMDTcYRnatuLuOaIIN27tPhhZ3l3bfHAf0tD8E37O8KOXhOUx
kP2cwg0v+mhG5CbJQwYH4Y2oowYjz1GZ8LoSwlVpJD3Lti4/8ftxEObeapGp8zOQTWw0AUiOPuQN
nGAaGgp61EOYr0YcQeCtwh1ORZX5mlTkvgGayRt7GhqDrOzzjJ93KbKM14QqJSChSrwVc1Wn9fYw
fDfbeW4Dcphfew2GX4J5wqt22eh68KSxVNT2AaTt1H+JoYp46BZmfnkngtMOTLoO7ejslb0oJXXj
5/t5bt+7Gwh/5L0I1iim2JS+7c5e5P+ajUWZ/UEEy0EH6KmdjmHFdUdfWut1He3BjR4My2lvrTdY
uyQY84sdnTMydC+ofbWK3L1MlTQvSdl/4HzOuWYwCxxgeIBdX+u7W1PHR0ranbOlSbCxCFutfC1G
KrNmU6t10YMOUsGVczWAujTVz5yOnOwOFXARn5ZBvGH/HOxt6GUSK+14xAs4J5bDGNk6zi4Spf8j
zY32a577KoL1mnGjLj08BPBG1RyH3Rsjem1kpMJMJ1VP5NTbdej03seS1PFOg+dgJ7xKhexHXcSo
i0zeTAfSV2Xt3Qts7UPztSoS76D6GaTlHWm7MDHLTSUV5R40M79btjcOJweZCmMbGtbPbjx1dSUp
1PWbgDddPVHyXTRVe3nGE0Lv3geT/x5Fy8NGggbog8an7dGNESKaRpLR6bfQG57EKBzT7KEAnSdG
YKyMi4ZCzyqY6NXHEpInu+/hO59WRThV203sWpvQlLTb4Mo/Gl06WhIlh4uZB/78FLuAKaegxR7r
cC76Q2Cu3zkyL5RX6EwO+yVYhJCPYK9jwjX/63Juy4bRKBXlFWGCHfXdw2d7NN3NWDvdZVBS+Sqr
pLsaFeBgyB7ZHyCbCCZFIdEUk6yQ6MWaMfFgINg7WigKCZvyqxdn0yFzi2zwO4cIFl5YexH9mFYW
09Bi9uBRgMhiOwKinletyC0De+JQqlmBZN5Ew5iesir40VAbmJ7IfKcn0VscS9zieBf3H4QsywM3
g/BerL/ME8MlZrnSfxDybqll7m9f5W+vtryCJeTd8pUn/Xz5v73SsswS8m6ZJeS/ez9+u8y/vpKY
Jt4PpR3Qd/SDJ2FaXsYy/O0lfhuyON695f/9Ust/491S//RK34X809Xe2f4fX+lvl/rXr9T2/JKn
Qy1DTHng0S6Yvoai+RfjN66o8pmVckY4z5rHjR5lb8fzhDfT/vEKwiiWmlf5d/HLVZdXLXeo0GwX
z9uV/t16/+76bGbYend6yNP5csV51ffvw1vr//W68xXf/k/E1ethvBtF1+6W/+3yqt7ZluH7F/rb
KcLx5qUvSwhPPP3J39mE4z+w/Qch//1StlNCnVtqXwfJCM6N1E4MiYDNzvGvRniiYShOqnYXZmER
vUpMWGJNtwzPwl1ygHR0YmTZtM57yrRGX3uVQW1VbUiPWRBDoFb3L+yCIbKdRnFOJWELvmXyizlj
oJsnTt//En5hd+GJ2o0ljFjCJpqqhy3D1AGB1ZDtX6CLvkHqEd8KW4qPne0gxN1R52ub0dzAUBlf
8xQG0ilKiyKU5IQ3sCTgbJ58mW3CrUb6d+ToSIhYDdQyYqnc76lzzlV5Owe6sEpuKiOw4Uk2qC/J
RiR22NmDw0RMdedHaLna8N0Y1M93xU0nacC5fUh1zzQcAqu4FUpc3BSl0faeXgBdF7NbrRoObgGy
4c1sq3cAJqfNZ8gFWVFMrMwcWSKjflzWEkv7nVaR1PTO83pBUjSXMI2h5f15SRGW9l1/VXmwmMP0
kS2apR4cuewpYkYvyDMD79JErcfR55hToj73Z7NM/dU4dHuDv9sZUK538Sv4UFauwSRhFHGLuwAn
4kiOfkq6BlSFnRcUnaYwfWTWMS8sfx44SuCAhpnsOXBcCK5IXs0zhHGZJlljtObQo96+mTNHVkO5
7eIkPb+fOCqDf2xC6fHdWmJoZOaVTLdxVCrDg8AcobVR7ryHoEm8B9ED7OWh21p6exfILOfaeBeH
iOucMbqOVJZOocvMeSGtfbLtKCZvGugn0Yykzk4oI+sn0UMwbTgmUrISzuRXmBi6uu6lFJwwI6M4
GrFZadU6MvAy1MZ8iMeaQn1oJUl5ENYWMbktmFptLRyzdwoXvW6USXmr3kXELhGcOJk7KYfSA7zG
j9jFGyn+MyJDKgnbvzm1MdMPump/XewmeEIVPq0045THlffCs1zMQcMQVF0Hhcn0qn+9rnmYUqpH
qaG9FS/CsDyVd6RMYNiy3ZNojCyz09XcLtYuMrFm1ISQLZxiE5AtCF8PKN+NcSe9WUAvchIGcRdL
84LzpDcLlj1crxIMDRsVZvSzPjVhmDdnMRS9pXlno04P2lg2YuvF8V8tsEybr6H2zi6D2i5l41P2
l4QtIgrIanL3ZT+9h0bK7ipEUEI4yLdFaFAjUjtpVcJLa58oBRjTlRiDPf1htAz/BaEFeSfsoMec
0zJjiS2FsKVYRsxdYt4Nc6+nGsOpj6McfZaalJOM3IDJTQ+j5wCA2tG2SBrIfMI+Fq12EBEUcDns
uR3/bk0w9jSjui434xJIlQWF/wQnaSc4STMA6snH3OToceoKYz15RG+JEVOqfmf1yDctocL8T8NA
QFSWlWJ5fHDbengcHeOu10n3UrDhPuW6Wm6HMk6/errBkRIAK1JnAyRv0xGUHLmfCgPgalRAvxbW
tbuS6uEowMYChSyaurLdtWE4yXaxCdhySlXdNgG/tRaOGZ7sOm6412w++m9Az17dRkeYF7/NgQ1V
3FUAYy4CV+7JKRznxM5VT1eiKxq42A0gBBWa9rO1nIqrC9XYaUskZKcuMpxTDOdGyMROjZhuF3UA
wJK0QG5WPYyhKYTq8ujVyOYE1UOZw/sseqLJh4Rq21QH1eFWPxzRr17sAXKAyVnfi2BZ05CDjnw4
UWuruvVp/CF0HQvy4RjIqRQP6Ib8tIUcZd2Ew596v7Mnffoh/rVG1L6QtswvtZNHV7j/o2tTWpvK
IfUJqdcPk3CORTeCJ6mU/AgJ7UUe7aFbiZiqA0HNuSfK8KkTUR84rZW0dRXsRTdujO92oGb7NzZx
qfCvHF7wi+hLpEz7XksgutOdUzI1vanASLmMRQ+dYHRJzOrw3i61zumfbL3huycJ0Sc03aeYeVVh
FWMxRzTtQOnJWniKYpAPnCq3hqncdd3PP9Tkm30ZILsZ+/orWY/abPIPnpfKKKh34Prl7IOChPzN
6MxnMSPM7fha5jw05jrZWrPhRqNTcn32U989i17S5V8GzzZ3YtQNhXv2KiDJ/Lj/DAl/9RZbB8wU
gREX9YnJuzjmyWIdseK7y9VU62zSOpk48f82bwn+MTeQUaGwgp3sB9m+GHXvUZJLWOgLJ/5E9u6z
0evKX4hrO4bO0a/thc+xFdWfnTbiSCds/Sc/tLlnGqF0NmszPr9bp4H06+x3JXw3fIgvilxZx07K
yT9BO7CqEc+5BMhLDNcGVsBdGwK9BItglh/DSHK2MWxdK4tEOQemSbSFd6y5NFPDYd3bZrGJEEVW
tlFpS8fFLiYsQxEmbGmumYcxctBq+9uSRj6+vcIyXws5jqiT5O4aBoVQMeIOFqzkezGM5Tx5cJL4
AYBtlK+bFDULz0dty9dqeL56FLgULehXkGp1HJz/rcnQ60Xv1YDbeyVcYafAYy26uZegAluQVntj
dIvM3GpdCMrNqZpdoETKVHLgP4um0SGQQOv+UYy8AgKcJaKbwjoiAmv8GcFTE/hHBXlvpUirDceO
3rUUJElFHfPY7mb9VhihzvSvgyBEiqcgYfx9zDJniakm2iXhCEPNO8hg9WAQyrVXuEIiV8lf2wol
up+Dn55CKqRdSnUUxTDTfU/zsm0IlcNa3AaXu2I2wIzrT47FNt9HJ4c+uCTSp9uqaJalFscybVlq
Cc4QbCJfm6Tc1+vxmVr/fmVz4n4aI/Ri1MTyOGulpCi23KZYV3CV+I361E9OiDHsdaOAzBaxvWQa
56Ca9G4zrS04VgnOdqkGN+ENcv4iaQKNuRhanMw/6F5/RjhIfi6HbUt9TAWSDsjCJHduZ9rGbUz/
mCJ0cUksWLjYE+XRRnQhFh+qlZ2B7KQMtdzVQ9pXq0KTf4TO/mWq6HXBxMEwsFcRQ7LsVDP1gPAi
KXuyqTZ+cGtNeRk49FxrkaUfQU0pL35p2bDdey6K0zlUYbLerc3p9NVA8vVoaMUfxSjbbFcnG5hG
DxBYUx7H6RxWNLqn6Megrv8Qo2Y6sxWxAaU7/xg7rblMFz2xrpJJ5RGWrvjcR11B/TrPUwrvw00v
AcwIW6tQrVk7rrMfi0x6yKnT3Q51i9pc7+XrvkqU0yiauALglE1ygitheOOa/BlcHycvaX/0RMib
aC0KPqWZXB5A75QnVYZY8pfaoJAcFMMsyM4ci/hnYaqFKmGVcHRmyulEwf9Tn1AElyaVc1KvAj1G
svDNjF7Jz4Zpeed5AeFZVhlT6K43v17G0FYclI9evDaC/DtHqfkzJ1DFsyTFXzjrby/6NFJkoz8A
mUTKaorIC7V4zoJmA/X5eBfxSjEiRNxTIiWckmFWj2pN6n6aLia5bqwAOELre76AHSfXJDWo7dfy
fN2RKlmZkZOdRTAogvGoDlQKieujECEfB5tjSYirrVb72FSldrUk4LFiaHmQKo81VTliWDhWtZL1
yLqmniR//DGnbRXtKiXwjLuFo31c5vAQG95VFbU/H07LwIq/JWBwbtnUcISp3Hw1Mbb9pF662IQj
0TN0EiJUfsRQNCLE14PnHnTiaTGJHjWjvUlyZlmHs0P75KZQ/v663BypUmvu9g5Y1+kliKa3dBjU
U3/fuVJ9Nth75rANqPVZ7cuD2XnDwVbqGnpaTLFqalStiLHoCus8R0w3Kw4RgeIW1dYfwT83dfYP
EzKZms8okA5KwxZCNHHruaCupnElS+pspNzlh3sJfGcbpxmN2Tg/Jgu3rsXqXgGX/35pI3bsBG3P
vy2bU/py0Ab4G+EFiTcRijOflMbp+KXVEek0veyTYr9Cimx9gOisvFYhkoFWH6efUnfIt7ZHeTlb
bIieS3llZbKycSZkPlLQ6dmYkJuiJ2wjQHRgxZNHNNmvnhhCk4bbMWJoebrphzfrjjLPzBd4qZu7
4iftXVUMd9N1KN4sNlMuvGuVu3th6ii6hGV2onTVBrs/CqNoQogh9iaAjonnurkvjfkc1m52B51p
sVU0KOLMqtIBcM8Fi9CUr4kBmo0S000IveYh57T6Q1PxDlWhgeTwpMRM/S/V1W5Tn/Vp2NUgWKkQ
di/Ca9r+125whgcxFQTsLSnV4i58tp7vG92Mn4QvkOoVCJz4RXEU57VDfhiGF8eUXgKY8u4ANqtz
5oJInUYJ1AZzr3FiRAiUtjoKR2945d0p7eYAkxbPI1Pw4mh86SgreoPgBWEiFhybt2s8gClLrFgd
Ebki8v159uzzS+AYkqZsJc9zd07nw0MQe9lNNLKBNNRYI6ArhqgW/3BUeQU1jSx7uyU4nbxITnQb
P8qhnvu1StQr2c3zVWfbNTkCQb8cYobRkbULJQsyJl3amTBtH7mOeUwVVGMmckp5ktpDlgutYEFr
uYwXN8KFEF6K8VDXxaHSKV72o3Gfcf4Py5PX3l1N5fM29bToGqIBeONM+YcldLNuyvrwBxIBk6PN
65IKBsCkZIu3rhRTpx868ARCQHvsnNq6D1NDVS4qwCXZsVgJrLufGNbdUFxrX/eRtVpsuiIpFyqc
zsIkpopYaGxWdar6YBRZTTgVzwvmyyy25TJOS8VxCzfN2fGt9khhNsXpcT5+NHnk3iR6Qz5yGtqw
UVG2rz/2rVQ9R7q192R1BGvSeucYhOk6EEPdirZx41UH4Q2K/mvoTkf1oHNeCz69IgpuFYjv2RAi
WsHSRaWkO2g5gr0YjmEBilLxnasYKiWITyn9mGp+88AvVTxPQp8F5mGYGrYiKtcMaVWW4PnFMLUg
7FQR3NYLPrZmnqG0AB3QscqtdM9NV3vmsIE7OUQCfwYm9NsQ4n+DI7BfW0h9397F6vAEoMVCbBqj
8s7j44biXWdTy6N2bqdG9EQTIEV1tgrfLeBAxyMBt1q1WlRDuMkwKqsnzanDj11UO+FLnjb1x1xu
vitNsLOtonjMO1l9oSwdeGRZ8aQY+NpLD9pj4xmduxfeQGe/j2qJBgCD4AHl73PkApOKpuCSHOKd
EvCTcIr5YfFHbLMbEhY/Dz97pQTD9RQt5RD7j1DHy4Yhb2K+ak+iofhKNvynzmjzJ4o5R3JJMmSX
oxvFaztmu5rqOsSov+LrNttrvmE8qJb63U0QJOs7Jb51GXdKHidhxweNeGumRjj6NDWPXp+81mbx
0zRNSFM7v5ZmuJ7jG9M7hf54bQRF6UQ+L3pLU/+DbUiMfxe3TAtDPv+ZVPcbPfYisNIujDuDTsXw
VHOqVr4KYxCN6LU55yQrMX7nBgsaHPzAvQj7vIKY8i5usb2JyeHq2PF9+K7IhcpDBhd+c6Vliui9
fzWpTm6o57Fu9dtAseKytojTfMnYFtxVYOpGI2Dd2bBK86mN8p0xcUuLMdQmAeBhAI2Lres1NIze
jKeJjTCKOUtT2lZ4yvNOegQ4aDy3VfqHlBndRYxIuao79mbGpuVz84xwyCGIsv6SNraCSg6VGoMZ
quibpupN2ETTpgYkl7aabcUwl0awu0U7HsnZ8vlvSv8DaOiACjWlQSswS3e6MzTXKKoc6lQC7yRN
zK8sSuIagJA/lh4YdM+/iZ6h8muTKQ3syH93oDJG9tg1Pgq7OSYhNBRTiBL/VXUcJIk1ksz2IYfo
VW5zkomCLLWh88Iithw4MHD/iBEmOSd1nJ2tPnwMdCPZh79Mwl6YpZ+v3nd7Ktqx8kbPs4X/TdCv
1YTt90vmrvNz9Tr39oCc7K3SOem1ioMWogUqDXJqTFaB2frfU2CeFBH9xV/mkwY31sdRyeqNq9jx
LctgEoTcTz0MZqHcTJ7RNmbb5GtK9x0OH+rx4uvAs3elTymRVVn95o1RdEWjeQDU21pzgWuB2Qbb
rY6XxT1Acd+sGpe3Cd3kr4sjgB4WJTY0L+Uke+LXltsxdKRiRKWEfq6y8bMYiabL9elD05VbtRqy
J2GTA4hgytHmy43JRTSbo9pgK3z6ZIL+RN2PktasF1uS1PZqaAGrLwv10TdXQbt8XpVysBNlcuFK
rCFsqQO3rBv34U7YeDgK1oUa1Ad4Rm5ZPiDxgczSU+uY/RXezGs4jSiTL54GWPh3kKaNGzEUDTn8
7wDlQ7KThMWV4dxcTrzFJGGqqbbew2zQrkuIoakT7geQZC7SjH2u3mLQ8Xo+Bg/1NBJ21Tf1M88O
JzGy5VEHpagOxd5CcmsljHNTyerNVZEK0xqY5oTN72TtQR/CVZWU4dZ0pOIhyA1OZ6HmPcSWoj3w
/7YBPFvKa2tygCK3uv/nkCvrBDIUirlb/ZTqQfbVLyhctWGlguxIkrbRWFgXHYaSk1PJ+t4iKXJv
qYfcQMEifzSy4BsnXOVfVrhHUcPbcZ8p9xbVc/fGUc11VnjYzKZxVhnP5pemdk7Ca0oRjPfxwEcc
rVHzIIOFPMZI3Gw0tTQvlM1/h1LBp4BCQdJ7Mi3NYjPhaD9kckO9ORHCLvVD3sJl/XMatZv/l+X+
6arCNr1C9l3q1gMpX07Hl/XUNNPJq2goNtqEAH4vi0lEeOqg7BpV5g86xQqbmC+GFII+gXc3jmK0
rEuVTAoXyD6jXOrUACufZJaTl6KNKRa1vkBl79wqTtiGKi0OmSoHD2lXU/1raOYj2SCUpxwXciV0
SFfIYhhfeqN57iI+wVJfrY2OM052+eeZX/UN1aroDk6ibstCp1RmYlZVNYNG9KZGhIwTO2szZa2D
MflrVPPhxh0Nmuveb79RrHIqKKv86EFutKe+vD0UgRsiYyN/M/iMHVLbgn4ns7IPPQVIe8ceh60Y
Vn3dbhFqSvdi6I5duJENLTyKoaNO5FcIXZwHbpUfPJisKDeCequQZemK/jO45hT6tUK21ddeSX8M
yynfKoZO5LhQkbU/vGKY3HN9O3jy93YcHZhfTRnVoVgH61unEejojh2MqaBYwn9mk0itfBUj0SR+
MhFZqN/DTkuTbW8dVZNEP2kDjXIYWZt708M6hTFFxyEQhWbCoSPlMHv5qumUKE3RcWmo21zt4J79
5XYKQ8s3YsV5WSprV0PqStsaqZh1G7fZyYgSdAKRi92M4M+/yQYkDKrzRRo7YzsqfnBqSjt91iLt
GyKeyT73PHA6jZddRWO7fX3p7JsYDFVRNJvFqUmesjZKJJb6pugOEBp+cNOCYkKnVFeOakkP9SQY
wmmAd0tj2JYMRXtjz4vU01edDflkUDfkDQgTs2CgbY9ji9Ilxxfh50aFo9I07K915/FDF+XwxLfU
ZTRd3cIZkTlfoQn6quRt+axrQ3TiUUnZQvHcfY14PI4156tOpo6T2lwGC6sqT/pofxfz2Afw803Z
yWNPxSPnEY3O725gzJRkcv+sK6byhYpStDuBiBzF1lE0CVsh38r5mZp2k6IJCso+5bpAIDy1bJiG
89G65o65EZtQO5zk2lJvrbi1fKuiUL5llfu5DDzlKEaiEc4wclcdtXHXxa6pqn5pcm0skKqUK+eD
OWrj1XSDYdXKiAqOkMxtHbW392KYSMYrqs5r1FjRxJhoa3Ql9HnXVP8ietHoJ9VKdD3PjqrV4pLt
mk1LqYAMZ8qbwB9dZP9Wem06sDmO/SWcGo8sTLopte6TlZnNXjhQ33KRPgmyj6aeUnGYl37F37oD
PSS6/kS7E06iFtMPzmVuJiafeTwHNRy5KWh9QYg1YaYFKrqCz01h++lbaIzCSy2RKkbPdVQP9aTd
UwGX51c91A51oqqvcuv+8EJ9F56GDmU4nhPsFbV03rfRivZlqOt/wbB/rMKGJB8kDWwf3aNZWdld
JPJjtRhXspf6ZzH0FN/fFjLUZHZkvVb9iD5SNH4xXTvfxXVP8tGxyk+TPSvU4Qsls9Cy8hHmeGdd
gJA6ZXIffNLtCDJjp3ppBlggk6D9Lsx20vn7XOtXRnIw2aOdYO6GqXnq6X8fDlLfTfKFuOfuHO4D
t0I6HPLcX3PerTNHK8gLpKtlTc+xHi3qIPZlanUXycs6BO+RsjI65dagZa4j5otNeCO57y6iycr0
Reo9ax9VoelehQ1qEDA0al6uxAxAJgHp6WnVIh2jg8L5T474K1rf1CTlcbeLfhVz8Qe0xpXwGkH4
Oavk5jDWikpVwzQj8GtOgnIzoErvV6CoAoPSxwRg9pVtbBRBbdnyQJPzEFLWHGLspTIydzl8ZrBd
q4q88bz6rzwnlS/FBTqB1L1QWfFT7J3/K7LvTffDIQTgZ9vEkPHOYacWxa/LMiJaqMTPwvF/X/+f
lllss3z8rxmpAbMK311eTTC9mmCShxbRy2s1fPXJ01NtpUhVsSHHkN1RGEvv1tQDX0ABk3kTFtGM
PipyZWdab0KduB7YDx3mKb9W6Ish4TbmNlsxUyyt23L7MJDLEiY9aX0ULwydNHLgh7sxNDxnpfC7
es3tbquIoZiX5HHGcaas72SPsnHK/NrmEoAIXV6ZuDr1vhY3/LHdLw6nbtpzRdJxfhm6PImASRuE
nK3HhLRT45AoVY3CfowrR7+CezkJnzyZss6CqEMbeDqahsJR5023LRXH2aghz+FrdnDuqsI/qUFb
cwx/1JsJec9FrMJdoXlEzWbxg/2rj7C6XC07OthBYzzURhbz+5pwBKpUMhAdmA0ewlE3HkTP9krt
6NX18xwnpnhd/GfqpuMh4Z9G4psZFl+JQ11pwcqcVhVxy1ITLnSw8uw0X1KBKyOgKmvTTaeNXdt4
lODl+UEM0TpHCNigFEkM7QSqj7J5RjDAPqMvYc3Nu6FwCFvrhMEuH/wQ5kGwf1rYxSv0bcpHNObK
xyDkzEvPVSq+uqHkbaahzuStTQTzK1hv4g62DjEUcWJuHfLsoZNgnue+W6+q/HqfV9RiK6ien/Ws
/dE4jXXueGigBB6mJYqpfjomyfICIQToOI2wysod3OVwTkAzWCiFtxErvOmKZUW08LgwiPBFQxpp
lBGPQnwTScw8QRO+Dp0LJdMk2ToDtfS8S+TNPKYK1b7MUYPjwWBh+t/eeAwxKZvmw3rO9ps6QR7D
Y55X9NKVziNVhTxf0RhRLiHDzKkfhD6qcor6PLgE1LnCPq+dwiTeeeQ4D6FFWdWYF8aJM1vz4Ond
k6R1VFnDirzSxrbesYEavkRkEag/HT6pHpwIfELqXRm3sz01y3G2d4n6xi7iR+Akc7weN9IVVUUo
WXrok7qieCgndd04Yntc50NwGift3c5CWkBBQG9XTWK7GhuXA98ofyO8HtSsF9eM+IGa5hbpYN5l
KTg0UywaB/bJ9twPUJiOj5XZaquqhLUHLjhkHAztq6Y0yGN4bQCduU6Jq1qpqzh0ooc2yONnFJdu
BWzin4FZpTvTqyQI1pz8s0MlM/mjnGI/NNo58Ec1MblSolleoa5GQKhABKizy9nkmT4ERZzkl1el
lMilJcCzRbCIEQ4xFE1uUcfueijyeP7E+bIEip40UTpn3R/L8sIsFllsnR98aazPcZ+Nu1KrPGVX
jCZFixLbtQ1CpMWa+2jFY9TkMsKouPSNxl08ccJ4RwIpWf2vWWCpwpPmaJt5EbHeHKRH7UdF0spD
qIXBw9KYGSjqblgvFuiRggd4LNFKGAPjhZSkdxS2JUT0qtwe166iSJvFoQw208iaenujTf6HsPNa
jhvZ1vSr7NjXgxh4c2LOXJR3rKIXqRsESUnwHkiYp58PWd2i1Lunzw2EXJmJosoAmWv9Bt7h/GLX
oDwtapAdqDetjNT89a8wHFJxXdm9uXXSHwJ/FAdPdf44yJhsyo7P5i9D4kpJF7+0f15GmXxz6WOr
tZS9n5P/v9dy5hdW2jLc4dm8R9pj2kaDEy7qWUKrRdkfKQC3XJWKZxzz0EN6S0ptJYhG3STUd5aj
FZHs9etRxeWSOWrBhzJO+lEOQX4gQlkJA6YgKK3dkDoOq8daee17bQ9zDjVuNRwofs3a5XO8mqrv
RoJSRxSH+rlszUMTdpteEYe4sYr3MHMbnpKG8hTFZrUaGqW/tVUr2jpoaxxdrCeWXTqWWNvpiN+3
7VvWOPGTUSrObQGROEfu7cmnHvNYBAfZJQ9IPwBpVht8AxnNuuKuacwFnrsfFV7BjwnmtjhXKEvZ
sjAzenQGfmRu0q1G1torx1jYSpQ8BGEnHpIhi1du5rfbNLPFg1oU8Q13wGfZKQ9D4H91WS2eZAs5
DmfbmHA3Y5W00JKLufPFPCf842JTk3ZbEsE3Y9dS8JsK1jCziI9AIRvMydxE+WTttPq2SlEDiiKl
5yH8pxOPNMbR0gZhZwt86WdH1ZRv2Lw4SCyTBVCykCrTkNxKpBUow0vVZsmtBGHNfc3ckn1BHF8a
NVUXY8uqw7HaknJhoi7A6pf3TmEW96ylIUvkU76VTdlhFPCE49g5y1Bjifqkt87jdfw8KVBmu9SA
TU86ijhd9mb7HntBd5RDqGS4l3ayl58TNLVdqtwkT41mLhKHRXBSRsJCKjj1916mXOI6UNgsAfw8
Y1kmzlnfUP9XU0grPlKeW8OBs4BHUb31fc3gTfSbZWWFlMjmh2mqJ2gbx9j+zC15kJ3FPOJz2D/H
RoEL39BA7k2UdWG7qBOyp3aRG1mPceYehyGsLniUVEtcWrOP/3lExjWG36/RaRWeJEYR7KokbR+a
UXnx+RtPxdyq8y7cTf2gLRXFbB6MYmgfkvRFN9PkXkYsPEZwMrT6jeyLRs85mwM6SUHT3qWxDqy5
Ms/sTXHmzoR473lkh5YSv7SOZ2waz4j2RaLa546bgd27/rHmMVdD1+V0mDxl7ZYAIHF9d5HDnDBb
mlr9aUR66drUha0/dcJ3fml+9srBfzc3J/e3Q/M2m/T2JA+eivIBD90CKcc/Y/JM7VC8IBXsUwXJ
Z4DnmGGrq6IsuboGuxlNGnfOLrON6TCVqGNLUfYOBySeSc6j0CZlN4oOqH6uR69qZSwR/QzfAU4C
B4vcJ92JsUgsweAkAmFXIzpbvaKfExRkIDfxMzllQbm+dtpx6+ztQP0SQmmg1OM/Fw23CM+euq3A
wGZVeJPxWIVmc6T8IRayqSMOfhs1CSY9tdItDeOLppfdg+yrEVhIlCo8y5ZWjuXSPU8Rt/JbNHDc
45goyRIAAPYioz3eiGoyltgthe+O4WxYKVlfRFuiKqKjkGWPSvhczoZg8wA5M5mNSeoBRSc5k6V1
9D5V1iYfHetL3/flViTrMED6ewIxXH+LKnwOx1ZTnm3Rv9dWnVxkS9Wfm65Vn4DUdXcU127StMD5
u/OpZOppsJRNPe+zLVBgew1O7yWDH7+vajufQNkr064Eda2npIbU+WCFA5pTP8+GDKUMNgP9RnbI
g1am9nWcg+DHEdGw5ef8tKGIgv1R16AA4YcbJ8dFa3A7dsb1mJy9TtW5Y6baPUrN/TIpG5c3fQoW
jVObyHEZw7J0g+Jod1XlXk8zvyyOmmuRgnZKFBmVj85AnZuEW4HV0AAMfOQpVRg9tjhd2z/o/uwZ
npnxR+r7S1KP3Y8sFrcmYlSv08gPxjSq8rb1knInepscoZbpZyOu1FWoUbBHs/tNThrdfYkK0XfH
6rNFqOb1Uy4wWq8dXyzqAAdw6oMCRVF+c81o1rs2sbtHchKz1xjYdtlbF2FAkcf8kJ1OEXgPvDGy
Sx6wO3/Gv9u7kS3Dbtyl4fYgzuZLI138t9eSnZUyub9fK8LwxDQ078acJ8trxfpjkGbmSqbdhNWl
uBtF7R/5ul/aYlDcZdahONTMa+tWR/tjQg9mh1aE9ZhqsbOpRJ6s23mtLeIa6VuFO7CYm+pgTGey
1tR9aSlaqT8MyZ2cKC/mWOUeB4+eZx79GARVsLUy7yivpRrD379S8FQGEY8eI/Cvh0BvLaCjYRJt
OtF0C9njieqPbtm8jlGzRtuD89h/To5LdhYB+kELbTS4jdZg3I66jbcZMFZqgSn31znkz7LnaqiN
EbZMnF5HZxHgWkWLDxMSeaqrvVpqCMy47fxNHxTjV2NCe+rPcFehtCvDqvO34d9Gy4vkc07vt9Ey
HMbxN69A23hQXbFj52RtE9ToH80x+BB2PX4gEnKvIED0bOqxBbnKUmFu1mx/umlayBHILG564cHm
9MMSQHv3xYi1YWlQgb9hNYnyqqq0xY1sd+DG+1kXyus/WFpj21WYP/KgPOMr4772eo3bUUVW2yGf
uq3R2Tk4TaechPD09VT0zSPC5j26cs3wUdTGfOMxf5AY2qI6vOhyb3oUAFvQJ1HBeM3vmlUD9/ib
OB5qN61Zqo+BixZsb1l/jI8wivoc/xmfx4t5vO8wXl5fvqG/j/983YDr/GW8/Ht+H/8315d/fz3/
/c5YrAcKKI+GZ30Pja7/6FCBnpIUfxh3AZMuQvDfynekDPQP/NO/DbHpHBC5FSw4LWuHelC88V1/
/IpeG1JstfLF0dE8ruY45sXjVxR5lubPeA7R7hqfx0+uKXZkT9pFhuHKsTGTul6kmWIfq95wMPAQ
+kr2yIPs+GzKs7oxmPKX7iLuDl04DLvP+Kj1FpmyUH3A1hldpizRX0vRPLlUVX+gt5spDnpj3dTv
BjxqlgMyLJu09Gqk/Tjgp1WfZFOeyYPSUy4PzLZBCYVHkgJFq5zaG3lISq+9ieaDbPrWYC2ReGlX
n7Ha7Mhjy3agTPHGMINpIefJKbJjLFGVhdNZI+/vqK9iMrB6q4OnwrWik+gd7RofYyROhtTGTlPF
kYS9gXkWPfIvSZodKqfDRT0FzbX1coy70W5XTiR64c05UJEnY9a/y6eHIWJ74xVst5zxAXeQ6cHF
uwBKqcB8cY5BuxkxdmXBEdnQ/Gz9FnLb+NAOHhK4wDJQPvbqahkMLoyCVD/LXjuaeVagxNaaEU4P
HUJc826YxWS7NFTDe4nD8YuGLuGPNLl1UDIMFrYNPmKaeYLI6q+7lHWLXgA7EGr3VYfh1m9xngvP
SEDNW0yjx8oXJa5hpzohyAANYTe1Kg+yNZAauciz6tKIarieKzxjV5ae8p4NAIHg8MMaygKo5xXM
xJs6L4diW4uRJTOCekuKk8ONBW0rRwsKpR9DvPtNsRzK0UTvtlTWgZpFh0Trp/vGipGcRVhuN6iW
t3bbsNm4A46xmhIMz20yCz62ebjX4254Ht1YW7ABzPFhoHeqEp4oGOCZWTTgUlLxxPh5wATyjyb7
o/igeBV69GgBnaFBiafG6ZasRaiaxBq3jSTAE2duwrNH9E7kq3gw+C8ZzqyuWYAlJgW/tstGfymV
2UO8SbwLBbf6aIIuwRtKEfAlw3DDxdtF1cKOyF1Xv5MHFvcXQ9WQMgzQLrvGkR0wlfK2Abl9V6QQ
UyJ9Qnb7zylmVPXkDcOXz9CESOdONUhof16GOinGNjwZr1MbhCmX6dTlK83HCLkGjHOTTLrxBSn+
KlDbL4WlB2cXMc+FDKuJjoOGab9oqFpS73c3WLCDm0pIKK4UfYYrq/m+TmpPWXVxzR6pyM3NJLTs
4iZBfj1kWJ1gDI0Etg0U5VyArNyqBj5sVtONlywQNuwbzfmKRPOmNIPie9G3L0WtDc+mo/ZrRY+b
Ew5v/aloi2rV6137KKrMX1Eij3aNFk3P5BeA0QQ15IteG59Dt/uqgDWBJkhLDSzWN1n/YOat+aiC
neLjnZ5znHluw8m7l4Oq+SsD50FbOBFKy3rebRV1SDaViX4f3JfhyRDeSeG5+2a76GAaA+CcKMJ1
EkomunRD375VIxS6wknduwFlsWOvgQMYQWq/VSTfDM8pv6C8n+4CJ4i2TWu1r3PJSA7ApRcN3DEX
h1ro+oMeVc8deddtQC5gV8/Cr62naY8z4miT1E50wPQXEiRiVkvMvvT3QflR6cr4DUApdz/44veh
50Q7o4yMndv46l0boO2N8Nj0DfwQAlrKRx24KbibRr8NHGyrG+FgOQvUIS+a+OjNCtLy4I+TegL7
k23GGVrxGbueuYhMuy1fqGuPNQ8MNd5ixzAJOj+vw3tjY4SKvVpV5sMhmBxSi389lW150E1zOKjQ
SP5zkNoqKmXnoB8OVlxxFQCMIRghpBJUQGZGpIlzUEfWXVkP4jb23mLTwFY9zcL8FIz+vexzvNa6
C0uh7uocTGoPpSBeJlZorkVha9Sw5naAyuySW3OB7BvDPRONx9LdZhUqf2Opa7uppiQNmd1hHaxR
8Wkm8N8YWIrutmkiYP9qf5YtBG+729J2yTDnib6WMXmY9RTwKtDOGJlwKRlrff0l05T2cB1hvehZ
cCBDMaElKuBuFWAt8I6Z8Y+V7txRvY8vqephMhO6d5lROXd5ZrUHPLWjhWwGzqBfcFMkhSfc6a3R
+sOgg3RRvGTatYppblh0qK8AEJE/VfbNoNyReRJ3g1MlB9fSvUXgBz/MMpmXfLOHtfVgV6xNWupm
iwEF5Sc9idNV41cNr59iBABK8MZpWLA4DpR1NavdYxeqDRXbQlz82a4AidjxoetACY6mkr0EAbbN
joNQnW2jLgDP+670m+QdF79gITITY48eSbXEbXTMIGKgGY7IHpGLxQuri527jsTfehyAH0Ib1zZt
1cDGAHiws3PdOAoWvftA8Da66nyPUO12Z059cgP9m1uRPSQXrBZ5LLILuBtnM5MqKKcH7M1U0iMY
sg2Oa6G9Mmgv+CckMA75UTsI2bahU30z1XFf5rMIv2/BGO4mLA6ycFzYQnOeJht73Kir2VQHNQxp
PVl5TVC/gEDCGcIoEB82nPqlTBfshYKXUbWLE1Ii6VKOSh0430bqYjsyT0LyZeWmObKoeiPOVuPX
/KbtGivUSnl2Qw9SpEd2otDFgxUoS3U8hdZZpGWEZ82QH3QslD6MMv9mqVb8qmrAF6PYxVdWs6m7
pukEUNZG6iIL6rO069ER7XdstyqNhdo34uLONDLJpJWMW7CYAjl8ce/OdFwZ6pMAdZZU6AfPTcuH
Ce7iAZNpsajqROwGMHEb7JHUS9JGEfoV2lm2QMoCTJkPKBe22wR9Yp6QgRmvK6PXF0qZ2ffIseiL
cbD9r6KrLrhAuMGCR609C9ryqjdRnsAcqfJokxsFT8reSBTAUSmernrsQMxonRvSVMa0CiBcsU7s
TtdmJXx901oIMrmUpfkY4njjJpqqHtSkwWcLmdFFqvvVjTxkc/Gm5p0frsEk36FeY55kp5qZqI+Q
I1tXFmYeqQsqpDWD+Jwa2cZWkL4fwYHxMy7M21h4xm1YiOoMwRBV1z9DzXzWojDpD6Nz/IwPiWIu
7UaUGy1KAnSiMezcXS/HHRHszmhdLyUvjOVod2rq/ofWTGjrD2HxPTs3vdt+VxKrW5huNT649eTx
PzX7Aztbb9W3xTsrABsXDUrIQs1DKmFQ7GTzs+PapHiVeE1+85f4YHbqKkZXeyWHfR6KghSGmd/K
iOlmpbsaRq1b6qaXrwf/oOqBuJeH0OWt9XWh7mUTpXINxV+UeIZG3Ct8C++Rucy3geviLj/PkjHU
NGGva7F3kOP6FuJLMvmb64R5WKGH+aaZ/HElZ/W1Ke7rWn3GkrQ4ydDg4jUrmvgsJ4HdK3AbCXcl
FYqz1pOIGzWcK426JxmLLD93T/1VCbJgY9pGcCCtrN1rE/KucsTgNO9kt9SHRnXrfW01/cZv8QpW
i3jfFKVlYPKi++eqhe/fedYJVRIkXPESWFnmLFKFNeEKGdh6T97SfbF5uESlYz6HkRafejBoy9K3
3RcjbLgVqnXMLruwni0f+5PMDZdtAWJe09xk32SGdgKfFm3jOO4vRduWa9RG1Xuy9fbSbJr4uaoi
DX2ZDF16e/yqYAjx0Yh4XyaGwbPNHbeRP/nwSjh0ITdnLx91djdk420fYf10fPWt1F22kzcdq0Q4
T1Fqr8NyIo7+ylab0E21cmN4zXWy0gJZV59MBC7kBiWQefpYAAsLy6G8dOVU3/lh/yanl65urzIL
WXad6nUSZTckm4295wE178pBnA3HydchbruPVqVZUFjz6K2xcY+WW56630eit38gcvBk2UnxGhVF
tVQbTb/PhzHYyCv2bD2uV3TQbT0rWY/51GAXj9UwWED7tejNCsWNnuhsorhiDqrim0bFa/yYvWcM
PXRf7cjg8+ht42RkofkQ9sAw+tR57Q2gLArqA3sTFekHNUjZRSJQMJVqjqFXfkXRBbnZHblzdEuJ
ogPV2i3H/N13qwgDKt9d1lqt7wKPZi9SxJL6Htdk8jVgqFtzGylYhMveIWGHFgLJXspeo4LU7kAt
xNvPOiqe7q7QLA7e03DNw197rzqtxbQrU09W1KSXUTHzmao2PM4Is7LQ93Vjj0/s9ctDoMfhWgLL
fo9Hc1wC0X6Pl6wX/i4uxytDWVORzKydmsbBJvO0EAt6I34KhaFsuwT9A8ePk6deV8qDrWN+KXsL
LVXYd4w8keZez9NxUx/Sm0mbizht8y7hHqYi0kPfI1Pwif6QMeqdlON/oj+UwUwPMiYBIrKjsagL
NIBDHQOhYw+Htht3MigjK7H+Wrnc2RvdxvKkfG1xvH6uZwF9koAonM1D0+9WsukKUI0yU2COnXmW
Z/p8hqD/ZVCm9CBDn/Eit9tt/3OW7KAg/sdUv7V+maWH07d6asydrmnxpcsSZ1VA91lZJSrrMiYP
AdSGnV56uFpB4rk0tehY4ML9g+dlLsWUCP6HP6fgDrb1qs49XsfJa/k+pMl2Jq78ElRU3145E3iH
zmoiZSXMot7VCN0uUq8JMdycXyHhFeS15XWus+dXMEvhrDJfI+9kdN6dPWkw7bSh/uYZ38siHt6t
MjeWvA3ZhdKydQgxCNvo2O1eQi2x8EhrnLWSeewsNZE/26qAnVPp3W6Ym7lVI72cuPVB9iLmIIAy
hf1pVKP82eqyr17c22c43fmzGbOV51d1aEO+NmrKqzaTWr6C4UPeKDTjc6x42QPMoYuMW25RgNCA
NDzhqPTq9OVq9Oz8Gdt381j20R/T/QyJsQgV9bNhp387PQDU8mpPxXU6IuzmMXA8felkBmgMI/KX
iUe2JzFG9gJuF39puhcPUaOntm6U2yClkJ658ZfOCN0DKZ4WT5sy+TKwa92oTgNais9k4Sl2s9VH
H4c5ow7PQ4s7+4A+9K4ZsUhSglGs2rC0nqfI/lGmuFNU6R3UZJbYMwkDvsYitouza5jDSTrtSj/e
OcT3HTsO60+L3p+husKzsM9iHwhr3e3rtLqPUadWt3AC2l+aeMd0e6yi7qtOLc5hUsMw9L1sZZgm
CojzIcu6rylyKftRVBgHjm2cXTQUx5ex43Qb2ZTj1LkjG3WKiLWRXy9QD/XKM1JQeMIYHwefLEJs
NC84EFZUyEdrBRppTigguI0md3oz8FB7ttp0kVhJ+2IatnrwB1dZyllBoHfLzMImWvaqLyPyfi8k
WqJTluKkBse7ZfUeZ6ux8ctDE6n2irRmuBEpT3A0BoQNj5EdmGNeTwuEuhsAuSfwQ2RJBNX/JGyy
vTHL5KxYe7uLtq95vqNRtiT7GD+5bQIyC6/U71kDUs+3v8XAEEgbO9ODkWNDOwxmcDQt+GxIRURr
xYFzb9UFfkUT6Waq6egjWu89d2FKgwHSltgmbAe/dPZwt+1zE3nVyhtT/aXWrYt8ITMKdwlcSKzh
eJCW6gTUoPDjizyzm+qbooQOhcDf4lXdehjY4y6ekfrcDQobTqFa4iTspj/Jsy6P/zhzeks5qhFQ
cQZ8hv8yFHf0/trbiVlXxS5JTCaUzZIuzHYeVlbXslnPB3RT6fGL7CxnuEgRLcbUTR9l8ctRzDeW
SvmN7MI/IF/p+FtsZSdLkPR6rSrylEM2UE4OEz24xcTOWmHUBLQpgs0uY/58Rt59rag65WJcCq/x
ytebnaB6u5AjPiekEdJSnjNUoDT/vEiU8ae4ESI/88vIuJyVCNdceQl25LLjl6vzguYlitXyjq1E
99Tk7k00CpAgc8vVsidFjbyzbDlN8c3PZk2OMRNPDo7ueE2W08mamyV45kVluj3QCWaqiNYs9cAT
h66ZxFMiwnGZ4ZO3l3PJeGMtGZvTTs4dVG7YYx+a2+vfoKEw4gtcE+RclyLXpjPUdCN7+8S3gD7O
/noVFpx1ZmOhKPry2bfj3aTqzlfbVOxVCvgB8lBYPsIfvL3GUeVYJeznT+qQt/euqb/JuLxONDao
c3rtdGvncK9FO7lfh87UuNu29SWMEu9s65ZNGkJDQ7DNhlUzYCtZuWF/Cwuzv1Vmen7NY3JSPSBn
P+OWboUrCpcWKzRGyI7A0jCryFFgmUNBqSoewq7jJces5ChjmZnEC+6Y1qratzHgb41V/Lry9HGf
UNh87Ivprq17fIJacoGj04hH24GMiEPAqZ9b11CImkmN5qxsxfDV8DJP+6Nsjn6cr4M0HDd+AgbR
7Tp7k0vmjhr63aKcTzGP35i1COclDLFuZvdo4HrLVRuHgHBmHK42JdvMmw556SivLbdUK2NFztZ6
h8go3y4Qka9t5u0wUSueeEg0RxRiZ4dd4mgEfYy43qjag9XnRbgab8Oq0o4Ry+yjAU/G7ciQ69y0
F1Y/1Pe5knu7cIyH7RCn42OmDx+k/u2P2OY+gl7Cl6I0040L8uJAMj26RQIXORk7sT/c/N5Wh+69
1bH4dXw7PXsaoICmAfWqOJl5RBuhWfise7jN0ZQHP+nN45yYAe4/B3859WTU6KpsQ30Yzce5v7W0
ZOnNW02W90sMCfwT+WvTXfWOGq0iRXFWXdY6Zxy8O/Y8Mb+WsKx2wjAc8DV0BFYDYFRYAyRFbtY7
GaSi5V67rTCEbOLZYjGg1LXqNPROVMOe7vHOtbazsRQWXmObcTcevmPuUmPTEE/3gceGE5GVs2zJ
CVQP1dUwb1VVpewyFrbdskqb+lYO8XmG7adCsxcGasD31nwIdMQ3gjzx9rJpiCA9h+oOxvMtlHvS
+vWzhfpCsIA4f6/yJ7+GQZJglxQVDyrclbWaYTFQosqyd/wp3LNbCs6pF+GHRO7lIQwqZcEPv/0q
qvSPK+rUQP68YoNu1tabcnWNVai+M7UETYu69l8QYv5e20Z9G8IkwO7Re5bh0VBJr2STt3XnUaVj
bC090h7ZbU+YvusWnzVxgT7uagDLfcCZqnnJs5X8N0pP/WAbbHmh0zlFCRc7HX5t4m6pLChC2cts
nDBa6s36FCsQTjfjfCpmKyB5aLTKwTuEMSUCKO1CBj/HGCj3bq0yU5dRTtpROgNr+rjLWwpVMb/J
hQVG82l0Up060AQPOCiCdV+37nNrz9+g4gvGYt456KMf1xagzV3Dam8Vml3xZayyllurn+8DX4lW
ru+LjVKBu9Y9nLoywZPK78WWr2zxkiN60s2JWxMKzCopE+w/EaK9swInWWBtNr11IEl5gmXpnZ4k
KeXTALbiT6lGeSYFF6+qjNceNtqscv3N5zgR99kysjNjmePN13d5fzvOh7RyyaMH5fcuQwNEtmTc
CCJYpNXIWhT95eswL62rS2m9yFGf4XZkgWPpRbb77KhKElixA4BRXk2+XqMKDbyrkSdvZR+sTW4N
57QZ8Lnqxug+B8uz1G1QqGMNgKEPi+qrprXPmF5G33ODaqjecdf1tG3eaSVbQDM46G6DqZRifTfG
0HjxqjEkg5MNj3qfDKu8rMxbgQTMRm/i5qbTYZTovTkTOnux+sTLi3Dolm7pQdGjYEaFpQ+bG9nd
wAfFGab/3rBB3Fakg5HiKRJs4oq7qbPx0dGAceVKSe490TF/w2iSTztqDx14vBeYeXJ4TJ5ln4gm
XNZNX+y4SyG72MTmKpxvuPLQtnEZXtuJVef1wmhgkv/7X//7//6fj+G/gu/FLamUoMj/lXfZbRHl
bfPf/zbVf/+rvIb332g6GqtNFzlJ1zU13XUcnf6Pt/sI0OF//1v7X2OJ6gYpwPa9RaEF7FZxV461
uOuV4kmajxs52JV8suyNtDKPhfosR7FqTdm0sfIMtPx7OXMz5MESWod3TPIdCFh918+HMk66w89R
1rwj/xlSA9tE/VXtlmUQD88p+giTT1patsCgQnqInsM27e7zyYU0yphA8ZtzbJnsvm//+c2wnf94
MxzN1XXPcDVdcw3V/f3N0AHXTYItyftUN+1GM7tsY7IG2ZMuS5/ivri4Zqy+5W5GIr+zIvKmYXwJ
vVRZyI7SNZ/QcPUfoLXGB5F54zoZKuzc6vYBk0usEac0vBdtnO6vzXBOUcs8tUrib9spMQYnYdrB
9fvZI3PZI7rhSY8l1mdmW57piuHcfM6Vsz4v+stg5svXlSM+4/4AbBKJOihrQAaOZT4GRwdGc3Ft
hwZ2ibxbW9lrz0M+xyHEFl5neHLGZ3caZ7m9xNw8+B++rbr+n19Xz3A0w9KdeZPmGvbvn1Cjag26
2ZCIhRJVmz5TPVxq0JlxPYh7bGfZ/2DBdY79WpzK1oMMLor2xWn06GikIr+LrDi/01JcJtPeM/cy
dj0IGAZBWGJ8OY+TMURUM/bIotvKZjfa+V1f6i7JurTdjPLFfb+keFhUYg31wEduATpsYhp5uxhq
Bf1f3Oip/YPcJhXnNsvE0cqTl5bwLX45bRG23cWTf+urDajqOOcd71Nrx2/TPk1DlWyH3oguRZzq
a+CJ/V3ML2KF4V/yGAhSIewG/Wel7KEyDZPymobhu6ICclZ094Su8fQI5+e+NrV2NwHAIZ3WJbc6
ObVbeQYn4xsXQAHwZ6hoEdOL2+zZ9KbBvU4oqwAGYAb+8HN+K6Cv+aR7IoVfYzELi012USVvbN8h
wDqI+QRq5SxNq8dPVregl85niTMhCS5PmynyrkHZBNBsHtofVkKNMViCCU7mtFO69toQqKw8BMnO
dEdlTxEtQSlZaYyl5oZIzUPWPiG17p9SpRVH8poQrWnJuB3UrNV+OQU8u0b1ezp8jik8Fgcr2bZ1
+z02g2brF+0+UsvwKVS7cmWR4z0Vk+mePeqQS2NOqnbZbFyYWi+ArIoNVSpzj/EzdTi/oy5W2+MV
Di4R4IMfYAXnQhmcAeOj8MjnNcBaZCcgz/jS1/DKLX8ql2adjYtRjbFZmgcbrUc5L4++giVuT5PX
q2dQeX8c8hyjE/ZUzpb90KQvGpGp51gD/oU8+EaOs7Xv6tiGF6dN3JsxxwJ88O3wq9fDLkhGi2Wt
aKxbZ0AvzCuM6GstCgguvpuCwzCVB8oZZ1P4/hN7f7Hw4gO1iPGs+LUarAUehZTPgCt5VXkxFPDp
SJ9i0ZxN1VHGcjCDaCpq5YUd8VNfolFQs9MJ1mwlSCCAIdyNiOEG69JicaDk1N/lPDlFnnlhDGEj
5X/zea3JRXg85ceyTsOUNzYGw7Q2Jz9cOSzL1lqri3SNOvkZNH1xtPzavjSObl/GGNTWPz85TOOv
Tw7D0FXN9DTVMDWYwubv96Wh9rM26B3rbfD9tTHr9WvzgQxPx/aSMwsRNR8M1J/Byh3CVU0Z9peY
HN2BQjomhWKiajHPlm15Fg7Il6tTRpFjMpCwa7sNWdaUrYqdnOuQ2548iCGP8WWQ59D3VRXBF0bJ
dlB7sFcCcZRzZPw6BKjKE7pJAcotjaYuCiuHN2VgqPzP75NcTvy23DBsx/Bcy3Y9TTdd+y9PWKuK
cdFV7PJNMeN86ZB92BZViYclgJlXYaGUhn7ac+G63ZG8JTz5Oe7GKPKppTVd0knxbwPL/NaX9ogf
KutklhPNwdIH9UtclQsZD30j2pF1KzeyqeVYUYIUeCQ7ZJzMcKivl620koVfq2bnyQqzTaprPQL/
abTR3cDl3ps4X3pkdJIZfPmXeBYszbIrvgZj4q57DGj2Kfp+XyK1uAJZYzQxr3Fcs7svKXlLCSj9
y/icuASmepESoxdwjGq3eJjrX6syj8yNbCpjW1xgP+4S8iolAr86TOJQFPu4K8oHjJjJ5LfN93FU
tPU/f1ruf6yHeNY6FFwsPi9LJ13++7e6rhpMAP4fZ+e1G7eSreEnIsBUDLedcysH3xCWA3POfPrz
seQZ2doDb+D4gqhEttVNFqvW+oMwgq9d0OI4rOXPk1V7t1Fa2pc+r/pFI9r+dWgD8tS+a8GKdbRH
tFg2WC/3r6Ibkq3T6uFWmGmzrgMQFQY4hqM2HxwyOEdZlSXZFgidnADO8ZEeZzesd5AOUXlsSjx3
bxClw5Z0YHLpS7U4edrYnwpMGR6bUVyDKpquiN/kj64ufhBXb86yFszBsKYI6qOspm3YLyvX7vfV
fGbpsyXwJ8Peyt4QfPLaSKt647t6eghmaBNYu/bUzbwVa9Yob5dN3dcn0GFA+mSL7PsYVfY6ctVO
8eJnNYpGbdR/Z9K35jxSqlvkYYih3fEeK3ZxVLNpT1S2yrHKUCPu5qF14+9sDxJg7Y722UYybMJ9
NbfPeWVeqlyM+3LukL2yXWss+19+ePnD/v6Y6sTChKbahmraQtM+L4R7JI+73vWNL6PuV6vcKkBu
CqV/P8Tc8KheuE95FVkbthTR2Sod6zadEHi1EfKTNfKtyVV0JrBDtlqzeVG3zj0zXGQ1+I2xRzJL
HtAkyi6OzdzvN6bCYhRvawd1I7b0w6VjSbz/+039j6laF4bK7WyoMC4Nw9A+LSFjU5SOoUXaF1vz
nnF9z88Ns8xvh6FHBQ5encZCbrIXKSLGZ9AJ/crMPPemTPV8E7ONxLAHrUuR5d6hdELroALV2HXJ
NJ29bqg2BRbAN9Cc+kVvjM2xCDVivmZR7wD3gkZJprXjpd7eBCd2kKVCjbr3Uvbf0v/q/Wj7GEcC
J/6XV9o/Hn5duJbuaKZjCJdN4udXGgu4KXfY132J0vRHll0JA3vnIYqsSzhjRiQOROhpvEJZR6w+
2mQpbh39pGHk9H5CiRbKQhajaQarGuW4kReQg2UHiinzLts7jiRHx1+Q4g4mexmMAZoeTn9+hxnL
ojrUsyTQmODy1vXktyEm6gBH4CDp9dWWehlzm40j+/l9COii96oxD/HR9ligaToiN1pnN1WdPuiO
MA/S1AbH2+zGV0WzE4i1QvShKg9ybJ7G72NTcOXOQpRBu/OVYdNHeg2t1Gm1RTuUZxDZzpdATbBB
dwB9sRO32cSKF7Px3S9WbzdLEPKoWGi9c1MliH7qcweiNoQd8yC7guDwr8XkIe44d2Qja7zGGzGd
FkF+bgd1DkPQEU3Fswnw7u+PiS2fgz/mAIs1jQuA0rYdwG7G58gA0oiJhmbqF2sAoVzWIUEWVOzX
kdLbT6Xp9StR19YumKtKD1ZYNZrsLHt5deMSS/RxLIR4yFhiyubRAqPDy+0N1Un7qdXAGTi5qS5l
p6tj9+HxqHCYe538Nuj7B1xwyosohX0WfqgvWxR834BTw9wxxpepLkCX4c6xz0K/eKiU6lkO6JSs
Xljt2NwiKxgfA39K1ok3KF+bcCEH5Hrmrgo3GI9ekbn4kXu8+udL49v2wD7AemAVY+wGQ8H1ShL8
nNQivOT3/L7I6WxVLapvx/kAzeRXW5WZ1a08IMnxe5sc/HGuEnX1+7iPNj1CkYc1xR/X+nz90gZ9
wnZSJ0t7b9vqJYB78JoY2NjEJVbvea3YL32EPnltv3YNXK2kUytUgTzr1S6xnYYaxwK+A7+AkQVi
WrRD4wMCX2fWTZcNaCsnUBBdt9x3BQkmBCkSHhPDx5YYWnkETasa+yMLjz54cvPm3tHBWOh5/eQC
RD9PZuPcA5sy1r2LiFiI6+396Fcddmr460RIJCxZuIBkHtqrHIubPGnhSvFgRzLW10i6VPmULGTv
+yFvlqYbTbcJG8eTGDRjq/9XkEPqanyS2fgQ88Cwedpi+Xvz0SRP+HT+p+qny7Uwx1al0K2FPFfK
eXxcL8Xa6qAWWOfkdrPu+ty4EYXWEEjnY425NMxtslctXP299PdxOdrUG1cll+PNWGpLwqpl0c+9
R6O1zPcOYqDayZVIbNnrzKNlqRh8QBCMi8lFTAZg+4m1GGhdNbqVh9xrIM17YbqcURvvbY0wp72d
zbDUeVw7H9SmhUcR69ePUyO7VS761C77aNTXqOg8mo473trqVC+1vqu3sioPQ6a1i75z0n3XFNOt
bNNSYKgK5BpZk+3F6GJOVIznjyYc5NFpb6ObzBDNjch+eBopyTrBOccsivEF+6gf5LX8G1fRzLtB
Cy7NaA8vorQMUBuoBOHE8fuoPmamgcJ3GdMC/DfMNOzbjbRcJv7FQ0LrzlWV4b72I6INpKa2fjcN
93o5GqeZ5+a4XVYSn8RrCDwFiDTGdrniQHrg5aTF9zrvCPTfx1u2y8U9HvLt2tJ6fS2roxuHt9lY
LmXtfcRYakvT1/GLr+cQo08sAQEpu9oYnmkcQ71j9ddnO+wI7Z0wrb7eyw55SHrghRtXGLNmUl8t
5GjZ09jqOUiK8k5zEWkuG9GfY9vRLl4L8AWwYvmWIHSVIh/4nKdpts3Q7dsJNS8esZi6lQO+hLpv
HwK7VkJUz+APuI15HhxnIPY0DleolukF0PnifYTGSuaoxObpY4Qc5hcZbl1WAwLWVB0Wy5VDFCHA
AnsQw/ydJdVR8xErD1KqidV4+yzrjTWqACUKjgR07MFL3wyEWsrYGr5jiAOAFevGu27ykWFJG2vn
RerI3OvY70MSnjnXsr9ZJC8liv8my9Jxz/s4RRnhuYVRhBncgNBcnf86uHP1o61ITX7GmdC3AUnl
LgJyhi9Ywi0lQz2tbPTdVAB/UZnb10DltSyZ6dOY3NlpqZ+Knm95KnqUhVEH/DI5MzVGU4ZLqhLS
MzGt0E02qSCMl0WjlV/gp4ByCdwczkbbvkIBtZKs/DIBJt969VRsZTXRD8XgAUMaxnI3jWa9kScj
PbjM4VM994qCjJAXj2vZHtThrok08VhMandIelOs5GW0yr6oCeFCL+uhqLfoGybCMmGlecOriV3u
orSlEc403mIY/kW2az4YYXDEUkB/eImHYzAP1xtF3bkYw63lqEIVV7O2SC2CtD0bVqGgDNkPr6No
oJqXixhfr2UfO+LRUlt7MTT19NL4dYyrUDh+FZEPP7rSvxtRtgOZ7AP2U37mcPAiAjrXkh17sCCd
uunztPoR++mtMnTG7eSHGcxcMdxkwLOXAPO9TRzrs4as0nq7UW9y1npDUK+9KFlU6PRdXaFk3sLQ
YKJVfKWbOPNRY49e9UB12WGVlXL2ek05DzZ6U7FeHmXTR7ssqb3X80ex4PzUYQaGsp74sG2F2zyZ
zfjqJCHyMKbiPY6ZkYCcdZUbNy/8W3Y4zsKAKkDGjzbL77OL0INbUmGnSDX6ozFo5lVtfHHFlyKe
5b/WskkeUgAd2IEM7YGUFxHsliWDq2rBYx8D7ARiEYNWaMNHFCHsa9yVzFd0Wl483PvGj7wMw8dC
1asV9i5467hDcx7mQ6FHyAhk1U71suasOjaHuSQ75bDSNIqlgCy2lm2fxpXJgL2i9QA5RDtVujod
ezctMWqpo4dpIN3qk+T/EeLP0Jjej04E4cJD4oi8nj+tfZBJ7ydBFCs3UaItBJDco60jUKrBfOoQ
RjS6nWI2N+9V1MvN01ijQrKw1ya8rscmQyi/KnhMIpFWjyWEtDUGVMHW8a3yMTOQTWRWt3EloaqX
JoaVTo644lwNbdveBWgWL2XVabvywAIzeq+i3Oce4b+Bc5kHp5OlnvXC/57oD148qV+BHH+LgAK+
DnXpLfxK2A9Jpder3LGCW1hm+SbqB/U8KOVAkH9UD8nIj5RYBVIe+MYsLVVvb2ByxjuVf3tLG5sL
5C+x8qtRY5Pdfde0oP/Jo6FUSfIzYmW3iJHgfyrDMVhXBVDUn06mp6vYSngC1MhyT32p77Dz4wEo
TOspKzPjUHjjeDPXyqbgm/KD7BG0abJQNGNCLFNNH23fBHrrK9VB9rpahrYf+ulAr+nVu6FHTc2d
NrJKdjLa9gT01tOYpY/oHpmLtFXik5vXwVXXtZ9Mht1zGKT5roDPsbYQQHz2c1cj7FeoqH/Q63bB
SQ+a/K7JmEGEj4DK3GyXZnWENSsn1O65QVd1XQy1upW93CyoqSdVAg6IS/b9qgIO82Qi13a1e/O3
z4V8lq7lOUY7bHRsAC21q+9wtsqBwJZYQ8VWePGR9Fs5VVo/I8v9DAOG+zPql2RW3Tdn8gAEzScJ
OA7bIRBYUs8nBQ6IIAP73OcpSN5Pspx+6VSF8+b3KUIIdlTf+fMnpXrw+ycBtqqfs8p/thRf+ZGW
3W+fBHt0NynWgrlUgEack74yFSwPVdps/mWTN8c6cpkUfs/+kkbTTdUicAbQ5Z9xnjbzikBRwe3b
UWAgMNnGR73K9KdUj14nP6qvCMzpT4ERg5Ssq4ehZOnTj95KDoLzi30ukN73U4JmPEQm6BVZnYF5
W9TODH44LuEMSr9CA8PYySsiRUg2v4hJ0s29YxhdY6xObjR25QeiP+Elz71sFyTo+bNaQ2BCTOHJ
d5N8EURsKfNwgMWYDjgwJdaDHOEPz2iLdfeyP8Degs9uLrIWaryK0lFNDqMbPDm1ayHMYbAbV62t
VxnKDFhzTnAYoaHM1VrJol0cRxG4FqpuUg7IOLr2TlbNxoKBWDT6MXDGeybiJ92xsjs77rK7mC0H
iD8yGV3Bs7D0Ix7eMEuPshdkQnv++y+oGZ8zD3Mm1HVVQazGgo0iPoWzIpvZpKydnh3eMG4JEE4G
2duJidFLEWFqMG2Ozq1QzaNVZdxU/K0QujwSzdYobrzsTVed6K6o8viuxCx578SiIY0YQWB20axU
EcDd1mqorMe86F7UjhdzmxrN1a8dVD2KaZ8oevcydf20mwRwwQARspfSQOFhIgR2sUycWMAhv58O
DaHZOzWPTj9frWhhYrqOVZ57bDCeRmDA8vS6mPJDQRYdoyeGlZOWYDqSVqcUlOOz8+szXbeOj46b
mUs5yhcIx2nMjkd5DbR3SGqOK8WJhuVAJPBGR8nspkDk32d6u3w0uQLshTEgDibb5MHD8mVjouL6
fiqywdrJLK1nFbPWk4+P3y43UnTF5tJH2/8q/X2cHbm/ruf+t/TpKnHoii0QXXKt6m3dKd42CsJw
yQZtmndp062WBslGtF2++mjztXZada1mrOVpsqMz9XJppna3/WizhYMw16iXG9FP38EbI8NYa4In
z1f3wiCMNYkeReQ6dO7QGc+XVha0r3onHsApBRA1lTUNEGVUp7wYZVd/+fv9/Y+Ev2GwRyCtZsF2
Jmwr+3/Dp2QWm5xQb4JXBFHC+GDZu9rIHiASNT8sp92Ksda+qL4jloFuG9cS7fZ9FUzWFlJ5fspR
WV/kANQWIHm4yeeDgnz8yopBHMqqXjeXv/+Xjc9ZE8N2hW0Q3LQMx3RM8SlwZmmqHwZkpb5M47CK
3KkGIsLBTAq8hW272bFNjhe96v1qUwcbK2l80xZ6anavdlYfoZABa9ag8pBGgKSTpv2rDy58kYpU
PfdoU90rY3q1UrV/LSp+IB3rkl0arKDnFn6mn8emIrQ5mPg45wkvect1NOz56JEleZADQSr0+COF
+b9ANQzn08TEH+7YFmK9lm2SFSXP+GfyCLY2SIxslrm3mDBFUuYn8jP+bBhN0Z4Pqe7nJ6+A20wA
e/+pXVbliI+xsi0ROZqgiYmn3HyRT+M+qh/n5i4EEdgzEdqjZn9nIKJ9DIT7CkCdGEhtjhgB2L7Y
OGZN7zwExuFygKF9I5tMrxj2zKQTGqh0yov0KnZBtROaO2TPhju1KHtEG25ElHNJpePe9KsWdZD5
BHkRxSuDBfAJ/ygvApNpvMRYlMlOUbfx2it6UyZKjgkxQpacwBji+SBLTW3mC+R82/WnjixFE3wh
B1o8KktdQ7C0agsb2bZ4WgZG2D3YiTVe+ELu2rRDRWo+lMMrzJz4/r3fIjTKIrk+yT5ALHqWNac8
wVvFKhs0Q/1AwxvAUE+JVv4qyTZ5iOfeT4Nlm+ytG9PeCx8VlH7yi6PqtgQfxuRWaEVBXPw/B9k5
OQirb3JzLI6y/tGtRkjnkjQYSNK6+Loqk7Ix5jevNh9U8CuR1qYXZ34PA6OJz1OTXfv31zBg7A2m
oC04hbl3do1B6jEjkwiqQl6kK1P1VrQb2SdHhelU7VH3HFmozO/y//WpWofTumf++tQoHdSlMwgg
G+k0odSKEWCCtNtrDeIH9lPhXiEIOldZ7fVRedV7ovgGRP9TN+jZNc2ar/jYGhfUy82LLFmeyQ4Q
NwarLEy2iRMgHNkRsc/HrqAu17L6cZBnVOiHfjSpJB8WrRYjx9H0yhkgEKJfeuZsAtVSzrLt4xBY
frD0izA5ED2Oj2hF4TQ3l+ShVrwxX8giWatkgwbnNWqD5BT5GUpLTpGtHX6GVRUV1TpFzgH1AnSH
CXINEKzan36Zo9PQd9l93cz266Ourt+rddveutjT6Ibp5UuRVYReyqLD94zBgdu3lyyaTgR/krNP
Dg95TeEsvMY0nodBt9atqKetrOaY0C3MaYyvZVD7TxUrFs1NzOdkGjuIsX+cZXU3KWQMlptNRFxA
r994mg8j4L5nz8qrbd6z/cnzoEA5MbyTA1AUGxd24Fk3Q+h2R1HkSNUObvGWvV/AKRRnlQGcOiJg
o9+0ozkt5IlAxW6JlDSPnecXqJggXBpnoKRDRz/IAaJE+1gh6NI5+HYWyzj1zO6hd9m0emiBsXOu
NjPZ4+uwQqAPkFUMUYols7HzQt18MmugWXN35MSghi32K2lfWWsnEMNhBrHCL0LiTAmUYymVzQZ1
ldmINEkCgF/E+6AuUvifbnMccv8XMUAfuu/kE4pbvLbGS1WWpKeAYL7W5rTWwka5wusf70aXuFIB
hnQXZ/pwp6Pmd9uaJ9knWyrNLkAnBdZSVold3JqmaR3w7gv2dWgYm1jV8pcxqzfyu7CGtlsGzVRf
0qQkhTcK8f71Ivi7yrI8e9UMHmrcX9T9EAzlvcBYSJ6ZaTFSW4UA+14DVFJM3127wxh8gRPw/kPo
HmJuvYMWpIEnxFVNymxpVRDwlQ5pxcxEQ7Mu4WNBoizd98IoCzjWvBf+2zWq/58x//wIrpPVbTUv
Cz4+QvF18S+vZf2fb2UckAwVkKtpG5b7+a0shN+4qdUOj6Y5Odc4aa/YRJSvWosPY4cWyFZWM+Qh
rEonYFaRGVz2LSHIsV95ua90MV+PXSwzhNcgoykR0Ov/lBTTdllljNFWlt57S+tfUpPIYfy5bZ1X
VqQlLRsjViBExuc9D3uHuiw0E4vHqkfgEXVXtTK0nW0i+ihLH23u/2iT49z8ijvlYlRSslJokyT7
kOD0oZtKIo+J6x06vdiP2RQZW4zh7c3Y8uZ5r+OCskE3F+2NIXnt2iZZGXVlH0oX4UpR30e2krAq
s7J9GIQp0zPVaOy+4/Kn3UCZMSCXhd/lKCIA6dpwcMyS1cp7sIG0PBfAKjdd7VTWJRmyEk2zsHjW
W9YfddDgMzhXwyJf+YZXPfjpZN7y/LHmmwE6o43DT+7i7Biw03NiL9kGKAZde7K8J9sbNrI2xq17
laWqdVTUrPBti21kjheyUbHSV5SavP3HYHk+UaqNOp/6Plaem7S8jWVjN+BuHfoGbExD87Z+qJas
VfrimRCwDRKgSA7yL4lc947MpUnwNuweuyYjwstfZKGLv4S7PKDslNnitUjDr0E0pd/CKXo1q9xk
2T943KAOCFBMCB/mASHvicdQlEx1vQtkbl4uvRflGkofY35ZbWzrpWnwn/hYWFVaW3jLj6UUSpho
+8PC2k6tmW6ccCr3rMedB9LEt4YRGl8L4cUo8/nGxTCC4uKXNS+huaMNpkvBg/Xoqpm/t8Oq25Q9
E04dfZP9pJ6D9ZRgfW426uwB4PVrg+X/JUlYV/SaW3zV3egZNlGHfJwuDiRylZVs51tfRtjQvsya
ndu+teutXbjKS4BIihyQ4FO01nujOqDjHT1kIQGa+YKqb1ZLZ5ycMyxV41oXHSmZuaP1SPiimKTc
6l7tHac0LVdWKtybqIdJgf7lU13lNTJZhf8o2BsUvjY+d7ZdnMbKRKdnzMZnFy3iTRMaGYh8esMC
AU8Fi6GL7K3g1thm9oyaz3CpkOdnS8KoOJym7egriO604fTcRG28VLFZOcqTbNdft0iEPSh1r9zY
GY6l8oPhV+xtN+hW8iTM/ZJV4znWHums+lxFaIBM4wSwo553TWFkPH5U8SP6VS0LrzoSWvq9KnvD
ipCDPLeZXXzC0iekm5J7dE0S/yLwDqHfiV9FXn3d7INcegcNurCy/kefPEPxxNqILRVMyD7OPE+8
lENdIQ2BsBlAVUL2MQmaTrf2ST5LoHmFin+RHR2L0RP38eTcvbcnrkXUDSSxgxP9LavpH7K9Zkmy
TGuI55Bjkpu0KZpFMENNlBFbkDRwzKs1lf0FnCy+AxHyrV0LsAYR2LWdNfbhvYgvin2QdY9kzBZ7
R7RYeMkiumKesxG5xLrEEua9rSytc6hOyuE3cM3c5mu3I5B2j8mC5Ssoty4K36rev7MjL/zR9eUW
R9w8WBTpW4oRdbQo2is7YxEs8jhCOcGfftSjd7Uqp3/D5eX7VOXaqz6ZA+pTCKkNhL0XqJEj5+rZ
NtJ1CTsIiFIu7yHVQ7excwhyzUU5SJZqo8GTyHHSpWxTqpwTlYBrpPIaZBDCLTqRP2X3x3lOj8VV
gDP7uvPSYeEipw2nMfbXilWaF/a4KqxJTdtnbtSewW0hRyaC+l4JWCs7U9V9QZHs6vmgFRfKys+6
7jxkUP3CvBrO/nyQVd9PtWMwgfyZO5sRCwTLSPNFVw02ADQOBPugiRR4o7l+xEIE0qTO5W9Q6uoO
flC/aLMPmDy4M2O19dMzRuTKUTbJoVaA+KCHnubqY6wd4HCniWCXRJVY6froX/W0mXBJskYc0BLz
3ERqt8aDPXvAf0mH42n4b8YABKZmDb3o4mIVIx/zLR/iWelNMx/dEJE9eaXK135dKZ+NQA1L0beW
Uokzoa1chMHZmSsJy9Bz2k8JAmJ9GW5qW5n19+mxEzOC74YP5BIkJFGTqNlRSE/DXIq0Mj35RdXs
cpzu3kvBf9s+9eZ+3a9VKOOgA9SDS2wU9s1cDCxVPSiCg6zKgzCczFq/D0JBT+gYOjDUiS1tmWtF
eNMh8Zg4RvIM5Ec/OGZbr3QLSi26DChQBUQHhGGmN05i4Pc5d6C7Vax6t3UOpR+4T1XSLhPLHPDi
gCKR9d24kVVwX3scy8QDHjIR6eKWj0HlucU3lK+a1Xce1t4XzMHDZZrPQliKUW2yJMxOyL+CZUbe
dVtOfnerudO4DAJY0mpC8sGYI0z+HGtq+tDcO1n1/NEkS07Zm6twds1TMZbR4tQ54XztsOlH3RlF
M7HU56psk4epYOWygNuGFaGDCBzKNLcVAbClRj4MwdYCyr6sT3N9qH1QTLLOW/w/dT+tnk01Q1sq
U19U8MNppWY/2SAiDpmJN6cAaBDEpnUHVtjaBE4RHi079c+tMyeclKZ6bPMMlQUUZH+0b0kS5z8z
HQxpVenOo8K0B3Agac5+X+mH3E7jbVK25R27TqQk0jJ56zB2lGdpXXH1R2YrgHvekql1+/fIny7+
pCeRJTRdW1cJC7tCGCq3058xL2KUQeeohfdN5DPNfjL8Y0qsDw7MT73267c0ntYvokVOOcLIexmH
51HHgk2roa8qQguvrT7scdzBWq70DFZk+SWMqnrfuivDLsJtWuTBXZDdJXFzzQ3fPKiKMA5ECzAO
yYtkGXYtCBgTUga7JnOVqyPqUkOiMnVwOZiaaElu2mfNVMxVM6ITRtyu2UI/IZxsVFBqmgD7BO1g
zeAbW4U9hXDxi64h4pQZL9EPkLPGzZQ/YnrmgvRBKVcnv4lDkZOdVM3TtmnVPiruhCGOTwITTrfY
kU1Nl32NHZEd3RP0QD1a7+urGHF88jroSCFqxUdFtUm5o8S5yPAD3aQgU1e9hw+SEyRLT2j5Bqqb
uum9xNhM4ltr6tm+I9SytomPLwWCmRsi4Hi4VwVrb9HuvSlMdnA+wcpM4IZikS+QgnVcD68uJeS/
XOfkeGKBVnBaLgY1nO57xIkjBZfAMeCdD40U7Qo9ttfgmJQ1wLtiMxqOvoiDntR93JQrFeEvHAbQ
LFF6/WucIw3XWVm5znwvWyhKma5SXy/uItCAQAr0M2LJ+rmBCxZrYYvyf7BESWU4ADh2jzjlIbBd
QyQjZxjcx5Aml8mgE3LEPwwQYlnt0XtbobtIMj9q9hN66YgCFAtrIGIQTe23VC2NE/CZNz8wtnbA
mskq8yhbeN1YHoiG+42fnlLDfBoiyzj4jWqvYoFMLKsWfxlpboNHoVWTY3lgV5eeII2np5JJegwQ
F21hZFSRV9wHZvEgRJMeREiq2jOPhK+vyC9ZL8y9+8DBRBx/ayfIzrlhRc+Vkmw1u+8xTwrrZU46
8tYETNdV5iIJbNAPRYDRGE5tatxFi67rmnNrHSZgEOtZNXKDeey5TZzpHOQAVBSbrDgUtlPh4Waq
wlzb2IMpDkUZPeWp15+9kaBsjDaDo1Xerh31W4f96IIp2dkjj4n4sD7ca1HVXuRBt1HoG8oMq7eg
AnSF0sLRGGugcoZ9KsjGXnuQKKvRCpCJt7E7BWy77L1p0ahnv3TEEzTNhRMEx5Io9kFJlWE/ut1r
Ck/5bOoD2GiDnxGPdYTSDQxs2dEDbgQ/ueoqiPje5OjbgZXsKtXtZagY39S+XOuhzutlHIazmqU3
DdxFXNDB10LGRoZhNJpVnLUYbqfBmoCFu018O18h1ruyBv+rpRvdv0xr2p8xA2Y1qACG0ARgcCgK
/yBdEllz8xg+2vcUGacDSnPWEfzICvfsCCuaBBUgLCq8RQZLdUHw0MPvOcHIWXfgCwpn+fdJ1tX+
2PzL/w1u1AiDuq5G6lMymn/LCA1AzvWO2/u7y5oYtYe2wrY4/9E5wUyhGZvVZLrxworQp3AG56eh
xN/aphlObe9O+9x0tqVqs4ImiLVjpTIcMHUF/tSE9kYLStS0JzT02i54AZGkXuopuMS1rQE16MJz
2urJtsV/QKzlZhyDvmclD72FXkQPYVveM6e6a7/oU3ycErGtVOM5TLC3i0y0qkwrRitrDndHrdvy
dSG90paWutb8bp+mtb4MhNotR1+rcCiyIbXM1cqyknXd20cfIhJq9+kiHfDAQ57wp9uEwVaEzaue
TQjKFfld7pjuQfe1Qx8q9ygiRU8x99BCc9y3NEcizRhb9QhKxNxlPtNZriTRVnh6dYz8dTWjbNv2
pxjNK3cnnKwqWY89qpmVF7cnXW0aEJ4uUvVqcWzKtjknKSa0lp+3S1Ra40WsOiFRC+0GyXiFbEKI
P2M9Tj///vt/Snjz+9sk1ZjrHVXoQGPcT+m1KW0hWg5x9MNJ9Xrtxpa/zwoPlljt3BphER+tQbPW
QKvxSce/oB0OyliLYzpUa8DO6OL1wdkY1Ook0qBAdlF7sfFTvTEcZY+RTqc05hPcIEyKwHauADuE
i7JOuiVrMKjSkV9epsz70qqtvlE85mBoMY8eMOBj1SKR+fe/VfvHeoKnbn72QOKbum07n9YTOVqY
din87Htmq8NNV7kFBkqe2S/JqNzXgc6GpCCerc9PYlHmwa1won/hAml/Btvk8yZsASmemCFGQ595
AOjdZbZbudl3QIf6cz6CpsShyO4U6HiNrRByCdhd8bmFx11kdqL4iTuLvQ1Yz+LGE580NY4PMRib
NuxGNAN4s//9a9L/MSXMiWEALMwLBvnWz0liTbHrAU7w9F3Lk29YizUnoB0JEmepD4QVuRKZudbj
6gwKZMv2zN8HozasiXeDje5zZxMK/Q11/PY84NiKPsmoHBMEB6IxU1d93+mnqceb8u//be1THFPe
ymjdm66ja+6cKP2E3dBi9pqAnuzvYcVcoMbiq9v2+gr3O5QqPL/cZ7YFfmZqnkSwJrK/R8Hb+JI7
w573OoxfzPBYoRT9RemKBaFZ91DbY7KIHATyUdRfatxWrJMd7SEsNXU9BvkOkSJ11dT+UXO6FYuh
8GLV6QoTD2s/+FO9IqzqbHuHQGDfJIh9pJhW4hA0a00nz54yZBu7RxI4IJF9LMGWrkvPQw7ED7uT
bY0ke8gxw2fmeWjzqF6U0fiWmSQ+A+iSy1gZ2/XoD/YmF07AJjXvVnXUlVAlR3fjt8YmyEV1a/RN
igBBYq8HzKM2nmlGLFdclrLC7wn9TQ1kOKNcVabfLL2CVa0bfYU1GNTlm2Ka4lwmLD4VBQ9ZzcG9
soTrv7CjcCRQ5j3Ao3P3vfl/jJ3ZbtxYtm1/pZDvrMu+AW6dB5LB6BTqLdt6IWRLJjd7bvb8+jso
5zknrSqkL5AQ0lAoRDHIzbXXmnNM8WOgKMTS9F5Yz8sRDmxzaLoeqTEtmT3lhHYC5Cog135XDbJl
44yUzpFwp7pPj/Y2iDPZixPBKIg5TM1jNyXzboKjFXi2VT14oMEP3ji8WfD8SioeXTtouOVum44y
9gZ1Eps/FVHtKV6uPL3JD2k7af4ymmKllVIFVlsEC/nbt4ajkG3aAlScVC+tfMYayp2ovlQm6gbi
ELTyTOgjhWOlhcn0A+J1+dDVpn0wx24NevrTqqXdQlnfsnawGtZr3/3mqfzBLfTzUjZhZzj05j3Y
bx8M0IMae9yXTvxqS5FSao2VnzuKF+XIkyJNFQMT6XG8tm1rvDYTjZDJLDnXBXwA1pZoNseHcUu9
w9b4WPKh/P2dpv+qc3s/OoYFuJk0HaECD5Bf92WaqheybJvsbSagkGQJom8ntb7jOqmJTl+mg+4Q
5tUwJgoaWstRoXW+MSHEfqfZNytwqGwh28IoIkOzuwg9Bl1N0Zd3tVp5O3VN9WjdtmJVPgk+/sLY
maVFFF2dfu5Zcn7z5/zbeucwSLE8xBWarTvaxxLI0Kd1zecpf5vEcINEWnvQPKT9EjV1EFMVhMsg
i9sewhiakDHQ9AX3neZqQW+xYCsGSdldp9XPszugFs4dA8FnNj4406NXu9+WZGkeE/QNvxPGeB8r
N068oTN1MgzXM1lIfv0UbE10ZUcMwJuSTKG2gimcaudTX2SURSBBI3vWZz9V4vqIP4lRGBLgBwi+
t07hnSrNto7vG8dRNS5KN6NNrI76RAJVPbC308h88BOUpE4/dRdDa44ZTdK95iYbnAUTERQy7ySn
VfWNuNsTt/N9QRX31chdRDq9vGRlLPf0wfPHcpS0CFlM+2H+/PefHOf0384B+h8e5LrLB2dr9of7
RE6l1blJVb0VlqWGKGmna9zAHoHOY+IcBWUmKe15iE6munhr8mD26Y+4XfUgV3UrKkwvubx/qT1a
u5B7gD1YKCuxW2XDkN+xGsXHxu2+EvU7Xym0e92+3AlFXhPcOwOqoD2Ku/Ha5NhuzdbdC873wTMT
stMLxSSJ3jKu8+qrcI5ENxSkJpIXANWg8gzfalzsrqrxqbWHXcyM3shN7Uz4NVr+flQhupJGNaCb
qbDHNw6PC/pehzjJ0mAgnMLvkmobfrDFWu+tsvIX01YIzyhBpWDQuQH7UF31JOci7PRaotIBT6Ol
4cCsQXlSlqINGVHcoF+sr/X5se9XcWDLmdCntzF1l1VDmu1YBAjB9WA1PlEmIfHsprfBHs5eK8mM
YUEGOu0zVMxvCspof0XQustI1vDLjfduW5JI3La6pmb3zq5dizNDrNrvc9M6aGk8nxZ3+TGLQWfq
UGmneEsOjfXqLR1aUBf0MX3g9PNVQxpE3JJ/2MOQm1ntIotKBIscDQ8VuM/WCjWtrQM3jo5PxMl5
HiXwqqx4sk1JduKW9Kq79NzQDOGN0c5dunQXc/zBgL6/KSgQfDAiR5hi034LuH9C6H+KJT3ievnm
FkpyxarWRnMCPVoirfOzBXYEvXH1bG1fcEj7JIE2V0ncfINR9CbxgR+02roGIGzem8MwHxyonRP8
0xtdIKmcrfJ7NciLaUM/793kdiLP6RYoZ9Bp5T0JBfUPJ+FxZ1/T23c+V9pq+wujh3Ol6tezpekP
i5buF7fJbyf2mLC1lv7ArUp/e0onompSnLTo9Q62oPUPBpPnbVN6u4yn9RnF+3JJBlpVq+t1twk5
W7+pcp1/q7QdW7MMiweE42noDT+sTSMJiFx15vBmE1MS5OlCZVPiy3K9gXWFquDGdVsuyC7SyQxv
/CwBeEJ6e5gSALi3xfq9nIW1L3LA5pkF4PqZrofjg8nyjnm2dajYOfGIuyKJEDMIyDX2LMkFb4af
29VEykhs+7qBTTqZFjfUkgVMfDktV2r3nBfVwUD0eQ8ioCaorhouMEisKKu1H+/UHFwjezIyjKM1
MwPS5z7/WnZjEWIdY2UdUkpzftdUCivCE6PvMQ/gDU1EfZ6AauVbrmTVyeFhyHQtWMfHksnXca7m
bKdWIJTStXqbXZRG9jz2+yRmoJRvl3AsxfWYjctF2NZtvzbyZ13/f36hk3XvtLLvNVgxxGD9h3/+
12Nd8t//3X7mf17z60/810V8ZyJZ/+j/9lX7t/r6pXzrPr7ol3fmt/95dOFL//LLP3ZVL/rlbniT
y/1bNxT9f1PWtlf+/37zH2/v7/K4NG//+uPltRRVKLpeiu/9H39+a9Pla5DZ6cH8D8dt+w1/fnv7
E/71x1U9iE68VC//4afeXrr+X38orvtPkt5wppiIUB3bstkmw6TbvuWZ/1Qp1fiP61zjO9Yf/6hq
2af/+sMw/rk9mdRNV8GNwIbvj390JGTyLZ033CoOGtzUUapBX+a/z8CfnLmfH91/5s5RYf3yIAQq
oRkmuzWNvaXG4vKxYBSLnIYaKMKxskZueGIG4EMuj+2aR/niisDW7U1bnHv7Rc6BNZdTpBduE7Rj
qKYt/cBcjwhu0XzPzq9czVr2VXuZ+8G6g8XzCTpd6AFODmn4KDuvYBrWs2Lu4wb9UjWnx1IDm2j2
+3aoB5jz8mthAhDtpD4GoiFjZpBA+eVnxHop+C1HdiPBtr3f1F/wJKxRlUGGQcR0zEbFC2ZrmHwl
djYuE1OP1WR5K7swh7IeomfcI24nREFyEG350hbmcGCZfwSv0vuEMomgVsEqjyYqTiB9uE9BYraS
RaBShrfeIRhjQDBWpCLZOdBKi0ZZoqx0mPtWxUtT8gb4nk5zuxDZ1Ho18v52Zn9HNDAqes+dbuTS
HVBXIWb3sKnhVzpk2Co7wKCabGB2KPjUGCIGbq2jw6rn1i9FBsFNg9CajKnvmbaMSm10gkrojDMU
dz0MdoyXymG1c83nJbeM36h8tH+/QNB/6abFVcI1928in2xx5ViPTXNsDO9R7bUxeP9SuAiiLbtj
w7sMXrBuCqaBgzKhDKzC+fNk/uXu+g+UxF8L1+1aNU0PxrqJVwb/2seHg65o6pzkOenbijTgEFdf
DQy88lArw22iQ2b2qjdBsf33v1XbasH/dee8/1rH0DU8ugwY2bl8aA9Ak9TWLrWLI3bcK7WFisGF
zUoOF03u+l6X+0Uh9T1DKAvTFN0S2olqH089LBIkEqCTnv7+iD40Wn4eESMuth3csK6qsnL8lRaZ
qXo3lVVXHE3a5X5WMTjqPGrQZer3c11jIRrY1NomcSB2hna0KtZIKfITMp4hmA1bD5LJexvnxgts
esl7ry7272+FP3E304EKujh7+PuDNraD+ngaLQpaCJcoxxz3w6M94Q7AggN00fTkGoluwSLrLhgj
2Aoy8dBCeq0iNCZo/RoN1zbhPhQxFZLpqfUOb2prL9Xe8HrFp9F8ZyPDT0X7qYiNHTFGC8TGMNZz
D19o9q2vG+IRdPKjx7hFwqAs37yhg9q9nQhdvM7KDODCqicfLcW97rY9yYze42/+4l+3u+8fk+dg
6nIdQ/0PG605R8ZU5qo4Iu4/GgoZt7IV5T6ZPqXuql+xgd9hm6H7oNNZ0cxVhVGnxX6x2kTqTE6C
fmsmOWwsIwcgv69KKxKDEWK6mqguPLL4bHoe8fUQw/61GxYBrwGPVxXxi9dg+rcGYsQsEpWiyhrI
wmMTAZujQI+y9YuYdCQmjcL4d/fLr53K7c9m4grD1FQdj68f22ls2mGaD0Z27KUHxWOYOOXrDe7f
b5iCh337o1rqsNI1ZYdQrSMVypI7ucNyukZeJ5MQxymdMUDCmvXbve9/OjaOTwciA2rV/NiilK1X
GL20s2O7HFSZO6e1qL/UruSR0NmPdCUMnwbC7v1xAGyIaBvgZFVi04coUMJO407pt9t80J87AtE3
efOuT+w7LssuHEaCseveyrAbyB8WpnvmXI+rt5ys6uy61m3LTOGg6BOowkyWJIqVt/TdzFBBcNxo
TYl4TDwLM7Z/03j5D0uYpVJZU1HbtufYHyFCeZJNIrGb7LgiRw6tIrs1u9ULiGNrA2cFjNACRaoI
ROmNsxfzj5Uy0dfa9D4rzfJQiSH7Xdf1w3PFBPqvmsyOVEoZmuvmtur+ZX5kCmXSUBuJYxp73Kvq
eqOmsDLYQB6rwjGPaY++MIFEosOxC3tHXgtnUgh40353JNvC85eF6f1I2PlwObiOalrvPbW/HElW
9shkoPofe8JAgNp1zE2OZQGcWGQTE8PN1bGkyWklESdBJbbp0A992bANnYhyMnrnU+ECo0+HFTyv
jm/d1n9zjMav+yLr5zHiQPBsnnysJtvZ/MsxDjYocrueWUo669rrNXooCspwjyxB7IzPdGFJHsXf
KNr40JB0PzKRtiZdvbYErgjPfAVzJny3eaXXmj0wmQlUuHFj5pa3ulIg1IE4EdTI7WCJlOM505VP
w5C2Qb3o3aWYqfZcmcGFb3579j88Fra/jK47z3Skptsg6cNshfzRXABmFUfVXBQGgD2o5XE5C9dN
aJAjODEQ/FY6oSHgGigrkETs4BMx+O5qiOPOdALR4eSZ8pt7xvpQbWwHRhuVE06rklrc/XCBjgmS
ijV2xHFCZOH0S+Z3WZ3xrF8eLXXKENLmE8LV9d6NDW07gXTX+RrhDpj1oaQIBbElHYItujlWjpaH
h7YxnKOpLwRYFl20Vlpg08a/UUcs+s5IGMMoXA01ln0QBcJaxmP4RdZMeamhH1sGwYW0cV/n3GwA
bBLiFpM1N9F9nmqrvBsYPEWg8cEB1rkStDrSF6+e5FXq9q/xWK7nfMC8oefaTTXyOfb5gbyI/sVd
s8usnzjVOzrq5HMUBRCmxNsr+ZqFfW2vBG3E5SnmQO7+/gn5gUP5fllbXMweEy1SAFT7w4dPuRpP
q6MoB5PyA0Oe4Oldpv5KMKdfDJZ9a5TjXewRd+bGBO60rVtEKx3kyNboWQEv2XfIEX0vny0aZQby
gTK7XVw1JCKsObJFf6sNs41sM6EL5nVkc0/u1upGMkeZ6eMMwvhFUGAQ57EXwTO8aZBEfG0QgMdh
x84J5VxRROT1fcmS1A4zqRMzh5qUtBygzGtnUnboql8oS0DttK0P83nK1aAZph8TEzBYtfh4E9Mx
Q1v1NpcCmZ/cyy9pt9ysxbQE0mW/AMKW7oaXbIbo1hdK2gdJLNOD0fYHza2RItrKGKKHfyZekuji
ernhiCEay5qGN5Rrc51PbmN5v5snfHhechO4Kte/ys6NWtX++AGpXtXXoJ7FURFYyvuqu8njSj00
M2K5RQMjASu0nkCitW6/jVGqR7sgQ8fZsGEWttfC0S+5QpghTcoOb0XX7/7+Evow8dguIZh43J6M
bFy+ftwUCAXQYKx04mct3E7jA4Gfya5Weba7Lmec28zHG8OwhzDgQlL/YH56XgRlsrMYnQ8LhExS
BzPRygbsN0dHv+DDs8VVGRjrbB0sz2W6+Ou6vbid1ZlzxlUmdSLjhOoFyTA9F5mTR7He0KCdp+WM
HHY5o8I3Ais7lCsRgj8femn7O3Q3iO4P25nthCEnc9DGsZXi0D7U4YVscIq3egxWjQwFy+jye4by
Sai5R1q/yhe+FfUpKsdEoGsomzev0JsXo/6qZbhiasOQ3/EqUKqSCzStbno2yY1GykM2wkSfhSSR
KBXGbVyujOHS1o3oYnFfj9wVo4YdfCyekiGuT2MKqiufk1vpIPpF/94c+Sgv2dy91kSTXWgwY88i
fybWa+7zBMqww5mM0iRxg9UbjT0zrm8yS9OrmTxesiLkuPMyqmCIiifgdbcDFcYp9TjOURIaZTJA
XHydkZgpm5NpzN6hrZIzoanGPgOXEVmmQxCXmtx79uoea7h3AWow/MAxiegNcDpi+tZ5n47dDz7u
Lmiz0Yj0xX01JH47orv5o8osoLOL7CJdx4NqqIGOYPNck9gQOqScQSz8yslG+lBN9zHeVea4pN4m
BE8BIKGh3TPLgHHaW7u4SKan2CkI/enMo1fJUOztRA9dvZFnHqjPijOtdwZhiaZDS8ICgRRAr7NO
xda5wP3D2KUuvjqaMp9FMaBlEkBb2TZVp3U0v5aVaVHriTAHfw28xL6AGJ/PpTsUfsvT9+ANG/Vh
KJBhp3G6r7EQfFn1fW7qe5liuOxL/cey5vr9UDD2JYiCPtCi7F18vECwt2eI7e7tyTDDLyyC1wQr
exdSf5jP9vE1U30witW4BhlM9b3tjhHeC/1gxGUTypRM4cbxpt3cz3jlVyW9bXQMEoZZHWLd1Pbs
bvR9D7mIh+igHFcTFauhoFNkIP6U4GBn7l4RuzorkbAByLTq3AXAG766/VoEeCTr0yKYZNuT+53x
XBNVzpRf0QNCpNMSwY4cUD6ybQadNeQOP7lUvqYgUIhHruW0Ap9gy+l1coDSJwpCZdei7WrC7Q+7
Gry2ozFY6JJQOMB155wArWX6ZK5t61NUbUlaQzi2Wu93bKZ2o46crsCBYXodbSE0AKHsnL1uygv+
5/SS2wip9IyQQxuFnKb1AC0sm31xA3mDPv0dWrM+cqqZOnWYF7BHw2aFFJZfxCQvz2V7uw7br7Bx
HhW1eqcSKJSObBt7HZX2VnTLKo4yD1ZBq5UkH9mO4+eVtmeLox/roinDWGo79Pp03iRiT9cZ9J10
jHnvxJhK6bl8jrXK2XUd1hwmXOK2KHrLXzseX4b7VI+tuJMaWblDjpgBh8B48TSgOkbMDZnqn3Ql
mZ/0DlGe2ZWrr1MwhUqa6v48JnpUk62XxwkIeeRMduPaUWG07GvBv1WLfaEGapgaHjzFWvf2bN4Q
xkdHv/w+AkLy8Vpa4ZwzryPODhhi591oBW6etNZA7GHIDWx2yVFurGkwkrkTeigrWZX3rZEm1/ry
3S41NEh4H/NxVXwzq8tAmq3wlayyrtSqLtkMasle0K83S/2Q1lmGi9gwd6rCo9xT00OPqLyobPVq
1OZLbE89ItZUvVNm5GPbH15Lxkfa6MqdmQ3zk9v0eNCz9VOuQWNyKuWQlpW8cXUOLk9E/Bk75pOy
qmgpFE+7rG47BKk6HiE8W3uU/cYTsmCksHU6nkeDXS5PQ5HmBShymGodaiDCgZLAEbn5udITOzSQ
2J0hDMN8Vjr1a4tpwc9y+xbGkLln6855culPaGZ3ELnd7Rh6TIE2u9/ryRjDKgEXrMDvDmj63GNC
8B5s1B++XDL9rFnZc1P0yZ5KraeUvF4csaPQYOvfrl9MydKDRiEsCqwLMn4rR7oG7Bpf9brtSDcz
hqPRKeONWCWnsPTuxrzDSOvMWFd6ix1OlRwGb9bCajFbbsuD5aSPJblYNypO4tDEGsV+3Gj2+XRx
cLiUGia0SX5zvNmi28t0uhhYh0ZlZNqqqV80ChkS3LvTlOKXKKviXAh9vxbtHXMjUC1gaELDs2bW
+g5JYAbyvJhIqBFEU8jpparNp35Sq0ueNTrSUjJpGrM9CZLLGjrj1+/viok3C1ThxjukA3JHuEYa
mdqzOUvWqsmqgpQUR32RQPAqtbmsnX40jBKduEEeN76HU6N7p/fZs4rRz3e1idj39LxmmbxrFxfo
TGec1k0E3g/jA2lwWVQkMPFKT9oRKNM5XGv7njGQdpPSDndQFAdMKQhvXbG8EKGnHjWvxjaVjCSq
YpZSgI+SB+jFmCiK8yIaHBI0XePa9IKhapfLVMtPBVbUODfGL8Xw0pc0b9ixGEie8us5rQY/k3zA
glAn5u5I7GUhI9aLiWF3Jqgqs5taWleVbROxnJZI0cWkw581eZsc3XnJQ7Ata+Mh/fE+61ZIdPFU
lNiZUu+mCvcEyOcK3dfBbCFvccUei1T/snow0FKHEWaenlSnJ6aopAQ0PJ7RDdhUtpFDf/DA0jfu
o5eye/CW/lQqZKCb+BlDFWIT2Y/usG1BHUStow4CZJBn1caoLKSyi1NdQ0DaGFgHFKIPcuKuvNX9
lM/eqzOgvfbM9LSWNLmGrBkCrFZ+ksfLeZ06uVdG5no5otcxs2z2MUNQ28l8U5iVt/dAY5aMmXs1
I7lbuS9Mme66khnKkqdtWOQIZJwxP8nO0hGirhkwr/VoFl69d5jh+ExTUsK+6hxBxtQcvUw+uWJ6
npTPc4k82SeQU4Fd2Lqb1W0beLCOH7kLYD8T73uwZPypYZivhUoFkq0zeK2emNqVXu5cVzyIgTYj
t1zHQ1f49ZKQYt+7696Y4CXm/Ysq6tPMk3gGjqLQ//bZ+dF2kpvStY0W/D50oRmQdPZTMmH2arvY
omcWY273TjljT9/uFSUgLjYnQh1LQd8QOT0wpqF2iqQGMdG0HiipQ13YE7GVip+I0o2WcR1owxTf
ll1cDd+aBADnSDOGKMOvidOwZ4+Lg2vmj5LWiK8qw5dhwkw58hg4ToWL66dvifU1qiLoFrsDAkDZ
pudnqTYiLCETYZ5sArI4W5a3yvMx18Q7pgLWwdBVETjaToWl64/qGDafp7HJeZ7mImwKHs0i0R+n
9Ys+IATJk0GEplGPvkZIDWwjuPxTu7w2k4HisLBfNbN5yiaZMnDr4l2sZJHiUk7EA3k3eb0j3/6r
SI2ozfFZFbLbZ8JifY/BW5DNBYNnvlK9WUFTqXwxYTAKe3lhb6+x83H3KRkGZjHjS9JHDD95gedL
l35sdKSrIMYwG2fH66JxVLA2p803zTZII2KgvvCQowGTXkb8d35m7zPD7IOuTcudzNAGET0gawZ3
a4K4YlZu8mrnrY2DKyPxHacUGGlaTvuQW8FcxrekUkFTAviQ9QWghJUZfEbnH4lgemMk+9nx4wUr
/szGaUidq2JrBnmN/iKG5tIuChKTvL7C2PBdr5azh13Exi2KBH676DcP7ZBf94nseVxLNUjjb7lb
3ONoemhsebDH5lNPv8FfaWuErccm3ayuZQ53F5TlwUtY+DzaMj7iGW7sNvue92QoT2hV1uETqDzh
00vUQiPO2Zoo3tHOEy18JpaluoPcAMXQ0cAb1Sx9WzdQHfVxL5v0oZHkaGMwlRdGgNwS7UyA8yqf
KY54ZI/EQNqp98kWKo9OjfAPpa1O3fZl7ER1cqsYZ3dZUaps/3z/xvtL3v/588sCClmgL+Kx9v6/
Uzzuetciqo53scuJ59j7Cz3Gh3++5v3fS6sSl8s27v1fP1+InM2LvBn68fvP/eVXbW8NTTRZgxZX
50FTSPWpp2zftCUfxa/vrPeNvu7++rZLp4c04slh3/6M9+N8/7+fP/nzl/3lXRJPf4AAUEQ16v81
eD8M1RIQyxOUdv/74x+O7y9v+eE1H07cx1Pz8322PzEZqk8eaVf+klwSIM0BzvHyCHB9vGEqfMBo
+1JNzvziFcOBWnXYzwr2ocZN15MinWG/jHT2V7VeGJX2SpR1ZkFQ2zghc6fABzb+pUyHKM3Fy5hX
l0LSBu1AZgQgBqUJJwa1wNPUzzaX+uDu1D7vfczRhOrMMBxTeA9OWYQtONQjGJeKR5tp+6Ik66zK
m87XjPEWgDVp4bFSHmWcnjrAMFfYQ30bI7ntluWt4R1nG7Ip0CFIawSKwymJNd/W1R9d6iX3mYqV
GHKVngvCWCTsoxhib+QeUVhRkMzrC7HTdznO+mRC4qhuui5RBy3dPkxjrKZZMV8KK5uOiDwXX07q
OZPGnVy2OURcd4B6rlDeoeIs1EM9rhCTl4KtlNsPe9uR+9S0H2OulYu64CoD67TrzBGaqHI76ENL
qjbRLcZY+FPjMCA3DomlKPfJTrJjA+hoElqiOA7TLk4a3jemm8NCpVoQY/IgaHXjnnG+uyOEqN7w
AgOug2/jJePS8R39FTTUhN6dp1E6RZrVtDs4f5i04p5MYAkfWVfEHhuIJJBBUPeMcViXynU5t96N
gtOpnC70NV5UbdzX6hAmiBz9EnSPn6JP9p3+UwaH6Cr1SiJmOHuGt3xtNA8767sJjBycvlSiceoJ
GZskEcBDJujR5neNEQPWTUAhzvFyaxYsqGaRnFMiMUZbXk+VVRyreGKOZXzWRwXu2Egh0jo56Ewy
RXwj666AtJQ3LrB/rBSOGosrczEsX+Oq94npbvdxac4nAMEkcS0ZP+sddRbQSADthfmjfsr1csFz
rYjDWtbQLFomObY5nFAa+xq9h1hD1FTJJljtRRJbS8sjZZK5eFXoVJntlwPPwEWBNOSqSua/14u2
QjqYsmhdWAARDgHli0Ojidd8rqqoVI1XchdSnFoTEu7edq83IqY2csToTNZQd7AALUNzu/FnsBiQ
YsJc+VrJyGEWzhvukS5UYvwDOmkUAfzK4TBgViqmHZZW5P7KwJlp26Mm5nOFwDskwjt7cOZXU+3U
Iz+U+v1M0EY51GAU7edxbKezdL5l6wOpmMWhXV0a+EZ3WdygGYXcrahHfVNfX4CHWxhxppuiih/z
xHxlimRKByiYsxxzSznFac9BlkV8GB3y0FNTFLjPXQa6MdyXavUgSOb1l3mouPQN4VIz2zFdo/bG
yEhNp3PkM2lG1abVu1QyESCkhwexRHK4tPKsm7W2y9ZvLoi+oNII10HEIAn3idTC+azjDw3mgkYS
Y7rHrkO+ynhgGaaZp7YtIkN0j3mXXFnWN9VIY7qmyi2mM5ioJbZ7x0BOWiywdFR17jcYw40sAJAU
OtpSV220Q9taz9XgsGiYSYIVLSl98kA8FIcQ2o2m/6KRYNg72rwfjPVVzWafkvkBP8Uec0CcaME8
26dx8Lqd7Wg/uACnYJoLaojMfELdF8XU+RtyqtwNirNEOGgGv1+XQ2zoXIBIUcjkCiqDBj/b5NRv
F432nF6AhPlGjTH3iUABb55Wu1AC0cPa3obPiS7vvYoERhaMp8IyyigXT8R0+I1eET6vQvQTmXap
nXk/rvpJNz26qOZ4tBbxqCD0DZgpkqvcxuieFbPcy1eLZF+7dilCLRotVYbxWCkNZzeU42NG28Jo
sx+l4t65vcqFFptzsK7mTtx32Luiou24R4C1lXl5WSxoXQwLDEd77XEK7bq+x+LTfvYgLSOJRA0w
TOVjs6pAKssMqfFED9yLe3s3r6RxQcKJnHqlnjGgcps0E0hIsDV+Tb509S2KteSiqOTLZE9N0zGd
MKaXGNkE+b7EOS/Dwuh6TZ6y3HzTWxJru631tK72iRC43O8K3bk3+jRyjECFMQCj2zGuOu6AVCrf
OmKq/cn5osiKDYvU68sIV8W38HCSWKq2z4uqwnPRybvoIccnnXKrtqLduxqs4jymNbc6QPwdZmdp
LIe9UrlPJESJc6uWX20KvbZX9UgfHEr4mHYZqcVEHE8HLTZsv+MOzdcW1YuSBbUgWg+gGftZYvos
lO8HAn8AtfcYuIf4JTVTMvmMfjwMRX0Rg/VMwFYWeX3O6MPZ0xQlLLkX59zT3+yZ1w5GGqyEYgQi
9mAZZWCTp43DJrgykZ0uO1evWh9BXnModSIK2W+4YsFMTe5HNDqnPgaARW4eANE+at2Gdp7Ilyt8
rgRKTqQcx21/D1Wq4ulaPHZDpNjYgg1WT7aqApvyKI8F0tGzJKLOF12nYxLtAeewr8dhMAdDY407
wx7VvTCp+HlUndQOzTuWHPaDEohLVjmhoo7FAWr8j9hZMRKz66EUYVmemGyvnWQT0ZsD8Z42PUI6
VJMZl5FX8+BU0+U8Z+WhxkfZVKNvzqXPwomJ3Q4rBLmhlYtPMY3MAPevG+hivtXN5bEiFvzYGQKE
lEo3j+V7svH5tWMeOIlxUroU6MBcHxBQ9zurNLGKj2k4bjep6sXFjt9Icnu5Z95KaKJa+qabkOpF
lNw0EG43aAo1zUJ0iqol1q606IDQrJCMYfyKMd1Vm7xVojDDVTruLtMbsaMndJ8NpH8OWrOEzvyw
1kb1Sl+8aFM1QGbRnHC1i89Jnnwe4BDTJOgojrT2rMyM0asG17tFDSRBLxP7iT+PVcdWnDM30atV
Jy5zkdw4YWqb/dbQr5UJDzE+M5aGUf+SaCJyT8lamgd2OzTquua57OYZuGhzDYQ2u24d+4hvB5Ym
A8yoc9TqaLdG5GaHvhmzU8jGDaJ6qTpnj1CwJSVrflGXe6BNqOeUXUfGrZ3Jke0MrhTxrIsJoulO
NAunBxyTXyuMhHpvDKUxNEHRmE+tN90vdffUpoyz29T+PDQz/rL1ZiBUHf1Sf1FTShKz7C9I+M5Q
4m+VTnIGps3Alt7Y3P4BA3cCg0cgpFYbh+7W7+y6z/Fgz6xsTmjORH2xkqhhy36Ma0Sbg35edwAF
B7bW1XjSkqt67h+ZE0DUUrwSi3F2v2q3vQS9YWoontregzkIGZskgtrf2JurIq/QB5q7cR4puTZS
h2W31zFhohernO4HbaT3Wf8/9s5ku20m29KvUi+AXOibKQl2ICVRveQJliXb6NuIQPf09YHOe/NW
5qBWzWvC/7dEyxQJRJw4Z+9v049k8m5oD5MMnivogFGd5SqidUtTus7cZJe3dFP+flENjNd7xEFw
lBksldNIOpnWssW21mtiMqNSiabh7clNJjLjzG7U1KGym4YDLIf5o5sSgb4EenR78BJtQn5H6UTE
/d8HN14aWKjQuR0srpG3PgiziTwc+UdRE4fUKPWB0i/etPgsIgwCFIuSDFy0/Nl5dF/xJDMn0Mrl
E3XurrCUdzSKYIraqUeBZsF71fQe0zUPmh788//YrjDX0hDa3r5GrqszdXlUmHkfSRBQUbb+XyyJ
BGRFSuShMZyTLeAaJLSlovH2G/7rz5aqvHDGLLlJKs9SZ0flANlbadH5kU3kLkwB64zzAyYv0pjx
UiTvZlHGO1pCc97Gp9u/SfSE4Hv//c9ndN9EFQfHvHLHiJZ1Xm2CegGosWjPtprGSHwyaO6jdP3+
7UnThOJtArlI5FnMAi2FBs+rGKuNWztb2AfpJvH0dlcaPWP0Gm9fD8Ye6d08Qy1yio2V1du6Ixa8
zrgYa32QhA9TVnAFDC29RR4KUZXRcg+pvokqgL8ABgI6Ly1o2SD25gPtoOPfb67ndz5IBoXT1+Jb
LTMwyC5RJ62E3xPc6Z5h9+O0nj9vDzlbRTjRttqYvdYxuFJdVK04hMK5z90KDWor85AqzgAJ2fTR
tD4UmkAyw7hcHslkDCs5m1E2U22Pmm9+Fpg3Tz7uA7TcTuQVyc/O7bSdVXP9SgJj1FwQlL4+0M8O
DeVRKo8ECM9l7NPRkP/85u3/yvWPvd8ySZFBihqboWeqkbRjrb01b5jeRNkyyuk2ibF2cMy0pbh8
bVxrppUmP9njPlkBv+txgwAKEc1QOhSeJnKBwttog/4nafgyaPPH0gecrr/ZJXZa+hp0efW3hXPt
Bsnq1Zysd/LE35wBwgWUsS2Axac4G/YAVgAUmOpETfy7SaibfySO+ugqxqEWPCTGCPWDp42PKDDf
xDBukOtAS6YC8Yaf+hDwbxudDLXuCy/WT8SXj1NPClnQ6tMWzdKp8uuzRpN/60OU3uCNrs6WRMBO
abYw0GLUhykqYlVq4OLMlyKFmHv70r8eBP0ohg4Kl9EMtm19ful13UHLObOv3/u3p0Iz4OK7/cjb
t3UlvV0/2e//9rwhGNDX3754e94iHH+vd/ZdU1RMheqqPpKNUG4ZNfzpnPHOLlG7dEH2ETPEC3u6
TVU7a68eFcDGqwIZDb0e+tq5ykE390pDdloSqRFX7pa54KMm/IcYfz4iCwxxnSU3Y8IHUo3ZJhvi
J9taJ2GOtk+KgDMsFizH4lvCZ7QxZB1jY9l6z9xyhv4Hiox8aKdtVkMfcpr+zmDxuLheZI9ZGfpF
GkL4yJ/AduVU9BQ3NYanyJ3y8ySq6d5Jua36tXeXlITQaa386pB5Hhokn51ZHWkkmEet6V449nvU
dN3BcWyWO6nvTTTKpITXy85VODpz4kJslVB0E2ru+dQYM9v1wXLvrT44TmknrmRVHzqhyyiNzVPv
pF5IzHB/yP3pmHJkoVREcQ170TrQieSsL40/njdxj9pzKAomSbmVf7RTQ4sGmqvHnj+P7zrO8MgD
L2tkpJybrvstSv/Oc8Wj7MqrK5NfNi7As54COsNnxlZO9Ix5INgIg6YPLFSn+J3FQTr+AC8tfa16
oDlLw6DOqOZfjfDfOtNK9t06CBCNd8/d8ZoFMOwZZ8pNZfl7X6ZfuRg/WO35FZuTbZmcJdL0xQ6m
q+cgcmLev5TTsq0K7jM5ku3SdCMzl0UdkHz91n5xzhovue++GOTr7BCheiHeCYIjDBk59rxsNVmu
YSfen7YZ44MgtbMWyNZ6K2KOWQUauuA+3jvF8mxzWKkc0zgY1bvl2t/eitZz6AtumavNu1ULLZnG
Th6vx4qzVUvVwudniKSGuD1kfXWl1UuVy+HcSnejZh6VUJd6Wpo9oUQsEfawtfXsqlkG8d7pdUyG
a44YwCk5UI52CvAuTnpEYx2t6yJ0NH2n2etJc0c81nlu3YeF1Fp0KJjTHMU5GXtkYjAErvv0l2YR
CG512rnuBMIkCAcVkU/g1TapNV6LxnuEMHKvSedJH4f3tBw+6pSodYesGnr2Tt4GmAerH76H/mwB
M2Bp3Bb2CFy/rn/y6Re4Q5JHt0y/qbUWuM3pCejmhYVeZ670yxXNRbnjbyKNfitG8izQP6cSQRu2
VWYn6rrUAFgBUkNecc2LV81flfD/tAjNW4QEQd/r3J3G1RK/0MB8DYb7w3yRikRZFMUDBs7me9bh
y08pFjXAv17sEN0y5fdpZX0Wy9oKMJlZiOFtDsyJM1GOWABPW19KOhQWZvAu/eS6zHYgV2iyN9b9
nOhvkuyeMEcnTB9e33frz0Ev0lPUJzmTISBsfv9s+LgeBNNEWidE6cVEDaPVWWWAHrWeTixTjUG/
xy9QmsvF8iyG9LzwQuhtqNvjS04Sz6Feakb93TlV8lOWes3o/z3zi2Kn2FYrA6OgN8TBuZ+wAPf4
ZzW4MJPVHYwavAEGxWlCQ27UYxCOxnRvDS5dMBAQs8LW13cXd2KwweH6IU1MdvWHdrUN2d1rT5PX
TZyLnOldeeuaZToC7mJ60mEducykaK3Z36OODMfMu3D2jTQ0E8jei65efJE/jWLcEF5jTC3jEwht
m1qj9YuTh9WKCzA3KGD5xY5a7x+5S1ed8CkfxaOytJ9x4D/xDs9UIuztw3VOWHqqdqfNbqigbmpK
PqgijpoE3IxJ54s0vaYa32gwQYb5g/i5VgETAq94apr5eZDLezu2lGNGGQ1ZdelLBiAaH8/goH+E
Kz0ZePA4wJXWo1VgUfFk8IWbQKzEtHSbjtZeZJBBNGfYkrwtDrUF1SYWSEl+JmjpNsEQ/1hGEIkG
r6Pkrky1qxOTbqYTs9Exr1TWF62J8+LgU4If8Q1x6N2mr5O3Aqvt/LtVyNB6N2Z25TkHTYq3NHNf
mVrQRFN0kLNy/I0RmD3T8B/1LDmo7jPW42nLKeter7S73Fi+/Sx4mxJGoUwKEcTtYgnmfYrrN61n
t22C9jtJc1qBbczGAxZj8GNjL2jsb2fyZW1bfDBMIo2NfOojVgVsXsOArs3UqR4gYJjm8CuWnF8K
tVx7V5ebOK30lbZJs7z+o9MWZXMdHpM+5qZETTDn3Z5j8ssivrUM25Eqeq4WKaFRxlxECPr3ZfVc
9QbGsQ5RWwMsCisDJXA1/JwTL7vLgv49qaEtuEIPHhK6qRtmyV8GQ4Ej7qdsl0FAPKWsJbbGIAJh
QhVqON3CReP9zGNjQQ1KC3QxrUuz0GfVvbkLh1S/D1YZPSi+iHCQe39y7edufrZwugZ5g7zCQI3n
xDJnTuHu+C3R/aztJeW53zFFzblbBG/xiFcEYC5I4KQjp68pVtxcuimtxNjELfL1BqDFltQug/Gz
+FMY45Ek3+6aFYSrpabZhh5axs3SI62qVSWjTPr2fvLbbusYwcstDVLeSG+2GA6Um9kuUIoGtCyy
c+3Mjx3zvEtgS+/iZp25x1uSIhRzmotRBW2YGOZdYJZfyeAtlxgfxWliJgYwvruo9cFvMhJIDT5e
vHtuZK6+k3kqz81Ei1xvgbRkFgdEMHh0llbabQ/Meb/aMOeyMo70zx7cHPXc7cEniFwjZazqnOBQ
ON4cZcJCE0RbP3FHh9KaTdSwVYUcQdAfYyu5vz0YM8o9LUBpbi9Xn8G9uwnG1ZWI6HNjyOASlzFa
EXfCWZhX6XFA9Wt2DbGSbIbYpFVP9uo0bycl9GdqVUAVpzbVl2ffKWoMHI55dlVjkgXA9GsAef8i
DZLbcUVQJea5efBzLrlEOtqj1bwmqvGutz+4AIb3xjrDJx4C970zkiHN7RXaJoruQojlPl1S9lWX
aqbVLXY6ydsDtNK+pEP9W6wsWcvs3Uu54Kwy+uzoMqHbuh3UFT1F/LNGOQTehGxOxdrOLbBFlHSC
t7Y32rtlNOWBnDR6rjlm+XHobUpLjeF6JflpA4PhpWHKP+v0XGRwP8Hlsdr5mZ9CGpU8zmzqD0Xe
GaE9gEf06mHauqPLzzzEWWZckpktTpgFYkZTAzlYTNDZbMWRIV1OCyCwI0DkkxZgMUopJ8rcyM9q
Gtiw3GMedE8k5+JNz4x9uvosMdExxFjIR+wdFfoptburUN4hj5EhtxkYZRkftSlfuEi7GcHoTnbs
TJngL1t6snd5yw6tSyNea+krCgGJYhxQXyAewERpR3GGoFJYglrRi5LSvjZDfjJo/FFBaQL30puv
c/a4GXpVCyxWTwSBIpz8Rkvhz2MD3dlgqAw7mU/YD+6SqfPu0nwqD4vsSdK2L4uowJB6/WcxaL8C
e7TRklYblazylqbkQFDxRqDX4egak3dRYz6mCIRFNLHCLOrLnuf7hTSKph4KZp4TKB2R+GFKDQez
Eb8WppYMTKDTJ9nOr+aEoAz7TxGP/VHSzUPiNN3DRgaECXjbYffNvXEbEy3wniISY6yZ9mN59mPz
pZ2z+cEfNU6frP9WS5bonH5qJYg3ocFySWKELAUKL3BPbK4pPc/GD7OMpdoGshgigNpq0OqZGys7
HPzkq8wFglqL8I5sbpa7PPsuayc4cdingeoKwSI1twe7RoaZxViKNde5K+qOE3GPJTsJaIL1YLwM
jseZlcu110xKY6wzI3PfccnkV5mMHx2ZrUaqFHw5DmzLmF+CXFS7obLP86RWy3QwYTgeN64hGyi/
VkI1I9OjNXGyzisdO2SVkNQ3xpEFpw5FSymfLMM85vavuAhSanAU1xOj1XOcp1flDNopZiYtE6Pb
MtPHp5RCy8gnn/jFBAFWSQJgRY9wvcb1nbJoDS8EfZ9naey7mg1jnvxTqtr+pGO+yh2bYc9A2rRR
XtOuco91AP6YeUd2qR2iTQtgl+yHr/rUfnIL6adUQ+sJATo4eQaIj4ZOnmk2byZTqIOr5Fed52NE
nMgTquLVbTJd5ty+c1XmcwqmvhD1+NYX/WZxR1QnzDwml+asm5AX08hh6+ZMSJblRzf0iraicxE6
9gFyb1HqwyjYMEWOsVLmEddXRi+vvTr9AtFSYf7xWtzntX1SC1Ka5LFuBxv/uHP2IYM5iJaZSjjv
JYoIyxl8HCYDhu7a/jIWQ9vXhU8PnYnELpvaEKbQ180af3vHSKkhcDx7gGsoYoEtdHltnaOu07Vr
fe8seGvDum8IwCROaUOGfLIpqKxQmOP+RCFCH5gmhW/nFxE4j4OaqZhWO/HN7KeP0lkJfjhjnElt
PMdZjg6K/vsWLMn6rF72KDQDPK1gChB719QgQypQQKVdwIcOr8+RCBFM/+CNbnDAhkFVkPv3hiWa
MOjsTWfX+Z2nMzfpXIQjBVykAHHcXRMIIDesZqns9jdrpp5oX8lcvXDWZ2a2pEdmL+fCKCg2cdM0
xVc6JvrRcGkGi8XYFU4G7AwRK5KW9K/X3hjs/TgywK0rJEwxd0Cboa5yySY6pDtWh3RbrSgBDOCY
NJHpaeCntuUPqx2xeSMb3TVzsaEOlHw2mOcS8t5pxm05Yb7kNj+ytFoCJLv4VFq84+iiIrDlxkbg
gFUumtmsfLG7iX+6wGpMz+Rot8NVWVRcpeCvpzFqybhvdyKIAZ+tz/SIt/y7pBZOV20TO/7Mh/gl
kWBJUmZIyNc47Soys8ZA+2MNQ7CturraDgsTmmIlVmINQWe1XZAYaZ35i/V0tbAVV6OlFweyCSyo
z79RdHkIcr0KR7OB+DJcMsf66RmsR4Xe3zcpFbXeYtM1WedT5sfIGbkXnAdttPmQTOep4yKZeVW+
0F6mEk85kK5PqTiLuS1THy3jw7ZbnUhCmL+01lJdgHblnWEYmYMwobgTkCq3EwoPGpwHD3GhVZV+
qIz067afLJ13KpP6NOfXwXS+05ajA/ELGahtCrHeQhPEUydqyakePtKFz85oyG5omho7NCKUjI/v
3swfbIOwBLedqnMe5Maxx0AglJz2Vcoh1zcp5/1y1F7dVE7RaNjHTtfvF+EScbCCNhtm7kRmliev
qKfTWgO75dhdS4tFM5vtT5WM9nWANKtPZo/hr9xpKxy+kOuEZwmZtdXhOE75sVbup0j68nx70Ab1
I021JALK7OzKJoNPC8htS2duCA0OIed68d7TUUM+68yEykFJPsYLTnDW0SeG7cNhMfWn1pHunrXE
OVsqPiNGoR6aIAlyxD92fvcjKA1z2wnjMVVconLWdqPLJrleVPqKdUiV/aF5DBNzub5/tNciZ8aZ
ZsfRYtME5be8TMGJYU9AYjKn2QnoLgIn/ST9o9eVwYEmv7tBi8DgrtPDctRhJRc4nm6yW0MNFgg0
6AiKT4/CYNgElAnjelIze+KMBQMY2TD640ZMTo2efeQDStCCpHuQUfmjU7T33pRgKVuItfKuovJQ
m/YZ19Ko3TdUMkgcKJpKt3i2pVMjw/mNw44cAgsBtsFpfeOhHeK1tfO26btdN7pvsvWhvFaUSwnq
HrjPbz2V8ZaoCIuD3PpAyBFwBSvYtKTMbeNSc7jZv5Z6PY0qj7N/lj1IArK2HnMJZvcUt92mmzIO
t1Z9qjym/nTWhp1XPVTQrbGhkY2sQ4mgUkQvAhnywBSYei9gNVZieDc0DNcxZZkNF4ZSn5GxbLey
7CNcL6htBzbV2/vkuh/aiDbNBn80mTiGbi+4XaZlk1Bt6WPyulAIhpSu7PUwUIyq3GQM0fcplwDC
FOP3PKdTyD0Zao2NG0shlvDHmKJ1opGJq46OAvdqpkN2S+qcngELlmmw1BTIfaRcCUQZQ4e0ZWbq
nZqCMR4pJFHvpV+r+V+K8ququZoQ0iL2NrTQhMy71f3hOTHk28xlhUcJkso/L0G9Z+id4/lObPVi
hEPBilXMrI8E6dXdfRHM7I/+KTPSD1z0IqxHjGhQIShLeFIjvcNcORx94z4gTUv/rWNgp1vmh3rP
kh/fV8vMmuyOd7Su5y3pJsE2Q/npJIhM0AcIGN0B7wBWF2BanOPvtQSDoGcgmFvXq0HsB0QRaPZZ
n8XMga/g6UTi+IwsWcU8M/8KxHx3a6ljI7E2Fad4ZBINLbicDFTbvXhrn5KlfdlDt4RyUVTX1lN3
GYvMRqu+pKFIro/5bVqdzGRCVTt7OVaxSEOH9vnKWfbDv2uiGiPNKMZ9MOZfJUOrbWdhlimNMDMH
61zmCCicMQBezt3uzw+cSdL7jinUpqJv+z4M6RrW0yT70kvm9wrPoU76K+0M9TujoXPsJke/+o3+
e5qek6Axf9CoQPFck6iX2W5+dKyl3yaY1UONBlWjE+vbdA3pTaaC6zucqoHDH+ho846s1E1VLuis
mzk+BG7AfRJDSIHim6Pt53JuQR5sOq/kB44lwQgk+vha/eWQIRYNJffjeoWQFPQtg/nVNOs7mAL3
YwMOJO7BlWN6P+m9faL3zSFHQbWkoUxkNlePo3csUlSJ+roSTEHBNsuiYpWaxS3FHWcn/o9FzZFX
4nN27eJ9XQ+5T1AdeLs2zb5SD1Zp0T3Wi/0h5/RXWbrHdKxZ1XJHbdbIU0QzAx+p99xRXlsjHUIr
Wzv7JeWuvd5E3cQ/JBoae4uzWiEr8g+AzmP15fJuKTvw3ZLTO9N801mRg7LPwtI73jbsmLOtbp4x
zeWbJHHKMGfgofLzcDZ7/6vV/VMBRzWozVNKDNymle13LHyuWS4uXTkvk8+c3K62+JnroJo3dccS
PSMCXmo2X3/g0rYZpLD55V8uZupNsgTH9d41c7HsK17OpPkvk2S563UQg5om75VOrajWcmKy4j1Y
WQmy6CFuuRn0Gre0oNXtJPZ9gw5vc3vl/YBLO3fnh87XntVga4zjsb9RRbRLcG+u3uB5YSOwPOyb
Er7bkOK1mrx7MHjL8Qaiut0uSU5Gh13faWin6S3y+RL/RCZRnm+dlmUpRhyPYeONMACIHlYywXu1
QowlrA74a8MK8EdjBNt5tu+1ruRdsD2If4ke/8nspT6sX9dnpFaUrn5YDkiFkAz1pEDQtmNiOt+R
owwAd/231ucKFjjwSOB2W5g563Gn9XQTyDx3ksrucEStXXo2nbSGzO1bpHuatENqjWmJy2LbKi4K
H09T6RLXRLW0HrzKL7Oyor7wsY+tnKw8q4+lR0cxTlaBncuvvQRwUOfq7PjwqdL1bF9py13RON9O
y0mFZByk/bSgvbQFTK/p7o7K520I4p3Wc7jj6t+U5NGCw+N69GXMAN1cO4VTvYuLBNI2R/GqpEQg
sTz0gB8x3MGQoY3Wc2c62QZ5m8su3q/tihSBG0eBddvk4iDeoV8OWDS03dLhPitwbdTdj4ZPbpcX
wavAWGNkcHMFAKWsCpia2oojI+StuLf1g0EgVBgL8WyP6k2up6yy984AHGccFGzTvs64PB2vOd7u
sFyyr9Hkpu9t96CChRNbQVlLUCq+r6o/Jkj80VguSEqWgJbxej2ONz5SM9i82j+3tRsvHY0GAwX7
1ByJQZupG/nIJst69oHV3nuz/busvsCYTR+MQfXZu+CiQ4hfounFyUySVDZHndEXuJ/tIHS8vN0i
aygecnoP2zJvacK4HuiiKmAG3vjPjHO29ZiaIT9ij1EYeRDuO4M76AR8cjcG02uh5jQM+gIRziwY
8esy29I8HEMkPTt9NOI7bWHFApj74ltoorj5cWsMjFa6YDkOQlyJn53PuYeQbXb6k52N3b6fHwQd
rwXdkp/Hb0Ft9KcWWw46HPcwJLgGlxaeBswII4N+Ck+m30tLsccmFECYG5otiRLLfurkFewRppa5
KJ8MC+VNw/KNkWZA1EdC3p3gBL+1aOLVml5fJ06LTwsCToWe5C/O9v/TCf9vdEIX8tf/oBH8B53w
DORQfRfz/wEn/PuX/gtOaPyDKaxhOiCB/vIH/4km9IN/OJ4JMAgUpwup2wKf+19owuAf7Nkrtke3
XNc0dLAp/0QTWu4/YKhTCkMSNNwVafj/gia0/h0QxEAQciInbssKXOM/aPKWa6U9gpkkGmHD1iUz
mYK0yVC5NIiaNr6LgyRyvKVHKWG/VLhMNwtV0FGfHjOtjHJtnOBuracM8lL2ILHlOtKYsJQHbPR4
qzb2zVbZ4kosWbjTIn8umL/uxglPBWSksIxhzo5BFp/Gbvzdm/uMNHdYkP8NjLz+pQz9L0YK1yar
pQDfaOv/+XvyTjnkKJiuaQNo/DcewySc2SlMQHFxv5B45cj9xNziCLcMqdUqzcp8q2JTpKQJVrkW
DlseiJjgJCOokRm71Ib+VsfYPh29PeDQprlW5BlGi4BdICZSwlKRCoxXV3pia6jmmbvyy04r+3p7
KKuUogCfzy4O2M/h0CByOWVaRW3IiETWeb2r3AGZP37/8Uz7k36lpo4ZKJbdjJKBzog5ngNRJLx2
+2dhtVDhiznY8XpffC0lyWh9AN2Gcolpo17r0e1BIC+KcLR5p0V7/NeXA4/NZamSepdLKxSBuRyt
zFyi20OaSRoORkAuE1mR0e1hWDVRVhw/TlmDwRycEJ4At8r3TWx9NsfWM38PTYp22U5WGy+CpWTu
PjhjsimlJsINxXtWBxRJiUs4WaslyYFM4PuMLCGaCgqRlKU6B999uXwbdgW2rnksi6mIljHFAF/h
LCsBVLTg6gkYsdodii6Eg+sfF6kH/+Ph9jWt9UI4Cd6xRQx2wDNwndZnCS4/srvU0ZyQdaCUprIo
gaSTpAMgDUAY9XkxJ6cCX2OsAjvqysGJbv83L2TCiPdC6ygtDMUMgrHaPlmdjGV3bJMFFd6MSCSK
g3mIBLdDOGqMGfwsc7e2RXUey+6nWSg6eDiMIlpMIpot41GXfGlBU70SsS4BnpyNmQ6EXa4PrYuA
wUoANA+ak5E1IKZ90aq325duD0mCNhv4kLaHR/JItCjaxVIpLbo9tP4fo6kwgNPfhZLzo6VRzNDg
4jpcVEAbOE4uixMh5sESRKuADiaqy35hYBaoHcUrhsMeZ6BsMOSaP3z3U1cCk0+qw7XWlEDbyK/R
wjflYKO9NRqG0pYsoZME61Zh7m7QTyKWWPKoH87jKrlL4KFtm4FupCOCt8DNq31c53ok8MEjznNP
IpfpGdKDy+ghe0lwM6FpYqA6XVVlZBH7/l2pquzQBVCJkZUezQCNBffG0YPUuNGQi1YboEirLVML
wmKSM4Po8lLquAawnln4o+cR/84PZStjv8Q+pY8zFAe16vqsVQI46XgojM6kypmaR42clKgNyprm
ujvhMXjn768NM2Viapgo0xxFyEZXTkc5OweZOnaUU1mG1YAlVG+6OTK7va9yGwPYtI1dcS66JgvN
Vr71mfzpLqUWTRjciAw5xeCwMXMMZzWmRNpm3XPSzsPZsUL62u0ep8FrV1Ezty3yLiHBaLuwj+zK
3zkwJ1E0tJ/WiHUVd0hEpoo4xAkxJqmGHRg5NeMdIziYlsGKZ3T1Wy1dWvFFuZyG5LuZkX9160MZ
PLFwrNaZpd0GJS6y20LJhtkd7WpAKO90h2WqHoWnvLDSaezbaLh2Vf1Cu6zjcOd4iIU4xRR+26N+
AAdAH4og+7Z80IQ1Rw3NwFOQvKbtZEVTUZ9dWfwJEohfc818nTEi6Ue/8wb1/pLke05PF2GMKZTN
4CP1SBAD7LHXk/LNasbmlJLescxxh+gZwOBtxOtnGtVb7v6Ugomm4hQYpZ1mbvOueBkZO/id9Yp4
KloIAT1I1d03qsMT7se/Z+/ZTuofsWTxbZPVQsWNWtZRybn5gKfvR41xfdeVyRIlgU1eJ0b70EsE
l3BPx8hdeJXmgJPNhvw9MyceRBkj90BezIzFNMlVSIT5FmNiObJOPHnWmzDwsnAQFwj9cchyQTwN
JMqbpuecFxOpJy9m19Y66SiMQ6AG1KegV8c8Leg8kZkeLkxC7o2UqVhlGCGJTgSjlOHEhzM6hXPM
2o4WrqPWgwmakgDOfj+bx87r5clmMHGuradysvFGu/pdlVqf9iHI8wGxSPvbndN729eI3BA54JSp
OwVG7cCQb5GyKKZRknZywUF30/I3rFl6jCCwBFjI6sK4WBa6jz0TRF3sLNNo9/7kYTwuzO6gz8HX
lDf7TCvixyVh8qNzUAwDZ0C+kwBvL06dWQT7nGQoZ5X9ooGuj8Ksjz20KdnOKJTx4xhBDCq+JEwg
695NI0X1SKgoGVDBpgdsEaUDQIqeM7SVcMjRJq3dVfA0GBlQTMPlOeZQhxGJ4R/RSXGtU2Ucm3hh
Akx3p+iKHhcxrDKowFYrpt0CCLl0UCTGMqNrF6CBK4Nu3AbK3g8L9rVmFXTSEKcDoGmPrli/j02u
qXAxIUDytTLU3G+kbvy3RVYhTDt0XJ5PGxIf95DNdHtp+GHK25WOKbbEEm2V55fbsSOxQKcyG5/g
9BJE28CdSH2c3q7ZPbtteWd7aifLkgObbwP9tLT9upTtLdk8TLAtXmuOgmbx7gYB1Z47DpvMdAiR
6nvSDhGUNCBsl4GM9iK5Y3YQjp6B72NSj7qO10JTbXNWww9HOm9ZifY2sREQ4xNOGUYXWkiXuwT8
sBwaVHwiUyNeSj7+lnziXSZdxSCSohDjPIJSUVw6Krb3snlw0qdYyvFhTPzPDj57KMi+2s2r0A9T
aOB9lEErt3at9WjFLBt2h78gFPU+cpMw5RgIFUY517jOGKOuVUpSQBN/pOAKDm07vnQjSm6L8XSJ
b72ZM3EpfB0WDxUZNY0KMRqmW3J06Cd5tXvKyVIKxR+tkPZZoX/MZXzA3W2cEmXt6hrD+pLZzc9G
WAgV5dobc3NUqg19W6eIu0NSCkLXiIbcqLglbiSRFy/o2EJebBN6DQObizF1d77JG5Pla/tDnPzV
bjkF41boyYg/ix6IP7/5CIL8CWMFk56wR3R4zB1EWG7rnb22iYyg/IXbeEvSSP1hOyQEtyQ6u3Zz
R54RI3pN1Lsl85vILyxoHl7q/oSW2EGiWBK0ZnZUm4KWU9FhW2rmSwug4kD5N9H7WmWgPCCtqu5Q
P3USJ0RffUFfIwSY2j0XeO3058YaHgsnRagNZtVG+1+WyA6EmcMhC+iItcYr0A7qvCQ/AqAJCQCU
3Arz1zIsIASK9FA7qEC6mNOv/egt5sNSe8axqnVji42GoLUJqVRcH5vFonU+5RwY/JiuMioX3wLV
3+6MLnEfwWqhpqvNO80f74i8gIIhwdnINNibsfoxlT61VPExA2/QvPynK8WIWNg6DZrcS15yWLjM
l5KKE31DnqU5JqCcfDVu9FZXB8iStUIB12TE1Gp9ivSyVEVo9g2JN7/mmmZRUsPd6YL+MNQwKnPV
0UKd3qbJ+yCw7blhRo6iZviSOJT23kLbJJjecJUciHT0jxYtW8JJtnWOQK9ouLL7k4SVvIWt0zIL
qEKLEJiNVXQLGllC0Cj0kYtJuWdUxXjHmHQMlfJ+gLKX8Cnva7+s9wURV0kXIOoCtuQ44mwt5VvX
MeCxbJxQprPBrLUwUf/f7J3ZcqTIuqWfiGPggAOXHfOokEJDSrrBlMoU4MyjA0/fH7V7t9m2vjh2
7vuiZFZZmZVSROD+D2t9C1tygcl0JGn2bDkYZgP/b9l/6Va8ct8sIxVJ6kr/U4nhWM8jn9cEIUA7
z82RmvPH6zMMznnBWDbXK0MG16CMzkb6NFNm3zHSUBY2aMKS+W6J5K4Wkag0Ixik7vdcfFR9lzPT
oQwaBDJiClMgAPeYME8jM1/zMIX8SByYKbKId0P9qvEEscFCVhH587FQA/gSLItxl+NOMZmK1jUx
nhHvrTWfuferpzB9wEJTR6kC+mb/1lZ6b6Rt7nMWyvvKTUjS9Cfkz/JRdA4CaighFEbo5WFCncwZ
9Tzh1aMq6sMsg36xdtI41Sn4qgo3M2mr/Sq0mI4S/YmFBkFXyhCfDBf2HT7QWBsc/QbLLmKLgJ3w
MgEaTQrJyFevdVY+2a7Wx8Z61Cn1eMPP7Da2hzrFewgaB8J4SY5fJf7MNdsVjCOnyB3601gBCZCw
Az32ZqyituNozxt7VhYD9fbdK6PbqPjsg+rBg1Fvm5gfesydnQk7a9OZc8YIPPh07Epc2wgXLEHY
eRnMYKJuxVi/iRz10uAabIsjl5Oc0QA35t/eQIsVpOQnh8G+HwbcfR2SApMc8yIw7nFoAmaFkIQG
rsl35B9hAmycl7ReXlLOQsl6rw0rUkrHDot6G6zSFFmoUchbSVYTDmlq4r5tHiDkNajgACSLRHxF
CL62tiVuxczp5afWuTbc10xCLGj87zDST4wDvbXMOCWcTGTbNP1WFji2IXE/XAdskIl1m8Jqggwx
Yoii3jUb9lJzgfEUfwZC3royQSQ7ssS7gTYhcgYmzyuiz5DqWSzek+4hK4hKNKZqbYw//ZR86AQd
SIQdBun2ojw+9bH+rrqsOhrTIbCdBMaQG0J5i9bEqRJBEuqlKLEgd6U6++7b+MK48rtczDU9LWKZ
lcgs+2OvtVoHRs32k+NPWKBhevRh5Y/G9P1iGNQcpmAH1R5tgm63eS6bPTLgbxdB+BYJ36MhTVYv
prsFmYTkzbXrnTXLvRznZQM/ol8UEHMWz2vTJ2DEQj9GlZAcbZGohXM2AqCwyBlw7XHtp5TwHqmC
Kxtv6Tad033XxciNRxQOMmieIMG9FotfHr7jtk3Te1VUf23Z/xX0Ik7ewL/bOd70OYyIxlvl8dAD
5+z95wSf62AsmoGB7yFrCpRlELAM+elRwZsaeGwxemjLQ+MdBccBsMfNyLyCbWD9zP+YsklxgLV+
+m7C6KmWzZQ1NuPG9CnyAPTGOxSb8lzif8o0e+JoOlmTIbY8xgWtLjV0dJEp6AqQLx5FUfQAXXpc
K10RWZqVmypGBayUZGWEOrOsO+SMnO7GsJjaMmDFhHsVbIDwogTVsBLSV5tyZH88z9WLyTJ3J3Ox
jVlikQrVUwOG88PyT37MgiRgFA7FNS6qdNe5H0wQ+biO+Csm9rM9BcnUYw0243d4TtyvRnnO/Non
gZdVboZgaSxTKgYeB8oCvPiwjDdVDh2pWl7ItBK//MvAnhqVsKzZxdGBixA+YwqhyW1HjgB0BEYg
Pp0ZPXWYIgnUZXUKtFnzvwh+sjh9rhKoZ0SYMQtgUwmNCMv4JnbcR3jDxAsPnb+SLnpOkZtoCdo3
VXp73w1fA1tO2zHwsR2n0dpuwkXhFT4ZhETb4KbWLm3Rmif8Bs3hT2gAmZnvAdueXpEzNZWUGxp6
FUKmiCq0DWH1Luo+eGyr7mCKAa0Ag0cux+/ESqCBCKwNUEUJeksFvTz3RDSO4wFIKpYGbfKwlT4C
9zBc64md4ShqOnIIB9jlpLtD45HsHGV7CD/iaB+2wbayc5Osleo3OX8LJDG5h8sTCawt3waVOsch
0eNTGDM+EVxIOPgj5y0brHQ/BjU2IeNba3YAYfeZwB1NcMiib7s2rsMa88oZMvTGM5poME1J/jJF
t0o62zFn1cdqnN9GRF8fPjRjyMAO8kLq259pSv26m9NJ/1BaxEZ9d1WPtd3Fh0Nkmg3GC7ZFyiKp
JVJ9jYdCz0uCd7Siyn8dLThGDtAsf/H2I6VhTch715Dxt+k4RGd2QauETiCrU1ZV5bTkkf9QVw0P
RTDd6y6MDlkapqc8CDa10Zz6pj0QlHwRDtV8hlriEFjzq12Pz2Gb3NB9AwmV8d/KcfayZCmnJ/fu
ZvWbEztPip2F27+VrnNrTbnqUaWO1BQeWm3HS587m6dloOqPc3HPiRUMvXJbYEVlM4fXmsUvor+8
UAsoIfwI6W6MPmFUNZ7dArRE3P21CBHfaLPgpM2PfdkDrexu5vKs2eXfuil+lR69xDzScQ3d91wa
RIZZolvTlT/itqm2Q9C9NIV4Da1nA6o1imwDStx09WGX8lnsnTWfnnGTIVNaRc34nc7VwZs9KEm4
UazG+BoNVs1ea6CSyO3fFGxrneDY6NvoHWXCceoTjya6NyFzJY94F6WSP2JIH3CiMSuzoq/YDh5D
Os4EzqksnB/DyBHi8jMbunuVpQKPwkG+IHAtz8IFyDsFnG6h6GZ4XAv/KoKVNcLTGZwOztl4zHgV
HyrzOkaJONqqOqaUqeui8UNEH4G18wh9WdMH77IKRsAIMoLq60QHArEEltZMdumEryVT/nyaqCRr
CC+uRcho0g1M9TvjGBnBc0KvYNcmt7R6M/ArHDJKDtQwFk0HXlGZT/1xbGYfmU+1i8zUvBGTx8Yt
lyvyUXEChGgSEtTviyM/o2T204inNMftCJWt3WWz9VFOJkStKq33aVXg9URET04P03SzPYcSTA0l
NiPMWX/nHbu7oU+3fknEfaXpzWXuN4wIFNUr2I7uQTv1W7qz0CnSeFtiZybOm+9S0eCIBZ9XZezG
UVLYxvw7q0aU03yMVslQkJBOK7HzEXokKO/gEaa/WlQzG6O912GG3SiPs+fRPHEQsXduoQMt06dD
XZafZZe/Bg1p7vFU/nGoddfGUybjq1UpXukCWULcDePFj5s/XRyhsUkca19OI/tLO/WuIUU+tdb8
NebBeMQC7TxgqaVE9afHfHbmc6CjjZHDJKgq6L8N60ExcYdwguadf4tjAOrsi+OVZ5vevqxkssXi
odfhbE2H5kBUYPeQzB2zNMtexXhENn5nHkztXEWfVnsr+7HjMt8EHbKZbGJQ2VFa8nPbDG071rvV
qKinGTcDNhVrXb4IE5PHTEzOzjIShDED8HiDJTmL9heN4XxTWugCmY6zUZfDljPOX9UFf67SehMV
IbgOzLmbUaGmBvP8HIg8PiescmOlThWb5DNVMsfX1DuwdJvfST7+qRjLnEgFOHkVFKrCUqthHqpd
FZru3pNSg371fjduvW09P3wrfPvBi/rfI7OfMyTFCXue3e5GJOnBotYIBQTiKbQRcDSturI8X0uB
tZRJ/JdKJ+z2Aj4pjeN8af38r5rcDOwlUynh0xE4IfIVo8qeWsNCDY2Vx2F8vUuVle35UQ4dcs67
bni4R2kfE3hHD6YRv8FVSaDNj1+dqutLU7AI9qOqguDg5hv8ByvbMM1brKfjNC7DShb8yNTwRLdb
U8RokRuqOBt132qa7FtSe2iBBMoO1/LGQ++hLM/jYOtoyEZKORPkiZsxwDVUZtUTuGtuzUYcuSbq
jYvyG471sWh+msjQF968P8D6qr0qZ5YZAUhVy7h45pCcPf/dZieyb1NKfM8guqxv3Vct7PKG0Kuw
xcahcd4F+d40WSeQmD1sdcmqyY/b6jQODU8o8pWsOy0+GQpOeWE02+5sHy1da9Z/vH66Q90GrRpf
u1m+m9weqdO/p8bo7mvNO+rRgwbd2JFT+LfucuepEj0WkyQ8hf7PAFw5A2m0cqukpgCuVyNS7lNk
LLSpBCqyMfd3p4weGR3pPUfhyjU6/7lAXbVzZx9IGhIwUZb6qdXJ3yQtDh090iaYuOJ1Wr7pJGbg
xSNpBe1Xkdr+ftkWbhI9uluw9O+JLF+sruhu4VihSoZq0ttT9B6FdBxm6jzNGqIaXR0yZ4TFREIk
v4g6T3aIx6I5PUNaDFdz5X30ln1vVbyJARxS203hVvdg3akgevJuGEZ4KCeK+knZpqYHypd7YjiQ
zkL0s754HXNMcHEGED18QHHYQidI420jJqAJVnwFl39wXRAqfoVKLCnnFEFouGgb50OZuruqg6/d
ZBpwG9QDv35wT4YTQLYhyo2P4IKH9bxLBVTbc+6t461QRlIxL91knMLGjSpS41wA0Xnc/nUMvs9Y
VTs8MCEBDs61sZiGDj4xk+3iz/OxTIQltLD63dHQUwGpqD6XcE5TlzOxjQ9OLx9dPRHxODkgyiwl
WeRZGBJTqvKY9HCs2jMRSPg7gOCjQwpLK9967Oys3pmY16UP4Zx/01zFUD6jnSeDr7ESNtsZqPhO
2W9UlKij1/zN9EBCC7oNGrCg4xl08HSHj01uO6SWFfeUFCDUlCBDePRuBGp+4s9dD6hD15Ph/6rx
AoK8jy8p2+5NoNh2Iq1H/+tdhrxu2HvgfjE6ZGXMlm4pbfOCbd37sQT0B2pisLsJMUmJWWSg+tPO
+OK5n8AOHpLcAd1oG/3Jcp18xVUCeQwbWjChlDNdeYAOQuHVtjtjjPSRBMsCHHr5DO77DUAPsbiT
s2KwmG2GikMgZzyj+mVuvzDkszZ2dmnIul6ORbr5KBlV/4oHhz/d9tvGHIJtgpflITcrfe46BwEp
POJYS2562FQIxi65hZR0Tsr2GCPjBCmr7zqN5DF96bJ03qo6Ri8A1CHkQ7LrTIi9rkUIx4SiCSXd
a5oBxh4TYLTYDUzwdeVeCNSQ3HzflA3zpvMBIgrPfkrrEDEt4+ZVYlGBVANGA+Xl9xRA6j50SdvV
c9+w1oe32JTpn8iBclV0xr3LOo/XxYsevRRcnT9YDBuVS2P6NOcOvvME+Rki8bubcxsEyfzg0BBy
aPfrwSGR3fEEeA0K9XH0S1LSRPQr7W5N/xNSmz/NoggeWmOGARl2fNvlCtU24CTR83F7gnCGXxPN
chcyltMIYm+9af3OpwlTSmrc2n7o11T8F8Pieh5gHV1rQtQlqnvM1eipcaNbUSb2uiB4Jkv3jYDl
iuQJBNzfNP7SXnrMTZ4mUNn2NsIn4JXOIdLUgL2lnf0kimbFSUvxT9jinpDgbeykARJohUTaaTFq
mdau/6Xm6qdoekpk+F1ZY38Ebln8sQFmu4Dhpqa8qthTK0xqew+ex77BY4aRIDvPAN4rY4x3s+vR
FOH6HED28EqBqOK4yFHQrJGIyc1QLiLIxFhlWt/LkOOnw3oWgeiFZ4NOIrGj394E3qobLIHuHkEe
ECQajCDdofC+uDKKd2rMLyRE9yufxoH1xghAKDKOWdUPZyud933vppd+fG9A2BxNaqN1ZyTbUcbm
Jc3LaJ3nzPWqso8QzfrdWQ8Gwt8lKw4q3ycjY+eE1eBJ6nTaDHr+TbVhgOP4gsEFb0YvW6FCniJM
BUvfrTdidEh0UFx+k5U/2Ut9Izv0HG2TbCutvAfJuDyEr4Us285uYzgjSSd9tna2IpUHdmvfqunK
rddYcHxDApkS2o9/0hEDX5wQ3B+1wyaYv77dVUV2R/f3OA/pcEOBrWiNeTtVPf9mXQnsIFN/Z888
0uNxmUXbKeanoMBp7+jUL4sJpXJdeIstIgAYXUeg0tGDi1QcyNa4tIwQmFJ7ZzIqunJroPmfuxtC
Rd4+i0c6ra8NsnxHcFa0pr9hSLAETvflo4gZnXiJQV5N7ScHcBEHtu4sjQVT7QK8CXMejCxW8RGo
4uaig9u0ANRUpy7ZaKXPHmy6ZMwu/3wxDJVfXA+IKlPjTVzxWYButqKIbdlKglt2AiYE/5CkmpJm
Pslhk/WtX54xka1F5g07r5KfSemxu41n+xHUOacme0VUA2wi2to8d6P7DlzyHGTxsFFxdCtclf/K
M97rjuV7IZMBTJuLjmTZdFrsq8QgxSs8H3u6NawIT3gvGAQHfsrJjCORoUlx7gmVCJL6Bdw3WQ4Y
bDZM6vI+gMHG0Mt3xb52JWQR0CzrhCw21Cceprx0fEwFzI2xg61VjjfpZ+U+bY3dTH48LovpSBH3
F+U4e0vmmLrvodAFbA9kFaF+lW65rYB/4w+iQCGKAkODPqNLmfdBAatKDOoBovAdVgZT63kwKJMD
BncdZI9JYl+sxkETjMiQDCpzW6XTtpfiGBD9/fDPF9NT2yRxt4NrJ0enIp6ktGNzX40cs8zk8NzC
R/8VU1HJCXOsGTLFqWMbT5tPtqLZ2o9j1otLDFkqtRm52kNMfwoFa+VDyJtdO7jYOa1AUZCZTtQF
5+6plNROY8cGZIoOflGInYWeYIrmM6Crt6h23YsgSHbPpj1bxWb25btOjeQWZDjMh2kTgsnYCK1+
lSw2pyw1t/UgLuPIwVRW9dF4Uw7ajcrIhx1zZ31IWi53YYc8ZMhJ9xnstLytwsdopPKO8Pqzhh7m
u511PqB1+xIRa/Ic5LAMcLEI562yKWsxJJoFyI9JEl+mOv/UY0rwbey3iczzk5N4jzjLQFT49Taw
8xpIX2Yc3LECy5/8wfPj72o8rES3NM7WTSaPCQom2HguK+h82LGE+5sUB4Q2uWKKifzMNNDSNkhR
isg7+qn8KJKE6VIXXPt8jp6xaFkKTxtlMSdj9lpbrX5A/CXAAAs3urEJoaMrfIA31AMWBz9r2G0z
R7B/q2VYWE67EgrGus3VoRK86S3dwuIG5vqB2brGc7wTI+rmOXrsWZAxvptaY9/WyAPJKl1xiz2A
IySkpG/P0UwoAcPCVY95fNPEzFCqDrc44+7M9vHWT+QUiH7kO8XdKKBXsgZkWU15YLDZ3TXlnfgO
Qi6TxDmYpBZvsAZ/SP/FtlgNmUN6KTMsBWHBdIO5eqCO8CXyzzzDu4c8gKJuutPyg0UjnYb3E4FD
Ewqc+U1z93wwDKo9Mm0hyUlpXjPhnnQZMIpnHUGPTEhIapI5FmeQZLKnsi3olMb4FCPn2wcO1jdb
twNbUJpeid4PVPEsLXhNypw2VtZ9yNQ3DjiBoNAnxg1aFFwKl3N3zhmbmb7clk4VvwxSk5hezU/O
2CZb2w5RYZYDka1uS+k2B+e8T8LDMvIeKyjBSef8CSZ6+ywoDoMurX3hNPBxsgmYqPWWAvYFbYEg
By/WxDnEF8fErtHJuEHlaA4t4A0WphZOtzRCwvLPl3/UGEgTiBfKsAhTy6MxamyFr0OgUjrRcbDw
SUoK1ph+CnVYAVQJB1fNXoj/9M9//+dLO9bRrjP8V751Vr6AlYoTKnlGn1b7GC//9s8vRYyj6yEg
0HmRtiUOwqHMK3cODjz+XijFmOK6HVUnaDsAs0YMA2j5gqYQAYhyTfowQEEjgLYTE+7+X1/eso6f
11/UZ4WhXrwGLqga5PyvXyJbU/8rruz/a6n/Oy114KJw/r+63f9HSv2/mvSraL/a/5BS//Nn/q2k
Dv5LOsSDeYIYQ8LePFIu/4+Wmph3aUliJAXx6i5yZvLY/q2llv+F7tdyfMSqNjrn5U/9W0tNArxl
8bvRU3uB76MK/h/EvAs4d/8ZRGcRMW+ZdFM0l67roOr+zyA6ELrCYdzgHN2Mwhblc7BBUnDG9/qW
kR+2pAdFWy2db3ve0Y1J25JHNmgf3ljj1x/a5BDJ6dmX+UdL0bEhIA1J5UKSJ8LoNbDsK1wglnQz
SkNhJ/IUL5S26IpVCPW2YOam4MYz8vR+MSMZ94GhKOMp6GCin7poEcV583UT+2rcGVCQ8atP7k4I
O90mob2uUus387xQmS2ZSwmmjhx7fufRA+VQ7ld16f2kgy2f2wQ4NC06HoT4lrmcNG2H86ln2VsF
tJFqZMyWg2zibUEja0rajSl+JHNFHDNz26T555GchteqmuWZnda06WtNFM/sPOTkMD4qoM8wSXCU
tE+x1N3F8BXxJl4e8WqkwaHM4DOm6piUKnmcXab+mnO6FGqkbLwFZDnuOkWCKZxaay0cuWwhoQtB
Q/lbuN7f0LNByTXlO71xDt61KM56PqPtdQmsKkyou0O4erCGVh9LDokgFOe4aa8t6jYplL331PSm
c/GcGxLbUx7/CuZaIXlPnd2U00tIwo93s/4h1eLWNeFjptKQtjU190D1DcbHFSC/PD+krF7PUiNV
q+EBeQFmjpmod92LCkKL9SssWbd2BXtqYih3YcTlJjk8Q3fY5bXBwRcAGS61e3UtMHJ1RL6efxqQ
gy1LO5YqGSBQuxmjvbUADkxMaVgU4VBFbvBSuQWzkwZIbaKxtMhKHWZdfJYmkKm2OS443MZnkVnn
wfwQgqBAZgr+aQ4a1hdB+0BO1inAdIlFKc7AZBWftXEI6ip6bdXeKxjCRMW3qjv2nuO9w53kT+rQ
Fzmnuzt+xlgeCTqy1jp3EgYy1k330XGScMw76b+baGkJkYRf1AXWH6NOXnG1hEGFrhQtk5fR09mW
90Xk44fjT8la9ry7gIK+vCFDiaPTYhP6+CETw/AOeSSuOc50OARheDbVJq3IX6evIumg60k+qZ0P
s0r+zoKwaIrbYWVXcAwM8GPOOs+yaqNm5tqK+Hm+3ehrEJF7TMNHQyG6wOz3zlL0IHJJD43au8a3
Ra52cPfy4WAbf905Nu/t6H4PSUYTSJSWKto/YRyTxZJhPpoDwSjRf6bFsLdvdNuk5PFd03lJssgz
jQRCPjYp/UC5tlpwkYaH7apO8SY6GjWjKikV4u/UaiEaoCTinexIpbU/HeWq7RBqh8BhJu8IcD0r
LTcN3kisW1guinuJ9m8v5wFXUp+8xb2ipUFvMvJAxyJ7q0zno8y8ddx054hWFgEezRHjWn3lZyp1
erUS/6544jrfv7iJeAgben/hDmBcA/Dv49Bv7Ew3ewF/zfCN45B5T47B0Jl1w1T36jA6LG1H2G9i
RugREycnBg1zjsiM2uv87ZSh/TboviKhrxEwq1Ve0OnlNfJBa2EA6EL/AP0bWVbVH1B88VYB3jca
dfIN5xNzKLLVpjmGH7UcNbOaWJ4c1ZMmnWCsGKFNWJ37E/aLzDYbw3N096sQUWRYA7mlsRben6xQ
/g4QLJD4nFgRt8vXZeTEWzOqU3QvWHDD7MT0pGPfHb2zqi3A1LN4UY7v47BEo5DM3ocuIEOPNiSx
jJCOKoKwp0P7qjDg8tOADrL5gNrDeI1EB8BsMXkKgEgHD8gKMPYlaIdxFGdZQrZFMn7qiWBq02U3
YXi/nYSdcUPoNBiNiI589pjtESib7xqis/a8a2MwZ7u8VzcUZBnhRmirZITIMg+VcWDHtrIgkh1V
QZnEo7JiMIf7EFrEBe7iErkbHtKsxlLwpxw9AE968WL64H9kuZozE/kx1hoaVdIQmLBsUYD5KNej
u+hKA/YmPkxFCW0ib6iMK5BsdEpJAv8dsUNUWfLk5RUcEdlm+xGg4VSOF7zY19iPUGrAliLCvUl2
o63QaE/T1gochw80cjkrLtFU6Jjisc7fQreAK0of0sVLURxqMp8Gmm2DqFd2fvwNcUPrkAv2s1Ym
DmNRcsViGdqyy7oNY/WRJJ5/CXT3MNZlvR3b8d3oM/M49u8GobxrAqHKTcmSGeMDitY49tGzp0hI
0xsaT+fMYcChXNj2OhF679IxrFvJiYfTthnTvZqaAJUtuqfMdlF2Rm8LrpyWs8GF4qI4xUuIDzUs
KwZZvmTw/ZBJYe91xnZTS1aIIkq/2Em8qrKZ32YfPUwAv8NOorVIt4OtAREpbC1ksO+6wkUaPBz8
iUmWM9akUaP4coMTo8WaDE3vKkuDG1EmrEXsA+sl+wBn5aATnWxGK3gbZAyo1N9FLoNU0DKmYzOd
qIYLiyq+VdjbSHQhFggbdVjMsQv/K9sPqJ0k9BBenYzNTv1W+1wvEsfTppr5jdVsEBaW5hDlxKlI
AXwV4iY7vkeDgwRMSWIckoHhv9E1V1mzrAFW8zTl8hPsy8xnUh/nxArO2Bw2Y4nBujEnLK08yKWZ
7a2KAJRQyUsy5R32UejAJpOLgvxVndRfIO9w4J+LcKEXVc5PYLNJBYtWxjGpXHVzqiJ0VQvOdtRB
uekT0nV6I76JeciugJYKnM6QD+xrOJNFl/TySCg5agleUMasB3MO/wYdJn9kHo1bEmGm00MMhzsc
s/wIRABfsDc9urd+4oOXWvWnNNOajT4XtDZYl3GYMTivZhwwqAr7NNkLPnBYoRvOFuc3QEXmFmb/
DnmeYWhW7WUPXHR+98zucyqd/GKG/mNJ9XbOwMfs9OhEZzcNPqHrVrtaeFRAOn1RBtp1b7m1e9ZO
R9/EEqV4Ab3QgZ8RtSFYmPZ9NtBHQle4ehaa2z56qckD2Jn5X0EcGpehuy+H9kjOy5fDxHTTgnxc
BONM5j0OqzZp1cEz56PvBE9C4HdxMyrBxJl+TQmKSK8FpMdIJVuZdUuCjAl4nydsYpzGzrFhfx/2
VrgOYx+RbQwfKajH46xdwKVd7KPHCI9MhXAQzTM1E/lZDIgMMv7842jzrqeTwUfURik15PYmwLd2
qdo52XQuSlq21WIThcEBqCaObpsNkWXHX1kaa6S3DRoD/4F7aWRCbk+byJMdn0g+oKTK/GIlJ+f+
Bco9RupWm1fwBWGsvN1AiMnGicS7u6j2C2I4fH8Z+C01V2oQwaN9XmrV8qkNSRQjSBf5poWh6ZD7
8lLZnjpqyRU4mYhGZ6I20GtiroMwSL1kJxs6W2cTwgwN41ugBzRV3cS3VJv3OatYGjR30qCjtTtb
kMNbEmZ5E5q2O7In/AV7Zzpaqqp2qiDJAdkXpYQmgmKovY3ug+FAjOzeDVyxAc2Qr/NRBtsJTPpR
QhFL5/eM2mU/KNUxyG6GK0qXT8hkv3vCFDZNEf2G1s7kMwS8qPxij4+H2y0bz1OPeGGi5VjnYvix
2shjL9kyxcbyikvOwy5fM1Z3S4dyk1KTMJYPdD/2A6HudvU1IWOuS/uaC4nAPvMV4yH7vfYRbKLL
3ziqo39PWg43f0eJ6J9qQCMdWpiGVWJLUtVRWBrsQN+bG9Kf7179j2SnUWzbyhMKuJd0qMh8qup0
5XZOAdnbX0iIyPFZaOG/gbfalhzvrqGeGVi4IHs6dKsdJTjqiq+E7XtBsbLchlHqodXOIMmMsjbX
xdH743vR1jX7ReBY8JygY/L1EtMxnMv8zxwHxsodKm8lff9M52q+YEZzUUc0ZdHs2JJ9Uyt9UukV
I4ACnPL9lqBnsj1MCOTAJ7fdSIiKgMxZiihE8lLiATFclHiy3g5yKHd8rMMceYpJ2wKYcwKRCJLW
6uUVM71cax1+z1JjNuXO6b0CXwMQ/zXrQYaX5B+H8OjsXRoP3o4xWb6e4pjiK+tujkOODLQXjjg4
C2lpnFMewGNjixv+TsybqvvlxzFb+UGRqAEvWBnV1Z4X4VlN8JTrFmiJen0GcxE89ZO6GnGAKsiD
cxT5GmuhhjjVkFRb2T+ZnT0PNUeptK5+nNEiBoNcqzLYMqy9RS16Ha/bO2FLrGlFG9PY/lYLeRym
5hJiKYabmuwxeb2RS1mt6l6Xe5llbAP0K3IQic/mLMUNtA5XoSlOdjFCHWvMZDt1xIW7xrdd7s2O
UrZo4cm1KdTekg/yzgnDTWO0JFUav5VGXcIsIFqFJTeca1OT0OxYW0i38U6Y0Qn3Bs08WJMTM3tn
1dY1QS8A+BH2M16OKcTWaZRC9mIDUSMaoFslwIjr9Acn20Pcejv4DwFUdUjt1RR8kCvzyzLD7jnw
jDvhyLT91QFxJIGd0auHbhVeUIgin5a9wOAl6rtT0c0HWC44+EO5wUy4Emb1ZaXs/2SCu0q2VFlq
JkjOQd2WlelL4A0XNKrNoeydFyOIcXZhuJrw7vTmi2K7SlhKwUvaoGOy4rPZJ6T65nMPPLN+Q3GC
EXbqqm2UuL8NJCAVTjLWOe+BmwNCUw33HmWUbW3cGFIe4spkYy2DZCDfeODkiT16gw58QoLkOjsb
2CyawI+OWDcihcxhJ8hZTeISaa+zSQrf3+MwfvbHkVGkg80m3w8mC59ESiB65qPZ+t4G7Qd3HutZ
gLMEO7UIetU3vodfyq/dS1Vm19lgNcd9OVo/gdF8AjI9oX3aOc1MNNLC1xeojFH0CZzRuHRdOa0N
l2c4RkRh8T2ueoHgco64UXyuqKh9LNJP3U3ZBY4SGW0azIWp//TFD8po+H0a/bXZw15202GNCcAF
AwPkmoTNzRxqKNKdtyvgA27zCNBQWz6ApgifQlJIYvzgJIbgP6ot3K69fzUTTKmOgiiywKxg596z
sAkPPc4zZF9I1WqT9nRi0z+RFFRm3aVzACrDI0MySqohs+0XQfoE4/T5V+4t4ooQXB+HSxkSy513
gj0k0yrIqew8De7RyA9XjV89hEtdEoX0TSw7r5ZrOJilJovz1HyrhuC1sXnSZPcma59cYCm+dRnx
C8QDE2570T6VQ0+wIpzIceuK6JpX+cuivtMJHGcTqew6ytUzGQBECcWMZdYqi54zTMT0YtO1qxkN
YQPEzmOa4l7MyTvQ2PZuxSiDVKG/ZnevWwSPnm2/S+Ts/5u9M1lyW8m27BchDYCj8yn7PhiNIqSY
wKSQhL7v8fVvOXQz4+a1V1ZW8xoIRpAMkiIBh/s5e699bWX7HM3hyyw8wS/KABbhj2lJ9Tg1Hb/1
n5vLfpz9RH5SHLWojQ8Vzfuyxn+xbAzH2zucc/tlL1VV8Qqc396z/Lupk1yS0WP1SY88mSm+bL/T
H8BaYT/LumOTWXh8Dcwl9uSRtbncJBp331J726NVYiRLusOymPRqS5ItPSJ3c5r+MRwwt1TD71w0
CTAip94GZnhvXPMV0wTtaq/PDySNszruUcAzIn8M2t0J7e7HgCsBfpyDE9XOzw23qJfTts1SIugE
GFQ+GVZ1uk18n0H94bjj0dHwiUFgYkQz7C3fdL41MvQghpk8qNN1FUoagdqz7gKE1fXhLnz3CiSU
OeSUdHheyqPedhSBQIpmvn4QqGiffK2gj9xsF9ypZlcfDEWYYYRztbzshC/i3RmGW4HSbFNA46sT
EuLdcx1ZXxD/JPs5QjdbQH3KMF1mpadiv2iM6vp7ZDC0Z11PkyZFRDB55lNKf3zTuuU3Lg9ng/CI
iv7NChLdjE7dvvglSk5HS6x9TSTkxk29W9I632Rpfi1l9lSViLSYIH50yLpRx58jWslryzG6fVwF
06rpkajS7aMAVkLOZarHQavfO0mQBsy+lVuQT+txCpm5Ua7KqoFyo4uDnebPs7ZlSvaIeCzZE+2i
UWbtv2aYDFzhE4WbZQmEmO6YRjGgIIFGF9GmaxPS5VUzCVNpcqaccCMr4jJNWrWzVcNlkGSBjBgN
Nrrqr5j/2YicqBPsj3/dB4+I1GUxQghThlpQHP3W9LSPkiYYeUHBA7k+wX7Z86vsC4nYP6KeqknV
pEh4UpQ9y8nhRDgQLd0zGWRIGEX8cCqiRJzakz7WJUHF+CsUD0yM1VeR6ny+WarekHqwT2e8lhbG
hOWTk3BKDuHM2m92DZrc6qO2/QQB2YX8sEfsuQ/65L2w5kdydngz2ytPyyZLAhAQn/sGP5QeO+Fx
+YjLZspHvrc/57N5sCinHwtWRujM5U7J2Ez8QLFMMDv2o+Puar++0jCOsWaqYg6rzQr24ttyMgqX
ipbZ1wdL/d+XlzSC4N+vrt6bHi0F0sDLunPFm6QazfXlf2y7Hbk8y/ew7Och2B/XnJ5s0f2QvXkm
fblfDw2/rk2T1A+rCIp9Rzt8nC2mU6zH9NXAJ2IxFgwnS7ZH3EftXit6PqT6pMsosuwS7IHFWK2b
ajWqLR+9FulXPFMulxis7BLVZ+f01oF+SwsIsdh6rsIXdAPTRrN7bBsfdDsKQeqjWUZi0pKRpEmZ
49+VT3QqVKKwdQjLot//CULGGoCDGhKibtvZacpGbQ/srx5wuBKgArPpbNSwYXtU6VuQS8MJByDE
lRqBMcRAkBFEQBForugQ2MBZyyD2ZuBATeFqbnOyNbEmhgr3rGY5+pri4lQe1AxjGX8TxReReXNr
IRfwExLkYal8syUxC3jyX9lZy+5yxOmR9nvWx2w7/UmYCigwe3p6+HOqLOeL2pgOoX3M090/YVpd
6ZGjFavBXvLHCHIbd4O1uePIF/46b3Ji6kgoPMG2t5LiWE5VyArD/pUpTESWAuenUrDTVQdy2Qi3
Lrbo1xgr3LQ/gXSBIOIKgiJiWVM38puAejejTTtDoGeqzuKqWHepv08IwyWFh5Wk0bLqWU7GZVOq
43m5FSq4QIuQjxhILD62jMpTUIGxWDazOjQ+OqfjKgutRpwCRWHonC8YJ2Drq9/BxHf51y9CNccz
tQ/Cs1kKOtGPapDThaUeimerxfYMoWMf6PMXGuKYoaLsAbUj5jy1qaJw12kmENgmfKW1La6jN/31
GGYJYlcc7+iOhX1JEVqvZhJfvJIFU0ZF4uJ4VLrSyMEnyxPyYWzOpkNwjnrMyAYSL/3fg9UyZlQa
wT/DRDYPNHn8u1jKgqzuYaVLXJVlnt16Sxz6VOJcoRpq9HXBAAWn8Aogg9XY2MntAPzygvZjQ/Xq
mdoCFdyaSZKpPrRe0+MqNaCRGRONaziyLNVQla81a/4hp47Lo+gurWud+yY/JHN27SQ8Aob+HD38
7wJ47sUxG2pIFNxWczglx6iODx4snB0Gc5hpypy04hA3rgyZEB1rfGWmR0PBStJLiPf30FVasjb7
dNeyxFq5nvatAljUdPgZ4BQDU889Avkg6W3Q3TzqEsYe6QDviKVTVNzp166aQeXBf1kZg/ehwnqy
BDkPaMV431XMsfVLhKxgGzrRxbDN8txJIifNqbQ3jtEQAVeFsInFVMMgNBFrfm5cyAIr4c3QsP2L
CUNtF3rykcItQkd0jek5M+DBdgSiIUKDaxhxqfOAqeFfNk8wjU2mQtxCJLfVDNM5QLok4AuJwp+N
61HklAr33bm/xsnFI4HgMJJFg52fsBfDEsZpuVWp3eXW5wNoy8mD8XNSZeiYrpcHSH5h9leipf98
3vIqy5MtI3ptqK8jtdGcU2+ZBEoUMSkZy02icLHBWuEGTu1wIg51ufdzUw+F++eP8tqhNGlnKkFZ
MEUb3VPetjoQdXUloU5+CnzdO426meyGTBHypk3KjJAQm2E1VDoW3Lr9QXHF4gWIhUWULgc/PJcT
Z4wskXISxBdnDI+BIGeUC+exZFQdVKgcfP+UovzgkPAJUArDysqKh3FDcpfC4A0w5BjXWi0hmYlR
ALG98WGj3umd5i1q019UVyCqtl9B7XJ6ee0Ou8NLlLDGxWb2NiTY8PFPr/geD5Rbu1vuw+0EMkpa
CmlTYiCANai3ZoN5XNUwTyJJ343hGk8DdQwqab2j/DJm+jHqyJwFX1laNx/SpefttVs5ipdYfrUm
CuORbaGrtKYvXLLNlStbk+wuKl1F/ex6NL48J6Zy0rLOztyM0IR9FUYvoZ4iTAHbsGZ5tB2L7C1t
4p0vcL/myFPtjhHPDoHSNxiHW5tyWx7fvSZEohWqDhsqm+w9ynqPce1BTBpUPj17KExNx2bpf/Fb
dbIXW91Kt4yD5dHI0Y1Jkq3bOQRbCqivdvPy5lHWNmqHs97vT+RctmdVllWzfiHK3y6BlmjlEfLG
dzFZNvHaTK/ntP3BlWGAePOQauOJPv59LMb9EIdfq4kem0xfWhqnHFicMSTBDSB3XEzEfoTdcsZg
tGKk3Es5OiuWDoQE+vHDzIv1VBfzEU1PQZpHUxZUjLFI1lu9sc4ugyKST9vEKzWX0y1LTBr7L00b
1ZtemPeZAZAzGNAZC9y1WaFG12f9Wvn+N1BY8DOrbVFlx9Eb+X6i7yWdALxZuwKkMOygKxlCmlme
fPokjkwfySYFcACL2s9vjoFZLXKP4Sh/9m5+q/yYlkIffUe4sR27rXJOcUV79D2CHpJGbJFRBpAl
xBmTOckPAU6WYj10G6oRm87r9wYlvyKGbUqit22ZFwqBBUtV/Uqc4b4bmH4KfUsX4kL53DLHW/ob
Vg/qPn5Vu/4Yy/nq5ekmGYIzluDX2jGeDefiu/bPWtwSZYSm/vc8ghticQOeZpTxedKccYNu01rN
vTDIBGKz3Fo2HdDg8+QxlmZh/F7OBuAswNWnBE/mDhHCm2krhrGTEqApw5DOerjC+wDQKg8qzvFO
35NC9dhVB+kxexsn4HR6zmnv1BIj3rLfNCC7o4JZ92C22OpH8GR44lcdHjdFDWG+SATFNwJOsHmq
oEqWcxuh1pnUKvgxW6qlp1ptcA9RlionjA4mVMwocG8dxPJImNVpwWPBY8EFpwIzF5jXsnFd97FR
sZrlkrAZqcnc5KnczWb84cwEcULZUJGcrDh6ldLpE9cZquDOCStxumR5Lg+OD4RoIOz/j0RsXGZo
mU4caKaCQTMVEWqSFRrHnCt5aE6kHABIdVWkaGIQLor7nR9eBY6iciB2cSYNN0vkug/twaQORgbz
MBJWGqns0kBtMhVlqr8LNd9uSTj1VNQp+BQuecuTQFbIQwh7PDTj+tTgWjuxWCMxdbk5qhjVsd4a
KlaVwLU3c0lazcCTMu1S/2PgHMWp46tZWyqeFRM7Sa2jCm01VXwrCZSQ9RoiXvsl3fVzPwdcAWO8
3cslD/bz7WP1QWjs0elmbFEEwyyxPPJ4gDwvBMPlvuXWstFMUuw49ZkfEVDLVMU9jGTW+mTXCqsh
xXbIX+3eiM5cC4CCq6jbQoXe5ir+Nu86HPZQB0SvmoVMf51O706UAjtQbkCApgjJYuMYXI3UJpg5
YVXgbq7yd5cNgY1bzyeWt13+h40K60XiP1EJiMmKDTTKWAahvlEpvqRLzu+oIn8Nl/DfUsUAY4HQ
OACYa7P2ooyi4oKbhhGVm9yZNsQJD618XiRo/1+s938R65kEwsHQ/D+r9YCl08WD/VVGfxfs/fV3
/1bsef8ydDKhPWG5huNKB47pvxV7BmI+BT010eP9W6pn/0sRT13XsXl3CXn/U6qn/8twmVdJaaL9
c1z7/02qh1rwv6V6lrRttJt8MgfyqUVu1n9L9SI3quykpIiW9kV0oOn/3lnOTZLIjbyZJp2HzkQy
v99nY+IdoEMfA/Qia7sNmaWZpsqliWl6T/ekFu1ZEkAu/bagYlZ+BwaPSMLofo2MGiglZpbgGVym
IRh+94WZX5qpfEhdYlaYmM27BukpbrH1FEz7CfnpNtT6G1mlOmqChHydDQETCq7POnAIsXi34ndN
TZHleXC2hiw92/cumOatXjbvWaX80l3l7ibWoWQSUeAlJ4/JNp78ZycfSSyJLFgCAZ5dnyv+oPuQ
7/GajF2Z7KWOJJtgNo08ukI+xEk/rmctz3cEvcMj8dNbotnJfbSbbk0YQLNHwoFRONXhamTBh1Yb
8mRlrXhpWxGBVve/hSKObhLS+M1FwLZpSdrYuKM/kQbFUqTu4YxlUXa08M9FJEOU5ramQb1tmNti
GiRwJhnxx9eRy4ermnBri5BLByXjaErbq5lk10m2zZoC+hX0F90KLMoZOQj3NCQzjegN8H9J8uzp
P8a+OPZh3v+qIfXMjf8Ntba+Rt42rjXDx9Gl0sUw5VV4InZD0biraPQyuFAm1FdPCdCnF6PMpz2W
YF6oIH8CLfq68Hsf+UZ/xuo73meXH7QU4bQvRtb/c4VZY9bSizTo4gGiw8iK/yUq6u+YqNfLs6c2
vNlElJ/H6AktEYs4qzppJepMnReMSaBj4glxZ/AJ4ZiUBkqUmjxMBFT50qz3nuA/SScFPKETYsAN
gt3QRh9c6+JzqzZ6OPy1acIo+dvu8ujyvOUp/9vu8oBvUZUebQyO6pU0B1wduQPFukaHXVBk/q/3
WF6vXB5ZbmKdU2U25+kfH8OKWf6t5u4NA2d2+vwUnx/F5qhWvFSx+bzv83mfb7vct+xaCeYkoAgo
59Qn/Xxg2Q3iAIj8cvNvn+/PM7X51Wb2Bfw/QYTw+cS/3VyeuLwNIk0a8fj2RxNWt9IyXpZNA0QC
WrrXEk036RemW/3K6jO56dVyjAY7Rk8873kGcwYfwudGm6zk4pop92kViM7UqrEUc984WMZO+Hu3
GnAG8DfLvZ03T6y1zXnbB9bJHpq3Wk+LbYXjsN6IuGoO+OBCrbpGY5FTHedQMkjVvGCm0S7LLRGC
Cp1hNa1ac2zPqUsQjxzmYx2bw7atFPuP2CPdODgZNhaU0wIJLhuJyu8CdzMwRUnZIX2zXV3sl8fN
llW72/TMk7XpnGsse3Qa1Lu+HKxLEDgWMBputcgoVs00gXvBWw+lx9c4sGYzti8BwH4Qo3yHn/e5
YbcFjV6fRvUMnBgftQzJDEjEIRoG5wys1zmHA7hMI2Qda6nvnSByUdAS9eoL/qJcsuiLsU2XjT2v
ZzRcl+VZy0Z3UuPPLmIR4rGG5KvpCJricfp9oPa9FxkaI2C+1CRJZzc9abMk4B86jUNGT7Q1ArEj
jPIj8algEjWR7SDXldfMTV4hYzn7uhqyHZoCJvywH7d6pxPAPqNwc+mvEI9GdVtmxUuWTyMhw2zG
GHx+aSAVs9UzzPo+9LM4Z4z0J/g0t/AeDZaz0fzWoDlW2EdgzMeQKuYlVpt+jMWpAfGgj7YB2EGj
razCkV2lPYvqhEJhUlxF/u4IHSudv9cHACd1Q6ljyLX5ok3GzKqwpq4XZ8mRvgYwSO5a7p+HgOq6
5cW7ZTdWR/5y60dlnYT0isuUHgfNC3dRoHBRFT8BbQDCCcARPeQWakmqE/SdvHpnEOS37vs6vfhE
m12Cmalhb65yu33u4dlSP7Mu0zgbxykbKNq3TrmxCRbZYp3i4NcCe1+iolsOrFpgGUbQlLHG89Nr
ZRXZdW4wrQB/poKjdi0NZcNkIULo9SmjBVgjrHJVbm6NDL+h/kqj5TENsntN0ty2gAoBBxO8WRKo
sOa4TI8dCSTrUYNY1hWB8eDa2b4QIn2DTUTZmAW26YTG4U/JdCmcf9azLVVHxd5JWHM9QPEZ8N9W
yzIpVsukQS0Ollt/7vzcX/4wBkhK0Vk98x9PX3ZNfp4d7PGH5a1dEx1FqXDT//iDv730n5t5ln5p
fJMV+ucnWd5veft5qfrXg1+uA9JYoUL850P87fn4ZxHYB6zGAx1jGM1DllHLxgNK/ufWspuo1co/
7lse6HCJ7S0rTOl+mlT+1sTtgi9kyQkKfKtN6bgt/JgTzvlRITWiUl5tdMRHjhIhKTUSqSTtJlEK
pXj+aiNYGpVyKVUaJlupmZgImrBDrD1JTD31tYSC/UinrjdJuWtV8QZf965J0+mYlcYbFYWjg08V
B+3GUmqqRX5mu+VT7+SHEBkv62QWXEqDhTL5AY6sobRZiVJplQWFENHTrCEkdusEuA8sYmkZJeb4
SPUfkbTf4sJaQfwtCH5gnY8ibFbaMPJ3cHL3zqZpefkCAZmjlGR2YH4dlLZMUyqzzN1mdaZfXUKC
IHI2LzA+E2RpodKncV1uD47SrLHgH9FteTd0oju4DrTGM+2dtjp0lsiWJIZ7B7J2ccwqPVyhlHGe
0sh1iOV0pZrTdej0RqFa7fqRSGtshH0jjySBkhqvdHc26oZEKfF0pcnzEect8jMzos5sVo4PZTcm
DdwTx9CmD23p+gimkyp7oTR/nlL/IeFGNtkMb6nBDMxP7ZGoHvdR43eolXrQVzpCunvEjNsKIIX+
aKMhNyyRHSbID7sgbFaJ+MnCM9xl+rOjdIoBgsVJKRdNJIwonMFJKFUjARowGaSktJeRxUF+NH49
VJBan7yUShc5zmjGwIm8s3ANzqFO6uLA4clczLlPNj7NPKnf81d30VsivByUAjNDikn7IdnI0f0x
uDq1TuIjk7aO9iX1PiGbGUKDsn8rdWeAD8NVek8Pa4Wpw+6QV9cb7qVbgsKhVXA0IDXMSEb7ISkx
BKIi9dq3GVFpiLjUVSpTJLZrXelOJQJUvjFxRX43rvSzoRSqLYdjqzSrg1KvzkrHWiBoTe3yZBV6
/SVsdqHEQtMWv12rRgKLJuGMBWEY8u+F0sgSt3mokU+GlHOJMnUwg6OnzRHWSqWwFTgm8LUj2wIE
1YtankXUU0QGslQZ4n2cp+kRbA526qS+4rTb6J6Dgl2SPWYrha9X6g+11j9n3Qm+sbFCP8P0WamC
baUPdoiJ2Qzyiww1eilQbqjv+ADLUBVHyIvxduGYt+lvhHGmYWXNA7yIIyANXNMxAuUQoTIGmJ1h
Bl+Myn21YkhKOuCyvqbn3g3mIVRqZxfZs438OZjyakNxojbJ/SyM4sFVSmm7PzRKOW0oDTWqm+7Q
Ias2CKgX2O711KKdrR/glEyv0obEJaLvo1Jmj0qjnSm1dtrdKmHRj2kZVmz64VhfwmDjOKm2UWLI
ra7JLwTfvcZJ0yKIT+U2qKtkX64SR0ni5pyoPCUfVzpyXynKG6Utj5MHR2nNK6U6jxb9OUL00eqx
dEQxp2Xw1Vda9QHR+qDU6x4y9lDp2TuE7R4Cd0xyOkK0NtwYA2IeZ5To4JUiPkca7yuNfDbxueOy
EWu7yqJtBow4i0N9ZwfJq50SUmUqvb2plPc49Kxdhxh/EqjyVZbWTldK/Uhp9nPE+2qKk2LzcOw0
3ecuuSFF2zinCKxhEQQpAFRcAB12gNmG/cqwr1wCxORqmxbjgK8cBAVWglJ5CgDue+t+wr/pUA5a
5VgPNGbyoCGT9fjdC9CbOponIdawlIvNiIkUSYqGzlQ+p+SMdVcic/5t+q5/iFyQclOAAcNSVgjI
vQ+kT6cswvlqMUvkyjYxKQOFxq8RK0uFiMqfKr64/eEJtAbW6CSwbMd3VqwjCkJsGbkyaHjKqsHU
zj/Myr5hoQZcxwLqH/RkkxaNCqbjVRtdXA1gOIZ0+iMpKTT1k+EpxCOSL2YRZRvJ1IjXqP5sW8Vf
DWUugW1+8pg/zQG2k1wZUDQLK0qIJ8WXntjatYcKWbN+Bt0JVYf/3PClr4J75uT+2UeQsJoC63eo
LC+mMr8I9BwDbhhGKnwx8pvAJVMru4yLb8ZUBhoUXCyQQ4bm6ltNO2Flte3vMgoowPJFo9ZV3AW1
HA3x5oTKpEOfljYEth0mD3ehjDwRjh7f4Aoosb4YiglTof87DDlJYZ63xVn4GEiNaCcBFwqj0IRj
qFDWIVAiOd563EhGrt84Ci7Cyx50/EYQVq6B/kRN/ArzWLlStBDeIx6lHK9SgWcpwLsEdRVWL8JM
OUYb9GKvSFadfa4MT33+VKoALWWEIuYYyGfUoBPwEFka1npwfWgCufNuZeiWil4eYmWtkuEHdng8
Acp0Javo7Csblq4MWYpjoPxZnXNviKjrNJLE69iDSDkBur+XXiGIi3Kec09/THJOPy1U5i9cYClu
sEHZwgBNfJAYoD9Z2i8P3xicQPk0KivZrDAakK1EZRxKu/9ax0wsAL0NyoQ24kYjJSJeawmK0iwM
mCLPBDRCjMbBxtcOklaZ2mbcbQMuN3wWCrnNME69OtnOMU/HEpcqcxwCNn5E7HJSGee4MOYbR5np
Slx1LTZ1OoGowIo4/OZG9neRR/5KjBS2SHN9CdFOozwts/lnOJfJNrGmbtfh45uVoa8ItYNvzg9F
we8akgEZsGyAvDu+t8oOmCljYNNSRhifIvyCBr5BB/9gHSPcxU5Y0mnFXdjS+YYPiAgEcMQpiutb
78GrbcIeAFUCYaqypvnW+2jo9aR4hyB/zPEyTngaNRtzY9SWmwlZMA6iWgF2gi+Abqb1MuUylT3S
WoySKOSxnLD2nQEF7fC/EJ8R7C38lflgX4XEcJkq6yXxBLtKmTElrkwClRk/sGlKZdgkmO+tyGcs
nLijBFRCmpClfIAwDUTZFufeTQ6RSMiDGSRs5hpU/thDtyR8/S5xjEL4tJWBdFRW0kGZSj1lL83w
mXZdgPC9tp7zTn/FzSQAQ7GEj7urkRbiHIiTDe/rCCx0JmzOoTEd1ZbNHPRsjkN+RpuRrdBcfpXK
AJvhhCVJ7hcccOZfjkn2Kib9ddgUmIYzs9il/q2Q1vBA2ieIQri8TmGx+gw9+B4eiA/PQ7yAd8xX
5lwmvO2lfsR7gMs+wr6LU3O+dzh6W2XtdZXJt1B23wrf70HoxXvpbIM5FUdtiO94+UnEgWe4zki9
JiIIe4kyEmfKUsx10md+7R9M1woeBoFIvyTpESjkc9RZv006Q6sxUpE1yhPBUIzUWVmYmdcVOJpD
Jk34QxMFzLB3ceVie2ZRultF1gieDlc0YHAPnEBD3YH/+hTTaMVBnSgrdWJiqu5mEh8ScTGQcwAg
tE/FXI/bXFmx0cYjcgF/jKqMTg+t61oZt10c3Jo9PbcIpbjSYu62cXlTDEdAC6Gh3VmJ+dFRmdnY
5kzGqzBfh6k61/MkN0Yt8JXpDwD8jdWEONoMOzAVHRdFLbi2QXnrm55cVfJrkJ0X1hbR0AWZyIHG
Ek6EWW6mETE6wZ0gtBIa4311783wSZdWhsbb5HI1ti8KfGzk/clq6Kg147zNTEUzMQnedSXt0yAD
yIS1gu9EjjDnu7fGb7ZGO6ifghWObzs3t6ESOJTxg5PpLlXgBhm7fbct7FlZezVCPg6Tqivfk4W7
6MEMLXPnIKWbSOPCvdW8lnJ4SkrrtRIdM95W9ptcS55So0NVUE6kNG+NCNhb+I7Hr19HKKQ2SVzt
Cwd6ZAqAdxyeotj3DqUWXnWvcs8zSpgN1q4sPjXefkoAeoomP3auOeyEwTrGqeHAG7Buui6/pUjY
t2q0KEsSBAPhiwNsDxhVQ49QPajQ4A9ZuC2FeRuxKK36EHUjcEBvKzXzZ4l578wiCL4jxf8SgozE
D4ci9ViPvByhkCDwaR1kPvJnLNevPbXrNyds4RwilEECs8oprf/E4tBVIJhEECAA9pKnyCwxINSu
t824OGDe/5UBaLtUAWkERHd0camYzpmNSgqZmV+nEQEAec6vmGe026PDSIKV5sCTpJpICas9eNTJ
cd2nzjphTmxl0FkqR5KCSRSjTwYrZlDINFWf0CElRNXyHwLXuiaxByTJyeyjPw4klfb32ms8OFUY
oVOpvbho6PFPFiymm2NBVpKc8SCP9Jnj7IC+6ewVNLx7y8+4tJqXOXWgWjUgUqYG7rc/mCiKLUqk
UPzdPcvKo9UGv32sN4codzeM5NFK5J2D75/phjXLU9XN0KIcxuCea+FWEo6yrmQL96poX+KmMWnM
sujB42ecs74+0mugTaHTug5cTaxaskem+MVwRM4lvH0aXWAMQQ+hs+kcanFGVmKZ2fWul2/AGsFm
Q8TTNUjjo4lJcI60P+WAMgSwXzOvSH2xp60bWWgIh5JLYBlX68n2170kWafjalkpqwnC6V+klUZn
Qu6/Rei92gSKdWjFO8TZ721aMH6kPUsM7I2R636fgjJVYlrmwe5w6OrpJqk3r4MmtnDGxlyxiIXg
G2NpA797mocDqtWX2s8x7XQu0SstKWI2Qz/Rxt+WXDBEYa+BX3d8x5DuTInFQHQsnvXcJNetJK6k
CR9hQx2Zv9E80vVqPVfvgpK10bzWKWkKVtcU1znSJn6ir8kUspqtNfyIBGLqoyCTCf0Ojli3DHZe
VrlPWmqD6A3tU5uPJWXAyacMYf2Sc/A6NYQ9ZOGId1ozMVSI4XtRNtku1OPXubrhHgquWN+Ke5Qm
cGKYm2/z+jXHTsL1hEKOqyF+sxA8p8QvBWMO6TeLSYaewfn2Q/YiAr8DxcC01NTzt0ZQA55HbMTJ
/JOl4Gyb+janaVRO6WPIL0aNO+Y6fxcDU+hWpwYxjuGqk86jVcW/k9F66LP+pdYGd+s6tDxI50Fk
kSJHkuQ5iO+NP2Z7DR8vdVUWpLNAUG9N0Qs5Sv3RsORTN9NCd8d95JnXWvfjPf0/pMs6a9XolaIR
6c0WNokWWKxltU+tOkmpR24m1ovrPAU01wbReXBXyY+5r9Whhu7HGPDh0JeXuyhN1zEIx3UXWvtR
mw+eMJFn4zPdyZYjU9JS3evusBti63VwArzlNiAfJ5x/z4PARqZZnPhgjSpCFJRWcnj2+mHVBeNP
G8rIPpy0U+1VX/0x6LZ5Uco1ZGrqV778nXXuuCsr+30WqXHgspkzv2kmPEj9A4dFu80mxPUIk0Ek
Z6SLNOrq6E3aXacxi1DqR9oEF/wjL6LXafv72CU7xFB1kxA0ZL0MgKdXRtNk1OzdtwqY5S62cuid
xtbVA9bA8w/DKoztWNXQOaTBjI2lYlBbJmoIMpNIz75MYUdGM2jeYSjIQCZWig8O+XQIQqrH6dca
CdYWdhzZcgbhyIaJ3JkaC8y1XMpD1pUA2skWDNzpKGqXqbUOB9T6aWsuJIoOaRasxiIZv8PmxXEx
AewC3ObGLQg6TlAtaNID3O6++QHdcjhXQrxnbb4tR3qv2IfJfNAbLIHjT+aY8bPr0G20ARTOGE66
vqYKWIIny4ZtH8bbxLZZtEUd02eqYKs27RvVFf2Fp2vlQs3BIsGMvGoaKi/53ZQ0nkNLmzYh2jDo
MZhtvN67SVEYBzvmv5/q4mcSdPnOqNOfLSLQQ1iBaXZthyZjR7CxxfSSGF6SThCMoxhiQNtorUZd
Msg39VxkxMsEV92Z6mNRMz9EULovvQBdMmiGeOhOMkUJr+Es8iIrgh8A1juupi8T0nJI6wYYAkLm
2wgBiwVSVWYWPajCq/Zhxycu7Nle9Tm2EUu7NjH8Nb3OHqy4uUw5xcPaTYq9S+kYVwPVl0a8Fb5y
T+U2/QenvhE5yAhBe7zTLBSOw12LDBj8UGRhUCWPsou5Zg51ve2GtkMQqe2q2IDULGS7Lwx5b1P9
m2NDYYUwsOv7Avac8yWN5AQJVS2PYjQ3ObnEjE/7TM+JE+qus340Z817GCp5G6eSCLNRe29LamG9
CgKZvEysRdpcNScM1kjGCPW0nR7zuW4gU7r1+c9oKqOVPRzNhutmI3Bp953J5cT6II4624TFs0jv
QwdKtvY15rOEwWxL0CxbsuF9jLSggzWqDJr2hEiH/AHWoQYSJTvJNhSBqJvrd9SIJC5pMueAGpjU
p+IaWc6L69Z722u7fT2lyG362V1XUaofOiRUcrw4PuXOvkPiI0rjEZTLmWioaVWObn+M0vFqenBI
S4vSow2EVQeOzwqSKfoIhiHKH+fE/E5vCuXm0YRjvstqC01kElGFHqADRvqPOpTBE2PzbzeE6Ejl
NNzGsdnvUhZK29o4Rp6b3qMMBROw+6QN8kveBafG1/DVz0l9MEV/p/MPBByQHYEdBrMGn1DDKaVQ
3VfgyYNcXvWxfwuJ3dzObcIXjLMLjCmOTyiur8xEoP1yUJu6vibFMTrODSVVcJ++2+z8xuq/upOz
1/R+uEcNwlrLabXdpBMoM/ZBBIPA7faFF86ngeSYNe2Bbs9VnPJnM353ORJoSBzA2vYcHw16BysN
1o55sQVSu2AqvnRKb99qFbmHylthZwONx8/95VatHv68b/kTD2ij8s/xN8v+cusfzyHSG1UoaV2c
CrxCbvaoT7M5Bvrmmc9/e5k/7/q/vqSXwq4jtN3c/HnS8j5cDWlCf775n78kgPPcFkPMLG1gTen7
hz7xAia86r/4+fn+vE7eGhcdA//uby9b12jjKpy7/3zlZf/PE5f/SePZ30M0nZBneemQ0hNfxX/e
5fOtli9u2SXQCQ0iaS/rZffzG9VtIyci1jhHtfbF722KDZJaZRSX76kJoCPUnWKDuAZnVwdWF30c
K5eeK+YI5gpFDRdd0zAI+2RRzJz58eYIkM3eaIJVEfHe0S2yE1ultZ+7L4D5VnELDtYIPljyB4Sj
xHDpmOBvY2dimMcmNUja92aLQwEuzzg1zObz/ItEAjoJ9Cx2/JT2P/oUXJU9Z+3a7pKbDrRrlU1o
MycoDJhTLgZw/L6KP1QLo540NVcor6WYvycNZiS4eJfBJOURLcmKKYZr77Rcu4kMGyDmG65PMZiN
pm8BWHM9GTL/rgO8XscuCgFhRxz1AxBqeORrTlhUfg9O8D/cnWtv28YShv+Kkc/HBLm75JIFWuDU
sWPl2jZpmnwSGFuVaEmkzItuv/48S1KpSF+SZgOEOCjQD5U7Ike7c3nnnRlMZMqo4j07q25vouf5
7QyavmTbCy0cFbV41uowXjyhbSIIlhS6l+LFplx+2ueoN6PEJVf6fOrSWRzJ4s8yZf4rE20WbIqi
M0QutiMc2+XpKnwGkAZHNdjFEixvtzn9AE+HRlGxfWlm2EswW6ZBuIszP8mfsRdocz5jHapf7D5C
yyFzKC/GYTGF4HVzwQjF8XmyySmZq9X75SK4ZgbB9un6dne90cuSBFFhuGXGCKgpPtCr2MK53n+Y
TcW7bEF4u8KSPYXRys7Hv5hZCVuLPSuBdy6Em5zlp4l/uZnDmmYHQcT6AAroNwn7VJdR+OzWXSFv
/mI8TjwW0IMMKMkq4arEmq4ZUEpfvueNyo2KaIqpPtxuhPurVvN3mzFxBRO7zij2fNzTggiQxpAF
N//EvIpq8WmHUzs/heLBFJhTmNXB5qVmcHai/Le3QJy323x6ITRVeQYLvcaMwbWHvOCXpwxMX7Lt
I7iNnjPM5PdVMYY8v95n59sieL9heew2ZC1Pyqyli5J2njEOYR/le4abMgNqH70v9qvn/ryMl1vG
su3MRIxZ9dHdVsG57zGtc1xqfVFznoKVLn49Yh/et+O7v+GbcpHwpVShkoRK8Pq6hL7ZWDEtqgKc
2u0ouizXjN/VcyoLdIX+tnBhdyRq/M5fMf76dJkK6jOz8UU4BRVeVhmzp+WoyMUzaig0nU2n1QuP
/Y2/Kyj925levqH/+TzTxVtMwfQLD+6xT55m8t00S0fXPz8BDuHBA5fjIENfwnXvPfg+oUlkB0bL
gBPGLZ8GPnQN4DzaKKicVTcl0OANc9STxeyNfzNL2BcNYfpx5Xn3KA/8g3mDhgoZEuV1lZew0iLY
zpbJCLLG7s1qIUYMBZ2NiPxY7rbXp4zc24QXY7IDVie/ogP3OfPQ2Vz18fHnkHA/+7qAKkrbtCeY
2RgEvTXt82y3U/lcT0fVaryjhShXo6qkPO9iBDfFzYc1U/yfZYvgnRdOWaA597aXCWDLekXfy7g4
fbWOSvYveTT9p+yBnEKYwV8t8OgeXYesJa+o7Env1ZjNsmPl092/KV6taLk6W2nq4fkpNel0QTdk
lnhxEK7Xl9uMPTNRpl/W/6LhSENh2n94/LXFXfUz01IqT2svdEOtzedX8R+kjGyz9/5TufRzlevZ
dBR4YkkT6Co7pyOVUVdTfbHyxdlM7fOX69sNueV6f0lj1mi5TanvL/aE7duX6XK6vly6G3Xp+cv1
aKxYUMlQC1bfrmh4WOxntOiKzVsGf8iL+sn/b+jR7YuYWaPnaZmUu9+rSb77YwI3rSwOsz7Np79l
SVq+Y5HUt/zR44JOJrXQLxCuJXefcaEdwnX9UPUTPyZjEfPM1fXk5ydSO74nImIVbo+KAhe69YJe
mPbjUx06QaSZkSrcgL6Xmo7NFx4p6SE1PP6GjT4f/5vH3qBRkLGGZnwqh99KCyJ04FKiAxkBxgVw
xrtaCIWjQlacCljp7GQIjLH7IVq4yqq0NKdxmmRph0SvvvIk9CQcnYSIobcSJSjMmfmpYdIfn4Qo
YvJtKCHZe5qF7YxA/UE6iK+XSQrPB1bMVXmsA81AXsuDoDzH177HNF76CVj9YbR6rAQtHA1NFiY/
buiHnIAH3164vpK2ry9omRAcgoD5r4wjNr9x5/XpwHB9+i3YolSPRm4O3YCsgZCetTWQyoHZhxkA
BIO7GxjfeqwFzw3oUQmxFXheD7VzUwZ2FigL9gdn/1vPoIQTyQh9hloc5mMfa0H7TgCyoVgv0QzX
Hpw94Nm95qe52v40nWSfnfa/8I+KJiJ+6IgqeCCjgFShexY0U8Q1e9yZUSBxkl7YWKAh3Qh+Ilst
yNCB86qZhe4Sa4aRi//rnIXA0S5hBG1RbXvWsO4DbfHCVgfmPkQReZcHjNM2ph3rwHMJpfCejcng
1gzOQzDtnUSSX+bbr4M5CK5i3SEzevQ9plFrgoRAMGSuvQ8DNAqBZ2sape+wPIa1AJK4mTcNEXh8
FHTk4D6ZpKSkQlF0Ug3NQeAezCYC27OAOSQL5TiEyrTtdLUQhY4MCRkJKsOQvjkTVA/MLPihstWC
0g7dqlITd4SK6Rey5yDIqzALXJXWagzQQUjXxPpWZ0FJJwh9kChJ5mCyAwR2boSJq2uDMUTDaB7M
UgHGMEaEzIDyZFE4yDsxIzZDaVKHQDNYJmjP3YDiBALeNq39dvfgsW6FyFjjHqTUilk+3WPAihOH
OAKcgY9NGNEk7kPSAmRpWzRBRk5E1zmgigRUcO+4hzBwyCB1FJlzgA4GFyjg2q2BJTJp4gA68jkK
9Uno2UWNRSBadsmxSLiJrwfnI6UkmLM1C56jAhYFCTMTnbS5ZxXAVCT/ETxFEZs1O4iG5SIFlQZr
VMF1QkLmiBNvcKM6Mu44B+2EMgwjrcEWuC3DuxBgYq41tEQmKRQMXJATj0lo/UAhJGhUobkzFKQC
iYUYWrjkRaGyTSCU79DKhPujr/I+gC2IHEFwqlyttEtIacpOA7sR/IS2HkIFaCHyfN4UuKo58cc3
gt1kKFviSmGwtB5kYFpQwjqZBFvhHPhogui5HuzSjRZA3bVLRBkyIQYrOcQ0CsNuax2l60SgiAQM
moyS8KMXM0Ue1pMsiiV1QA8Yh+Fhrl5dgbZLIJQTcuUZ1ScY/8O8np6nDH2Ad/IUBvBErI2pt/UN
60ZwhE2d3koLUgKvgCxQZMJLmsS6dyOMJwVS8HAgWvzAOtSDVQiOr21GTfhsUEZWMppz0OSLx8YR
4JkgIiCLCoEfSFoG5yLI+d3mln57KiUFw65IF0HfA6LkOmE81kIoHaXgrXAafmxJ8sGjgIMwZA27
C0GA7Af83Gg0CJtrf6wFzwscKnUK3yC1MAHD4MIF1hPYngWDMZFGcO/RQB0bds2C5+JJCSsFjCDl
h4RpQ9OCmZxmexS0I6hI4gVajAU70z0KBnxgvx55t6ncysFVYlhS1P4y324WFPUmGUW+BmvEWRJB
drVAFkEhik+4MeScNfYwLD/JYbUOmQgMsYhQ4HADVN76+DsAC5lKEzIOL5kUYIC2l8HwFISG+QLa
6ppIoHcMABZMZZqxh37NZxkg6gzDxPocgCYaRg59FThJ3EAPdY6oyAE/1ddgeOeAXi7rwixFSTLl
AHOgqLTcowGJBnCdnBRYLQOEGonmrWME5XCUoG6xqduHiupzubqOASiSGIKvwjmawzA07yhhVVlr
wcfmCUBnImehDM7U1QI2EZ+IB3XZXN5Se4blGMCFhHUZhnhRmGmwQvmQP2o6xp2zQI5Z507DMwnt
KFy7kBnniO8nmSZS1AHIeu8gECaBJAw4fUIL1ggb9TiIW4aqdn+JPoLRCWka/OmAwQ3NKHCC7Tlc
4AkyJHs6wo4616EuTtcctgaWH5hFgGBmC7tzEOoYkfPOWTCJQe86uGQNlO9b4m9dnBiYFrDltlog
bVA0ilBrC0UDrHe1YDJI8nUw6UCGsHyNDx2WFkAFbdG1AFTdwMxgKi1TracEX1CYZRVUw20FjR2a
EoRH1bx+KIsMEooWACoLF5ThtN+hanguDgLvCfO14bMMDkwgyjPwsJWX5EKAqAv+IVtuIZNjywjR
OyAcYUMuKx1bxuPALgTz8W0TKLQgoWEYPwjuziziXtDI+DKChQgIixI2uhjejYA5YI03U3owlWnD
mQ6oPkQ9D2FCBUmxzsd44iqGWJgFKbY1jqYRCO+I/YugBlJ2w+UcXwgKMII2M8yGKTv8m9D5K9g9
n/uqzlimdV13VCWT4r7Gq4f+4EBqvft520VkWoXIi550/tA0WDXf/U/D1S8dQLvudDr68ND5VH9P
+7+3L3j3qzvfdXirw3+8TCZ5nF/NdvUHu/YxX8dLurL+u4g/xcv4uLmlgc3+eZKfn3Se88gcfkFw
Me/JNX7VWi6LCLK0K7jO7O0Fz+O0iIvDI9YdX/Wdt5V8Fi+Sv7M8TTpP3QDV1rKzBfsYrrPjp25I
hvaS03RyxTKGquwIr1ufbIU/nTCjPs4nx5Kbgp615LZd6yT7++QsW1TLT121N9R022+5QOvJdef3
bLsDbSU/m2T5tPvIbZHPVvIlGk+SY423RExbwaPreNY5gF4TMFjLXSySNEu6N7LhR1mLZmBN3LMi
DR/TWnK26R6LBnu1Ffvirm1qiPXWghFQXc13nXPReHlb0S+zKinuqLkhstjKfhUnacd6tJQxe7lM
EYrT62N1UOo08Lm96KKIr2ZVMSnLzplu+ymt5SdXs4ShuocnreOQhjBjLxpfUGRl52SLhp5mL/vR
XV0Pt6d/zsoeC0PMJrCsyjtmr0X9rB88S8ueDWmzZlvJryef8rgXPbW1PHvR67jrt1ryhL3gzcll
vFwVs6Tr1pFvmj6+h/znk7yYdCxV23j5PYS/mmyTq44bazt8v4fwj1k+P+igvpdN26y16CwvZydn
cZ7hKbuXEwzOO3zjvdMdvur6vK6/4Gk879/9hmti+/xvZklX4w3X01rsfEFE0s1qaJk1VWBr0fmE
2TgHOU2qV6PntoJ/m6RpsVus416a0NLibcX/McuuJyej4o5vaxowbMW/zaoHDmJLVvw+X3D3IBrx
4Ae24t+h/UlRTDohRVsstZe97WaVbbuHrdw/y3h2eHNzENuqpq3Y95N8iWfrSG5gUGvJCZlN73i3
k2VsRf8V43dSZtR1riaEblOcthY+KcqT9/c9fFM1spafFFdZyhTEw6PWv2ZD4bKWzeY2FNOVXLeo
Py75PqTp8zCeu/jTYcjOff9bF1wzf3G1mMT5L/8DAAD//w==</cx:binary>
              </cx:geoCache>
            </cx:geography>
          </cx:layoutPr>
          <cx:valueColors>
            <cx:minColor>
              <a:srgbClr val="C00000"/>
            </cx:minColor>
            <cx:maxColor>
              <a:schemeClr val="tx1"/>
            </cx:maxColor>
          </cx:valueColors>
          <cx:valueColorPositions>
            <cx:maxPosition>
              <cx:percent val="100"/>
            </cx:maxPosition>
          </cx:valueColorPositions>
        </cx:series>
      </cx:plotAreaRegion>
    </cx:plotArea>
    <cx:legend pos="t" align="ctr" overlay="1">
      <cx:txPr>
        <a:bodyPr spcFirstLastPara="1" vertOverflow="ellipsis" horzOverflow="overflow" wrap="square" lIns="0" tIns="0" rIns="0" bIns="0" anchor="ctr" anchorCtr="1"/>
        <a:lstStyle/>
        <a:p>
          <a:pPr algn="ctr" rtl="0">
            <a:defRPr/>
          </a:pPr>
          <a:endParaRPr lang="en-US" sz="900" b="1" i="0" u="none" strike="noStrike" baseline="0">
            <a:solidFill>
              <a:schemeClr val="bg1"/>
            </a:solidFill>
            <a:latin typeface="Calibri" panose="020F0502020204030204"/>
          </a:endParaRPr>
        </a:p>
      </cx:txPr>
    </cx:legend>
  </cx:chart>
  <cx:spPr>
    <a:solidFill>
      <a:schemeClr val="tx1"/>
    </a:soli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9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30000"/>
          </a:schemeClr>
        </a:solidFill>
        <a:round/>
      </a:ln>
    </cs:spPr>
  </cs:gridlineMajor>
  <cs:gridlineMinor>
    <cs:lnRef idx="0"/>
    <cs:fillRef idx="0"/>
    <cs:effectRef idx="0"/>
    <cs:fontRef idx="minor">
      <a:schemeClr val="lt1"/>
    </cs:fontRef>
    <cs:spPr>
      <a:ln>
        <a:solidFill>
          <a:schemeClr val="lt1">
            <a:lumMod val="95000"/>
            <a:alpha val="3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12-Oct-20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7801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12-Oct-20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960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12-Oct-20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4913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12-Oct-20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832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12-Oct-20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092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12-Oct-20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87944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12-Oct-20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875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12-Oct-20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902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12-Oct-20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481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12-Oct-20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302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12-Oct-20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999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12-Oct-20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4289437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jpeg"/><Relationship Id="rId3" Type="http://schemas.openxmlformats.org/officeDocument/2006/relationships/image" Target="../media/image21.png"/><Relationship Id="rId7" Type="http://schemas.openxmlformats.org/officeDocument/2006/relationships/image" Target="../media/image25.jpeg"/><Relationship Id="rId12" Type="http://schemas.openxmlformats.org/officeDocument/2006/relationships/image" Target="../media/image30.jpe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jpe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image" Target="../media/image34.png"/><Relationship Id="rId4" Type="http://schemas.microsoft.com/office/2014/relationships/chartEx" Target="../charts/chartEx1.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microsoft.com/office/2014/relationships/chartEx" Target="../charts/chartEx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a16="http://schemas.microsoft.com/office/drawing/2014/main" id="{E2E98E33-ACA4-4701-A48D-D61CACAF3C8A}"/>
              </a:ext>
            </a:extLst>
          </p:cNvPr>
          <p:cNvPicPr>
            <a:picLocks noChangeAspect="1"/>
          </p:cNvPicPr>
          <p:nvPr/>
        </p:nvPicPr>
        <p:blipFill rotWithShape="1">
          <a:blip r:embed="rId2"/>
          <a:srcRect t="7821" r="-1" b="13064"/>
          <a:stretch/>
        </p:blipFill>
        <p:spPr>
          <a:xfrm>
            <a:off x="4256732" y="273180"/>
            <a:ext cx="7992777" cy="6311651"/>
          </a:xfrm>
          <a:prstGeom prst="rect">
            <a:avLst/>
          </a:prstGeom>
        </p:spPr>
      </p:pic>
      <p:sp>
        <p:nvSpPr>
          <p:cNvPr id="72" name="Rectangle 71">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981189" y="4815412"/>
            <a:ext cx="2984399" cy="733688"/>
          </a:xfrm>
        </p:spPr>
        <p:txBody>
          <a:bodyPr vert="horz" lIns="91440" tIns="45720" rIns="91440" bIns="45720" rtlCol="0" anchor="t">
            <a:noAutofit/>
          </a:bodyPr>
          <a:lstStyle/>
          <a:p>
            <a:pPr algn="ctr">
              <a:lnSpc>
                <a:spcPct val="100000"/>
              </a:lnSpc>
            </a:pPr>
            <a:r>
              <a:rPr lang="en-US" sz="2400" b="1" dirty="0">
                <a:ea typeface="+mn-lt"/>
                <a:cs typeface="+mn-lt"/>
              </a:rPr>
              <a:t>Sunil Raj THOTA</a:t>
            </a:r>
            <a:br>
              <a:rPr lang="en-US" sz="2400" b="1" dirty="0">
                <a:ea typeface="+mn-lt"/>
                <a:cs typeface="+mn-lt"/>
              </a:rPr>
            </a:br>
            <a:r>
              <a:rPr lang="en-US" sz="2400" b="1" dirty="0">
                <a:ea typeface="+mn-lt"/>
                <a:cs typeface="+mn-lt"/>
              </a:rPr>
              <a:t> </a:t>
            </a:r>
            <a:r>
              <a:rPr lang="en-US" sz="2400" dirty="0">
                <a:ea typeface="+mn-lt"/>
                <a:cs typeface="+mn-lt"/>
              </a:rPr>
              <a:t>NUID: 001099670</a:t>
            </a:r>
            <a:endParaRPr lang="en-US" sz="2400"/>
          </a:p>
        </p:txBody>
      </p:sp>
      <p:sp>
        <p:nvSpPr>
          <p:cNvPr id="74" name="Rectangle 7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59B178F-00FA-42F6-8B1F-8532B5E3A516}"/>
              </a:ext>
            </a:extLst>
          </p:cNvPr>
          <p:cNvSpPr txBox="1"/>
          <p:nvPr/>
        </p:nvSpPr>
        <p:spPr>
          <a:xfrm>
            <a:off x="483079" y="3114136"/>
            <a:ext cx="40084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ALY 6000</a:t>
            </a:r>
            <a:r>
              <a:rPr lang="en-US" sz="2400" dirty="0"/>
              <a:t>​</a:t>
            </a:r>
            <a:br>
              <a:rPr lang="en-US" sz="2400" dirty="0"/>
            </a:br>
            <a:r>
              <a:rPr lang="en-US" sz="2400" dirty="0"/>
              <a:t>Module 4 Project</a:t>
            </a:r>
          </a:p>
          <a:p>
            <a:pPr algn="ctr"/>
            <a:r>
              <a:rPr lang="en-US" sz="2400" dirty="0"/>
              <a:t>Data Analytics Job Report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CC22B9C-3800-4625-9FBA-EF1C188339E9}"/>
              </a:ext>
            </a:extLst>
          </p:cNvPr>
          <p:cNvSpPr txBox="1"/>
          <p:nvPr/>
        </p:nvSpPr>
        <p:spPr>
          <a:xfrm>
            <a:off x="3214777" y="238664"/>
            <a:ext cx="57624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Overview of </a:t>
            </a:r>
            <a:r>
              <a:rPr lang="en-US" sz="3600" b="1" dirty="0">
                <a:solidFill>
                  <a:srgbClr val="C00000"/>
                </a:solidFill>
              </a:rPr>
              <a:t>Data Analyst</a:t>
            </a:r>
            <a:r>
              <a:rPr lang="en-US" sz="3600" b="1" dirty="0"/>
              <a:t>​</a:t>
            </a:r>
          </a:p>
        </p:txBody>
      </p:sp>
      <p:pic>
        <p:nvPicPr>
          <p:cNvPr id="22" name="Graphic 9" descr="Pie chart">
            <a:extLst>
              <a:ext uri="{FF2B5EF4-FFF2-40B4-BE49-F238E27FC236}">
                <a16:creationId xmlns:a16="http://schemas.microsoft.com/office/drawing/2014/main" id="{A477CFAF-07AD-4740-94CA-9D74CE407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902" y="3911188"/>
            <a:ext cx="1278246" cy="1318399"/>
          </a:xfrm>
          <a:prstGeom prst="rect">
            <a:avLst/>
          </a:prstGeom>
        </p:spPr>
      </p:pic>
      <p:pic>
        <p:nvPicPr>
          <p:cNvPr id="21" name="Graphic 7" descr="Server">
            <a:extLst>
              <a:ext uri="{FF2B5EF4-FFF2-40B4-BE49-F238E27FC236}">
                <a16:creationId xmlns:a16="http://schemas.microsoft.com/office/drawing/2014/main" id="{7FF21C13-41B2-40C4-BF23-21E36F982C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99165" y="4383634"/>
            <a:ext cx="941867" cy="962074"/>
          </a:xfrm>
          <a:prstGeom prst="rect">
            <a:avLst/>
          </a:prstGeom>
        </p:spPr>
      </p:pic>
      <p:pic>
        <p:nvPicPr>
          <p:cNvPr id="5" name="Graphic 5" descr="Statistics">
            <a:extLst>
              <a:ext uri="{FF2B5EF4-FFF2-40B4-BE49-F238E27FC236}">
                <a16:creationId xmlns:a16="http://schemas.microsoft.com/office/drawing/2014/main" id="{8682E09D-7E7F-47DE-B0C6-8E1933F5ED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8060" y="1313662"/>
            <a:ext cx="1434726" cy="1465509"/>
          </a:xfrm>
          <a:prstGeom prst="rect">
            <a:avLst/>
          </a:prstGeom>
        </p:spPr>
      </p:pic>
      <p:pic>
        <p:nvPicPr>
          <p:cNvPr id="6" name="Graphic 6" descr="Cloud">
            <a:extLst>
              <a:ext uri="{FF2B5EF4-FFF2-40B4-BE49-F238E27FC236}">
                <a16:creationId xmlns:a16="http://schemas.microsoft.com/office/drawing/2014/main" id="{D80A9321-5D93-4B3E-A775-0220AEECEF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57850" y="3858833"/>
            <a:ext cx="1546853" cy="1580042"/>
          </a:xfrm>
          <a:prstGeom prst="rect">
            <a:avLst/>
          </a:prstGeom>
        </p:spPr>
      </p:pic>
      <p:pic>
        <p:nvPicPr>
          <p:cNvPr id="4" name="Graphic 4" descr="Bar chart">
            <a:extLst>
              <a:ext uri="{FF2B5EF4-FFF2-40B4-BE49-F238E27FC236}">
                <a16:creationId xmlns:a16="http://schemas.microsoft.com/office/drawing/2014/main" id="{6406C2A7-16D7-48DE-80AB-8558160971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97705" y="3858833"/>
            <a:ext cx="1372434" cy="1427332"/>
          </a:xfrm>
          <a:prstGeom prst="rect">
            <a:avLst/>
          </a:prstGeom>
        </p:spPr>
      </p:pic>
      <p:pic>
        <p:nvPicPr>
          <p:cNvPr id="7" name="Graphic 7" descr="Research">
            <a:extLst>
              <a:ext uri="{FF2B5EF4-FFF2-40B4-BE49-F238E27FC236}">
                <a16:creationId xmlns:a16="http://schemas.microsoft.com/office/drawing/2014/main" id="{BE538A3F-501E-4F56-818C-656EE79A7DF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439025" y="1313663"/>
            <a:ext cx="1422268" cy="1465509"/>
          </a:xfrm>
          <a:prstGeom prst="rect">
            <a:avLst/>
          </a:prstGeom>
        </p:spPr>
      </p:pic>
      <p:pic>
        <p:nvPicPr>
          <p:cNvPr id="19" name="Graphic 5" descr="Folder Search">
            <a:extLst>
              <a:ext uri="{FF2B5EF4-FFF2-40B4-BE49-F238E27FC236}">
                <a16:creationId xmlns:a16="http://schemas.microsoft.com/office/drawing/2014/main" id="{4061CBF3-5EF3-403A-895E-396B61967B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9068" y="1420102"/>
            <a:ext cx="1203495" cy="1216591"/>
          </a:xfrm>
          <a:prstGeom prst="rect">
            <a:avLst/>
          </a:prstGeom>
        </p:spPr>
      </p:pic>
      <p:pic>
        <p:nvPicPr>
          <p:cNvPr id="23" name="Graphic 11" descr="Database">
            <a:extLst>
              <a:ext uri="{FF2B5EF4-FFF2-40B4-BE49-F238E27FC236}">
                <a16:creationId xmlns:a16="http://schemas.microsoft.com/office/drawing/2014/main" id="{2CCBA79A-C63F-4436-A231-2B77CB0CC95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406716" y="4024131"/>
            <a:ext cx="954325" cy="987526"/>
          </a:xfrm>
          <a:prstGeom prst="rect">
            <a:avLst/>
          </a:prstGeom>
        </p:spPr>
      </p:pic>
      <p:pic>
        <p:nvPicPr>
          <p:cNvPr id="24" name="Graphic 12" descr="Business Growth">
            <a:extLst>
              <a:ext uri="{FF2B5EF4-FFF2-40B4-BE49-F238E27FC236}">
                <a16:creationId xmlns:a16="http://schemas.microsoft.com/office/drawing/2014/main" id="{4519AB0C-B473-4CBF-B75D-F3457DF1F62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408599" y="1452713"/>
            <a:ext cx="1191036" cy="1229317"/>
          </a:xfrm>
          <a:prstGeom prst="rect">
            <a:avLst/>
          </a:prstGeom>
        </p:spPr>
      </p:pic>
      <p:sp>
        <p:nvSpPr>
          <p:cNvPr id="17" name="TextBox 16">
            <a:extLst>
              <a:ext uri="{FF2B5EF4-FFF2-40B4-BE49-F238E27FC236}">
                <a16:creationId xmlns:a16="http://schemas.microsoft.com/office/drawing/2014/main" id="{B3AA5AC3-7FC1-4F3E-BF32-A86F1F30CD4E}"/>
              </a:ext>
            </a:extLst>
          </p:cNvPr>
          <p:cNvSpPr txBox="1"/>
          <p:nvPr/>
        </p:nvSpPr>
        <p:spPr>
          <a:xfrm>
            <a:off x="555328" y="2781291"/>
            <a:ext cx="1666953" cy="326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C00000"/>
                </a:solidFill>
              </a:rPr>
              <a:t>Data Collection</a:t>
            </a:r>
            <a:endParaRPr lang="en-US"/>
          </a:p>
        </p:txBody>
      </p:sp>
      <p:sp>
        <p:nvSpPr>
          <p:cNvPr id="32" name="TextBox 31">
            <a:extLst>
              <a:ext uri="{FF2B5EF4-FFF2-40B4-BE49-F238E27FC236}">
                <a16:creationId xmlns:a16="http://schemas.microsoft.com/office/drawing/2014/main" id="{E8F80956-47E8-4A56-847E-C30B8A0222F7}"/>
              </a:ext>
            </a:extLst>
          </p:cNvPr>
          <p:cNvSpPr txBox="1"/>
          <p:nvPr/>
        </p:nvSpPr>
        <p:spPr>
          <a:xfrm>
            <a:off x="9083431" y="5288284"/>
            <a:ext cx="1953499" cy="326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C00000"/>
                </a:solidFill>
              </a:rPr>
              <a:t>Cloud Computing</a:t>
            </a:r>
            <a:endParaRPr lang="en-US" dirty="0"/>
          </a:p>
        </p:txBody>
      </p:sp>
      <p:sp>
        <p:nvSpPr>
          <p:cNvPr id="33" name="TextBox 32">
            <a:extLst>
              <a:ext uri="{FF2B5EF4-FFF2-40B4-BE49-F238E27FC236}">
                <a16:creationId xmlns:a16="http://schemas.microsoft.com/office/drawing/2014/main" id="{A4429712-C451-4DF6-A0D2-256339EBE801}"/>
              </a:ext>
            </a:extLst>
          </p:cNvPr>
          <p:cNvSpPr txBox="1"/>
          <p:nvPr/>
        </p:nvSpPr>
        <p:spPr>
          <a:xfrm>
            <a:off x="6134387" y="5288284"/>
            <a:ext cx="2464299" cy="326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000000"/>
                </a:solidFill>
              </a:rPr>
              <a:t>Databases and Systems</a:t>
            </a:r>
            <a:endParaRPr lang="en-US" dirty="0">
              <a:solidFill>
                <a:srgbClr val="000000"/>
              </a:solidFill>
            </a:endParaRPr>
          </a:p>
        </p:txBody>
      </p:sp>
      <p:sp>
        <p:nvSpPr>
          <p:cNvPr id="34" name="TextBox 33">
            <a:extLst>
              <a:ext uri="{FF2B5EF4-FFF2-40B4-BE49-F238E27FC236}">
                <a16:creationId xmlns:a16="http://schemas.microsoft.com/office/drawing/2014/main" id="{98CCCA2B-3F8E-495C-850E-A8E19251745E}"/>
              </a:ext>
            </a:extLst>
          </p:cNvPr>
          <p:cNvSpPr txBox="1"/>
          <p:nvPr/>
        </p:nvSpPr>
        <p:spPr>
          <a:xfrm>
            <a:off x="3316233" y="5288284"/>
            <a:ext cx="2028251" cy="326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C00000"/>
                </a:solidFill>
              </a:rPr>
              <a:t>Data Visualization</a:t>
            </a:r>
            <a:endParaRPr lang="en-US"/>
          </a:p>
        </p:txBody>
      </p:sp>
      <p:sp>
        <p:nvSpPr>
          <p:cNvPr id="35" name="TextBox 34">
            <a:extLst>
              <a:ext uri="{FF2B5EF4-FFF2-40B4-BE49-F238E27FC236}">
                <a16:creationId xmlns:a16="http://schemas.microsoft.com/office/drawing/2014/main" id="{35019300-E555-4B94-84B5-6DEFA6A3ECE7}"/>
              </a:ext>
            </a:extLst>
          </p:cNvPr>
          <p:cNvSpPr txBox="1"/>
          <p:nvPr/>
        </p:nvSpPr>
        <p:spPr>
          <a:xfrm>
            <a:off x="555327" y="5288284"/>
            <a:ext cx="1666953" cy="326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000000"/>
                </a:solidFill>
              </a:rPr>
              <a:t>Data Reporting</a:t>
            </a:r>
            <a:endParaRPr lang="en-US" dirty="0">
              <a:solidFill>
                <a:srgbClr val="000000"/>
              </a:solidFill>
            </a:endParaRPr>
          </a:p>
        </p:txBody>
      </p:sp>
      <p:sp>
        <p:nvSpPr>
          <p:cNvPr id="36" name="TextBox 35">
            <a:extLst>
              <a:ext uri="{FF2B5EF4-FFF2-40B4-BE49-F238E27FC236}">
                <a16:creationId xmlns:a16="http://schemas.microsoft.com/office/drawing/2014/main" id="{16AAD12F-4A7B-4623-BD67-28B76ECF77B8}"/>
              </a:ext>
            </a:extLst>
          </p:cNvPr>
          <p:cNvSpPr txBox="1"/>
          <p:nvPr/>
        </p:nvSpPr>
        <p:spPr>
          <a:xfrm>
            <a:off x="8448045" y="2781290"/>
            <a:ext cx="2962641" cy="326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000000"/>
                </a:solidFill>
              </a:rPr>
              <a:t>Data Teams &amp; Stakeholders</a:t>
            </a:r>
            <a:endParaRPr lang="en-US"/>
          </a:p>
        </p:txBody>
      </p:sp>
      <p:sp>
        <p:nvSpPr>
          <p:cNvPr id="37" name="TextBox 36">
            <a:extLst>
              <a:ext uri="{FF2B5EF4-FFF2-40B4-BE49-F238E27FC236}">
                <a16:creationId xmlns:a16="http://schemas.microsoft.com/office/drawing/2014/main" id="{F221A017-00EF-4D64-B625-37657A3D18B5}"/>
              </a:ext>
            </a:extLst>
          </p:cNvPr>
          <p:cNvSpPr txBox="1"/>
          <p:nvPr/>
        </p:nvSpPr>
        <p:spPr>
          <a:xfrm>
            <a:off x="6371099" y="2781291"/>
            <a:ext cx="1666953" cy="326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C00000"/>
                </a:solidFill>
              </a:rPr>
              <a:t>Data Analysis</a:t>
            </a:r>
            <a:endParaRPr lang="en-US"/>
          </a:p>
        </p:txBody>
      </p:sp>
      <p:sp>
        <p:nvSpPr>
          <p:cNvPr id="38" name="TextBox 37">
            <a:extLst>
              <a:ext uri="{FF2B5EF4-FFF2-40B4-BE49-F238E27FC236}">
                <a16:creationId xmlns:a16="http://schemas.microsoft.com/office/drawing/2014/main" id="{96FE2053-E10E-431C-8900-6F9916D8DF08}"/>
              </a:ext>
            </a:extLst>
          </p:cNvPr>
          <p:cNvSpPr txBox="1"/>
          <p:nvPr/>
        </p:nvSpPr>
        <p:spPr>
          <a:xfrm>
            <a:off x="3403443" y="2781291"/>
            <a:ext cx="1666953" cy="3269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000000"/>
                </a:solidFill>
              </a:rPr>
              <a:t>Data Inspection</a:t>
            </a:r>
            <a:endParaRPr lang="en-US">
              <a:solidFill>
                <a:srgbClr val="000000"/>
              </a:solidFill>
            </a:endParaRPr>
          </a:p>
        </p:txBody>
      </p:sp>
      <p:grpSp>
        <p:nvGrpSpPr>
          <p:cNvPr id="8" name="Group 7">
            <a:extLst>
              <a:ext uri="{FF2B5EF4-FFF2-40B4-BE49-F238E27FC236}">
                <a16:creationId xmlns:a16="http://schemas.microsoft.com/office/drawing/2014/main" id="{D1FD174D-769A-4211-A19F-DAC02F4C8F2F}"/>
              </a:ext>
            </a:extLst>
          </p:cNvPr>
          <p:cNvGrpSpPr/>
          <p:nvPr/>
        </p:nvGrpSpPr>
        <p:grpSpPr>
          <a:xfrm>
            <a:off x="3309667" y="901459"/>
            <a:ext cx="5290868" cy="0"/>
            <a:chOff x="3309667" y="901459"/>
            <a:chExt cx="5290868" cy="0"/>
          </a:xfrm>
        </p:grpSpPr>
        <p:cxnSp>
          <p:nvCxnSpPr>
            <p:cNvPr id="30" name="Straight Arrow Connector 29">
              <a:extLst>
                <a:ext uri="{FF2B5EF4-FFF2-40B4-BE49-F238E27FC236}">
                  <a16:creationId xmlns:a16="http://schemas.microsoft.com/office/drawing/2014/main" id="{A451D164-70FE-4D8B-A3BE-A3E2A97360B1}"/>
                </a:ext>
              </a:extLst>
            </p:cNvPr>
            <p:cNvCxnSpPr>
              <a:cxnSpLocks/>
            </p:cNvCxnSpPr>
            <p:nvPr/>
          </p:nvCxnSpPr>
          <p:spPr>
            <a:xfrm flipV="1">
              <a:off x="3309667" y="901459"/>
              <a:ext cx="2530414" cy="0"/>
            </a:xfrm>
            <a:prstGeom prst="straightConnector1">
              <a:avLst/>
            </a:prstGeom>
            <a:ln w="28575">
              <a:solidFill>
                <a:srgbClr val="C00000"/>
              </a:solidFill>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D988326D-2DC1-4F1E-873D-0A951ECDE71C}"/>
                </a:ext>
              </a:extLst>
            </p:cNvPr>
            <p:cNvCxnSpPr>
              <a:cxnSpLocks/>
            </p:cNvCxnSpPr>
            <p:nvPr/>
          </p:nvCxnSpPr>
          <p:spPr>
            <a:xfrm flipV="1">
              <a:off x="5840083" y="901459"/>
              <a:ext cx="2760452"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grpSp>
      <p:sp>
        <p:nvSpPr>
          <p:cNvPr id="2" name="TextBox 1">
            <a:extLst>
              <a:ext uri="{FF2B5EF4-FFF2-40B4-BE49-F238E27FC236}">
                <a16:creationId xmlns:a16="http://schemas.microsoft.com/office/drawing/2014/main" id="{38BFDDE2-2D3B-435E-945B-F5CD9CC01D82}"/>
              </a:ext>
            </a:extLst>
          </p:cNvPr>
          <p:cNvSpPr txBox="1"/>
          <p:nvPr/>
        </p:nvSpPr>
        <p:spPr>
          <a:xfrm>
            <a:off x="555326" y="6292913"/>
            <a:ext cx="4689104" cy="430887"/>
          </a:xfrm>
          <a:prstGeom prst="rect">
            <a:avLst/>
          </a:prstGeom>
          <a:noFill/>
        </p:spPr>
        <p:txBody>
          <a:bodyPr wrap="none" rtlCol="0">
            <a:spAutoFit/>
          </a:bodyPr>
          <a:lstStyle/>
          <a:p>
            <a:r>
              <a:rPr lang="en-IN" sz="1100" dirty="0"/>
              <a:t>1 https://www.dataquest.io/blog/career-guide-find-data-science-jobs/</a:t>
            </a:r>
          </a:p>
          <a:p>
            <a:r>
              <a:rPr lang="en-IN" sz="1100" dirty="0"/>
              <a:t>2 https://www.careerexplorer.com/careers/data-analyst/salary/</a:t>
            </a:r>
          </a:p>
        </p:txBody>
      </p:sp>
    </p:spTree>
    <p:extLst>
      <p:ext uri="{BB962C8B-B14F-4D97-AF65-F5344CB8AC3E}">
        <p14:creationId xmlns:p14="http://schemas.microsoft.com/office/powerpoint/2010/main" val="177261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E024C-2633-497E-96E7-6E383EB81CBB}"/>
              </a:ext>
            </a:extLst>
          </p:cNvPr>
          <p:cNvSpPr txBox="1"/>
          <p:nvPr/>
        </p:nvSpPr>
        <p:spPr>
          <a:xfrm>
            <a:off x="2912853" y="19791"/>
            <a:ext cx="63662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Skills &amp; Tools of </a:t>
            </a:r>
            <a:r>
              <a:rPr lang="en-US" sz="3600" b="1" dirty="0">
                <a:solidFill>
                  <a:srgbClr val="C00000"/>
                </a:solidFill>
              </a:rPr>
              <a:t>Data Analyst</a:t>
            </a:r>
            <a:r>
              <a:rPr lang="en-US" sz="3600" b="1" dirty="0"/>
              <a:t>​</a:t>
            </a:r>
          </a:p>
        </p:txBody>
      </p:sp>
      <p:cxnSp>
        <p:nvCxnSpPr>
          <p:cNvPr id="29" name="Straight Arrow Connector 28">
            <a:extLst>
              <a:ext uri="{FF2B5EF4-FFF2-40B4-BE49-F238E27FC236}">
                <a16:creationId xmlns:a16="http://schemas.microsoft.com/office/drawing/2014/main" id="{9D3E834B-C274-44F1-9051-0FB4B9BA3511}"/>
              </a:ext>
            </a:extLst>
          </p:cNvPr>
          <p:cNvCxnSpPr>
            <a:cxnSpLocks/>
          </p:cNvCxnSpPr>
          <p:nvPr/>
        </p:nvCxnSpPr>
        <p:spPr>
          <a:xfrm flipV="1">
            <a:off x="3108384" y="696964"/>
            <a:ext cx="3177396" cy="14376"/>
          </a:xfrm>
          <a:prstGeom prst="straightConnector1">
            <a:avLst/>
          </a:prstGeom>
          <a:ln w="28575">
            <a:solidFill>
              <a:srgbClr val="C00000"/>
            </a:solidFill>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689E701-9BE2-44E3-8C1D-8D557C721800}"/>
              </a:ext>
            </a:extLst>
          </p:cNvPr>
          <p:cNvCxnSpPr>
            <a:cxnSpLocks/>
          </p:cNvCxnSpPr>
          <p:nvPr/>
        </p:nvCxnSpPr>
        <p:spPr>
          <a:xfrm>
            <a:off x="6285780" y="696962"/>
            <a:ext cx="2659810" cy="14377"/>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89C4B9ED-65FC-483A-BB77-E1C26CF236BD}"/>
              </a:ext>
            </a:extLst>
          </p:cNvPr>
          <p:cNvSpPr txBox="1"/>
          <p:nvPr/>
        </p:nvSpPr>
        <p:spPr>
          <a:xfrm>
            <a:off x="2035834" y="806401"/>
            <a:ext cx="1779916" cy="537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C00000"/>
                </a:solidFill>
              </a:rPr>
              <a:t>Technical</a:t>
            </a:r>
          </a:p>
        </p:txBody>
      </p:sp>
      <p:sp>
        <p:nvSpPr>
          <p:cNvPr id="33" name="TextBox 32">
            <a:extLst>
              <a:ext uri="{FF2B5EF4-FFF2-40B4-BE49-F238E27FC236}">
                <a16:creationId xmlns:a16="http://schemas.microsoft.com/office/drawing/2014/main" id="{46D7311C-27F1-4924-9DEF-A657967896D3}"/>
              </a:ext>
            </a:extLst>
          </p:cNvPr>
          <p:cNvSpPr txBox="1"/>
          <p:nvPr/>
        </p:nvSpPr>
        <p:spPr>
          <a:xfrm>
            <a:off x="7873041" y="806400"/>
            <a:ext cx="28150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Non - Tech</a:t>
            </a:r>
            <a:r>
              <a:rPr lang="en-US" sz="2800" b="1" dirty="0"/>
              <a:t>nical</a:t>
            </a:r>
          </a:p>
        </p:txBody>
      </p:sp>
      <p:grpSp>
        <p:nvGrpSpPr>
          <p:cNvPr id="5" name="Group 4">
            <a:extLst>
              <a:ext uri="{FF2B5EF4-FFF2-40B4-BE49-F238E27FC236}">
                <a16:creationId xmlns:a16="http://schemas.microsoft.com/office/drawing/2014/main" id="{7013247C-0FB9-40D4-96F0-B99C0522B5FF}"/>
              </a:ext>
            </a:extLst>
          </p:cNvPr>
          <p:cNvGrpSpPr/>
          <p:nvPr/>
        </p:nvGrpSpPr>
        <p:grpSpPr>
          <a:xfrm>
            <a:off x="238663" y="1648628"/>
            <a:ext cx="5819955" cy="4789218"/>
            <a:chOff x="238663" y="1957909"/>
            <a:chExt cx="5819955" cy="4789218"/>
          </a:xfrm>
        </p:grpSpPr>
        <p:pic>
          <p:nvPicPr>
            <p:cNvPr id="9" name="Picture 9" descr="Icon&#10;&#10;Description automatically generated">
              <a:extLst>
                <a:ext uri="{FF2B5EF4-FFF2-40B4-BE49-F238E27FC236}">
                  <a16:creationId xmlns:a16="http://schemas.microsoft.com/office/drawing/2014/main" id="{C3E2D968-6F9F-4178-B048-76514F27B4EC}"/>
                </a:ext>
              </a:extLst>
            </p:cNvPr>
            <p:cNvPicPr>
              <a:picLocks noChangeAspect="1"/>
            </p:cNvPicPr>
            <p:nvPr/>
          </p:nvPicPr>
          <p:blipFill>
            <a:blip r:embed="rId2"/>
            <a:stretch>
              <a:fillRect/>
            </a:stretch>
          </p:blipFill>
          <p:spPr>
            <a:xfrm>
              <a:off x="612475" y="1957909"/>
              <a:ext cx="1229754" cy="945677"/>
            </a:xfrm>
            <a:prstGeom prst="rect">
              <a:avLst/>
            </a:prstGeom>
          </p:spPr>
        </p:pic>
        <p:pic>
          <p:nvPicPr>
            <p:cNvPr id="10" name="Picture 10" descr="Logo, icon&#10;&#10;Description automatically generated">
              <a:extLst>
                <a:ext uri="{FF2B5EF4-FFF2-40B4-BE49-F238E27FC236}">
                  <a16:creationId xmlns:a16="http://schemas.microsoft.com/office/drawing/2014/main" id="{CD5A7B9D-B2C7-4070-BD3A-C045D49819D3}"/>
                </a:ext>
              </a:extLst>
            </p:cNvPr>
            <p:cNvPicPr>
              <a:picLocks noChangeAspect="1"/>
            </p:cNvPicPr>
            <p:nvPr/>
          </p:nvPicPr>
          <p:blipFill>
            <a:blip r:embed="rId3"/>
            <a:stretch>
              <a:fillRect/>
            </a:stretch>
          </p:blipFill>
          <p:spPr>
            <a:xfrm>
              <a:off x="2397601" y="2011916"/>
              <a:ext cx="988904" cy="947882"/>
            </a:xfrm>
            <a:prstGeom prst="rect">
              <a:avLst/>
            </a:prstGeom>
          </p:spPr>
        </p:pic>
        <p:pic>
          <p:nvPicPr>
            <p:cNvPr id="11" name="Picture 11" descr="Logo&#10;&#10;Description automatically generated">
              <a:extLst>
                <a:ext uri="{FF2B5EF4-FFF2-40B4-BE49-F238E27FC236}">
                  <a16:creationId xmlns:a16="http://schemas.microsoft.com/office/drawing/2014/main" id="{F456D596-9CC7-4379-A1C8-BEBF02F1C1B7}"/>
                </a:ext>
              </a:extLst>
            </p:cNvPr>
            <p:cNvPicPr>
              <a:picLocks noChangeAspect="1"/>
            </p:cNvPicPr>
            <p:nvPr/>
          </p:nvPicPr>
          <p:blipFill>
            <a:blip r:embed="rId4"/>
            <a:stretch>
              <a:fillRect/>
            </a:stretch>
          </p:blipFill>
          <p:spPr>
            <a:xfrm>
              <a:off x="4055218" y="2004727"/>
              <a:ext cx="1300592" cy="962260"/>
            </a:xfrm>
            <a:prstGeom prst="rect">
              <a:avLst/>
            </a:prstGeom>
          </p:spPr>
        </p:pic>
        <p:pic>
          <p:nvPicPr>
            <p:cNvPr id="12" name="Picture 12" descr="Icon&#10;&#10;Description automatically generated">
              <a:extLst>
                <a:ext uri="{FF2B5EF4-FFF2-40B4-BE49-F238E27FC236}">
                  <a16:creationId xmlns:a16="http://schemas.microsoft.com/office/drawing/2014/main" id="{9573C357-8645-41C9-9EA1-280F515ADB51}"/>
                </a:ext>
              </a:extLst>
            </p:cNvPr>
            <p:cNvPicPr>
              <a:picLocks noChangeAspect="1"/>
            </p:cNvPicPr>
            <p:nvPr/>
          </p:nvPicPr>
          <p:blipFill>
            <a:blip r:embed="rId5"/>
            <a:stretch>
              <a:fillRect/>
            </a:stretch>
          </p:blipFill>
          <p:spPr>
            <a:xfrm>
              <a:off x="612475" y="3671538"/>
              <a:ext cx="1073911" cy="956754"/>
            </a:xfrm>
            <a:prstGeom prst="rect">
              <a:avLst/>
            </a:prstGeom>
          </p:spPr>
        </p:pic>
        <p:pic>
          <p:nvPicPr>
            <p:cNvPr id="16" name="Picture 16" descr="A picture containing drawing, plate&#10;&#10;Description automatically generated">
              <a:extLst>
                <a:ext uri="{FF2B5EF4-FFF2-40B4-BE49-F238E27FC236}">
                  <a16:creationId xmlns:a16="http://schemas.microsoft.com/office/drawing/2014/main" id="{9D6FAADF-9896-4BCC-8B0B-42B8B605D5FF}"/>
                </a:ext>
              </a:extLst>
            </p:cNvPr>
            <p:cNvPicPr>
              <a:picLocks noChangeAspect="1"/>
            </p:cNvPicPr>
            <p:nvPr/>
          </p:nvPicPr>
          <p:blipFill>
            <a:blip r:embed="rId6"/>
            <a:stretch>
              <a:fillRect/>
            </a:stretch>
          </p:blipFill>
          <p:spPr>
            <a:xfrm>
              <a:off x="612476" y="5513566"/>
              <a:ext cx="1229755" cy="709259"/>
            </a:xfrm>
            <a:prstGeom prst="rect">
              <a:avLst/>
            </a:prstGeom>
          </p:spPr>
        </p:pic>
        <p:pic>
          <p:nvPicPr>
            <p:cNvPr id="19" name="Picture 19" descr="A picture containing text&#10;&#10;Description automatically generated">
              <a:extLst>
                <a:ext uri="{FF2B5EF4-FFF2-40B4-BE49-F238E27FC236}">
                  <a16:creationId xmlns:a16="http://schemas.microsoft.com/office/drawing/2014/main" id="{F4CCA19A-73C4-4284-B8E6-0073134998BB}"/>
                </a:ext>
              </a:extLst>
            </p:cNvPr>
            <p:cNvPicPr>
              <a:picLocks noChangeAspect="1"/>
            </p:cNvPicPr>
            <p:nvPr/>
          </p:nvPicPr>
          <p:blipFill rotWithShape="1">
            <a:blip r:embed="rId7"/>
            <a:srcRect l="13267" t="15761" r="12255" b="42401"/>
            <a:stretch/>
          </p:blipFill>
          <p:spPr>
            <a:xfrm>
              <a:off x="2398509" y="5462295"/>
              <a:ext cx="1371250" cy="776696"/>
            </a:xfrm>
            <a:prstGeom prst="rect">
              <a:avLst/>
            </a:prstGeom>
          </p:spPr>
        </p:pic>
        <p:pic>
          <p:nvPicPr>
            <p:cNvPr id="21" name="Picture 21" descr="A picture containing drawing&#10;&#10;Description automatically generated">
              <a:extLst>
                <a:ext uri="{FF2B5EF4-FFF2-40B4-BE49-F238E27FC236}">
                  <a16:creationId xmlns:a16="http://schemas.microsoft.com/office/drawing/2014/main" id="{00DFBDDE-B1F9-4612-B133-F5B424D4269B}"/>
                </a:ext>
              </a:extLst>
            </p:cNvPr>
            <p:cNvPicPr>
              <a:picLocks noChangeAspect="1"/>
            </p:cNvPicPr>
            <p:nvPr/>
          </p:nvPicPr>
          <p:blipFill rotWithShape="1">
            <a:blip r:embed="rId8"/>
            <a:srcRect l="-1563" t="520" r="68098" b="-1991"/>
            <a:stretch/>
          </p:blipFill>
          <p:spPr>
            <a:xfrm>
              <a:off x="4316652" y="3670672"/>
              <a:ext cx="800195" cy="954509"/>
            </a:xfrm>
            <a:prstGeom prst="rect">
              <a:avLst/>
            </a:prstGeom>
          </p:spPr>
        </p:pic>
        <p:pic>
          <p:nvPicPr>
            <p:cNvPr id="23" name="Picture 23" descr="Chart&#10;&#10;Description automatically generated">
              <a:extLst>
                <a:ext uri="{FF2B5EF4-FFF2-40B4-BE49-F238E27FC236}">
                  <a16:creationId xmlns:a16="http://schemas.microsoft.com/office/drawing/2014/main" id="{35D0E5B2-2708-43B4-8700-4B40F21A2C26}"/>
                </a:ext>
              </a:extLst>
            </p:cNvPr>
            <p:cNvPicPr>
              <a:picLocks noChangeAspect="1"/>
            </p:cNvPicPr>
            <p:nvPr/>
          </p:nvPicPr>
          <p:blipFill rotWithShape="1">
            <a:blip r:embed="rId9"/>
            <a:srcRect l="35566" t="962" r="34965" b="49338"/>
            <a:stretch/>
          </p:blipFill>
          <p:spPr>
            <a:xfrm>
              <a:off x="2396632" y="3432205"/>
              <a:ext cx="1363299" cy="1236946"/>
            </a:xfrm>
            <a:prstGeom prst="rect">
              <a:avLst/>
            </a:prstGeom>
          </p:spPr>
        </p:pic>
        <p:pic>
          <p:nvPicPr>
            <p:cNvPr id="4" name="Picture 5" descr="A picture containing drawing&#10;&#10;Description automatically generated">
              <a:extLst>
                <a:ext uri="{FF2B5EF4-FFF2-40B4-BE49-F238E27FC236}">
                  <a16:creationId xmlns:a16="http://schemas.microsoft.com/office/drawing/2014/main" id="{E43B1BE8-7152-4177-AA42-A1DD0216938B}"/>
                </a:ext>
              </a:extLst>
            </p:cNvPr>
            <p:cNvPicPr>
              <a:picLocks noChangeAspect="1"/>
            </p:cNvPicPr>
            <p:nvPr/>
          </p:nvPicPr>
          <p:blipFill rotWithShape="1">
            <a:blip r:embed="rId10"/>
            <a:srcRect l="7330" t="-5147" r="6806" b="8823"/>
            <a:stretch/>
          </p:blipFill>
          <p:spPr>
            <a:xfrm>
              <a:off x="4168559" y="5224824"/>
              <a:ext cx="1300998" cy="1024774"/>
            </a:xfrm>
            <a:prstGeom prst="rect">
              <a:avLst/>
            </a:prstGeom>
          </p:spPr>
        </p:pic>
        <p:sp>
          <p:nvSpPr>
            <p:cNvPr id="34" name="TextBox 33">
              <a:extLst>
                <a:ext uri="{FF2B5EF4-FFF2-40B4-BE49-F238E27FC236}">
                  <a16:creationId xmlns:a16="http://schemas.microsoft.com/office/drawing/2014/main" id="{C4FB7E7E-0E77-498E-B43F-5D1DD37CC74B}"/>
                </a:ext>
              </a:extLst>
            </p:cNvPr>
            <p:cNvSpPr txBox="1"/>
            <p:nvPr/>
          </p:nvSpPr>
          <p:spPr>
            <a:xfrm>
              <a:off x="310551" y="3114136"/>
              <a:ext cx="5748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SQL                    </a:t>
              </a:r>
              <a:r>
                <a:rPr lang="en-US">
                  <a:solidFill>
                    <a:srgbClr val="C00000"/>
                  </a:solidFill>
                </a:rPr>
                <a:t>Python                         </a:t>
              </a:r>
              <a:r>
                <a:rPr lang="en-US"/>
                <a:t>R</a:t>
              </a:r>
            </a:p>
          </p:txBody>
        </p:sp>
        <p:sp>
          <p:nvSpPr>
            <p:cNvPr id="35" name="TextBox 34">
              <a:extLst>
                <a:ext uri="{FF2B5EF4-FFF2-40B4-BE49-F238E27FC236}">
                  <a16:creationId xmlns:a16="http://schemas.microsoft.com/office/drawing/2014/main" id="{44324EDB-F359-4948-91ED-22624A152474}"/>
                </a:ext>
              </a:extLst>
            </p:cNvPr>
            <p:cNvSpPr txBox="1"/>
            <p:nvPr/>
          </p:nvSpPr>
          <p:spPr>
            <a:xfrm>
              <a:off x="310550" y="4839418"/>
              <a:ext cx="5748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solidFill>
                    <a:srgbClr val="C00000"/>
                  </a:solidFill>
                </a:rPr>
                <a:t>MS Excel  </a:t>
              </a:r>
              <a:r>
                <a:rPr lang="en-US" dirty="0"/>
                <a:t>               Tableau                 </a:t>
              </a:r>
              <a:r>
                <a:rPr lang="en-US" dirty="0">
                  <a:solidFill>
                    <a:srgbClr val="C00000"/>
                  </a:solidFill>
                </a:rPr>
                <a:t>SAS</a:t>
              </a:r>
            </a:p>
          </p:txBody>
        </p:sp>
        <p:sp>
          <p:nvSpPr>
            <p:cNvPr id="36" name="TextBox 35">
              <a:extLst>
                <a:ext uri="{FF2B5EF4-FFF2-40B4-BE49-F238E27FC236}">
                  <a16:creationId xmlns:a16="http://schemas.microsoft.com/office/drawing/2014/main" id="{ECC9A3E9-E2DC-4B3E-B044-3ABB2A0545D0}"/>
                </a:ext>
              </a:extLst>
            </p:cNvPr>
            <p:cNvSpPr txBox="1"/>
            <p:nvPr/>
          </p:nvSpPr>
          <p:spPr>
            <a:xfrm>
              <a:off x="238663" y="6377795"/>
              <a:ext cx="5748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AWS             </a:t>
              </a:r>
              <a:r>
                <a:rPr lang="en-US">
                  <a:solidFill>
                    <a:srgbClr val="C00000"/>
                  </a:solidFill>
                </a:rPr>
                <a:t>Machine Learning</a:t>
              </a:r>
              <a:r>
                <a:rPr lang="en-US"/>
                <a:t>       Hadoop</a:t>
              </a:r>
            </a:p>
          </p:txBody>
        </p:sp>
      </p:grpSp>
      <p:grpSp>
        <p:nvGrpSpPr>
          <p:cNvPr id="6" name="Group 5">
            <a:extLst>
              <a:ext uri="{FF2B5EF4-FFF2-40B4-BE49-F238E27FC236}">
                <a16:creationId xmlns:a16="http://schemas.microsoft.com/office/drawing/2014/main" id="{AF7C8A64-9827-4F10-9B74-F8EF30A2D00F}"/>
              </a:ext>
            </a:extLst>
          </p:cNvPr>
          <p:cNvGrpSpPr/>
          <p:nvPr/>
        </p:nvGrpSpPr>
        <p:grpSpPr>
          <a:xfrm>
            <a:off x="6291532" y="1542208"/>
            <a:ext cx="5863084" cy="4895637"/>
            <a:chOff x="6291532" y="1851489"/>
            <a:chExt cx="5863084" cy="4895637"/>
          </a:xfrm>
        </p:grpSpPr>
        <p:pic>
          <p:nvPicPr>
            <p:cNvPr id="13" name="Picture 13" descr="A picture containing schematic&#10;&#10;Description automatically generated">
              <a:extLst>
                <a:ext uri="{FF2B5EF4-FFF2-40B4-BE49-F238E27FC236}">
                  <a16:creationId xmlns:a16="http://schemas.microsoft.com/office/drawing/2014/main" id="{DE725EE1-8B85-48B5-9FDC-20FE7091CCA2}"/>
                </a:ext>
              </a:extLst>
            </p:cNvPr>
            <p:cNvPicPr>
              <a:picLocks noChangeAspect="1"/>
            </p:cNvPicPr>
            <p:nvPr/>
          </p:nvPicPr>
          <p:blipFill rotWithShape="1">
            <a:blip r:embed="rId11"/>
            <a:srcRect l="14206" t="1994" r="15615" b="31778"/>
            <a:stretch/>
          </p:blipFill>
          <p:spPr>
            <a:xfrm>
              <a:off x="10295287" y="1851489"/>
              <a:ext cx="1197941" cy="1227060"/>
            </a:xfrm>
            <a:prstGeom prst="rect">
              <a:avLst/>
            </a:prstGeom>
          </p:spPr>
        </p:pic>
        <p:pic>
          <p:nvPicPr>
            <p:cNvPr id="14" name="Picture 14" descr="A picture containing diagram&#10;&#10;Description automatically generated">
              <a:extLst>
                <a:ext uri="{FF2B5EF4-FFF2-40B4-BE49-F238E27FC236}">
                  <a16:creationId xmlns:a16="http://schemas.microsoft.com/office/drawing/2014/main" id="{06229A20-7B81-4304-9920-29B27F6EBB30}"/>
                </a:ext>
              </a:extLst>
            </p:cNvPr>
            <p:cNvPicPr>
              <a:picLocks noChangeAspect="1"/>
            </p:cNvPicPr>
            <p:nvPr/>
          </p:nvPicPr>
          <p:blipFill rotWithShape="1">
            <a:blip r:embed="rId12"/>
            <a:srcRect l="26489" t="20000" r="24607" b="41053"/>
            <a:stretch/>
          </p:blipFill>
          <p:spPr>
            <a:xfrm>
              <a:off x="8565552" y="3513945"/>
              <a:ext cx="1427352" cy="1156886"/>
            </a:xfrm>
            <a:prstGeom prst="rect">
              <a:avLst/>
            </a:prstGeom>
          </p:spPr>
        </p:pic>
        <p:pic>
          <p:nvPicPr>
            <p:cNvPr id="15" name="Picture 15" descr="Logo, company name&#10;&#10;Description automatically generated">
              <a:extLst>
                <a:ext uri="{FF2B5EF4-FFF2-40B4-BE49-F238E27FC236}">
                  <a16:creationId xmlns:a16="http://schemas.microsoft.com/office/drawing/2014/main" id="{11162261-ECCD-4916-8809-E5B7B576EFA7}"/>
                </a:ext>
              </a:extLst>
            </p:cNvPr>
            <p:cNvPicPr>
              <a:picLocks noChangeAspect="1"/>
            </p:cNvPicPr>
            <p:nvPr/>
          </p:nvPicPr>
          <p:blipFill rotWithShape="1">
            <a:blip r:embed="rId13"/>
            <a:srcRect l="17033" t="21319" r="3409" b="12955"/>
            <a:stretch/>
          </p:blipFill>
          <p:spPr>
            <a:xfrm>
              <a:off x="10300767" y="5229406"/>
              <a:ext cx="1221842" cy="1232169"/>
            </a:xfrm>
            <a:prstGeom prst="rect">
              <a:avLst/>
            </a:prstGeom>
          </p:spPr>
        </p:pic>
        <p:pic>
          <p:nvPicPr>
            <p:cNvPr id="17" name="Picture 17" descr="Logo, icon&#10;&#10;Description automatically generated">
              <a:extLst>
                <a:ext uri="{FF2B5EF4-FFF2-40B4-BE49-F238E27FC236}">
                  <a16:creationId xmlns:a16="http://schemas.microsoft.com/office/drawing/2014/main" id="{04835488-1827-44BA-B483-A827A2437D8F}"/>
                </a:ext>
              </a:extLst>
            </p:cNvPr>
            <p:cNvPicPr>
              <a:picLocks noChangeAspect="1"/>
            </p:cNvPicPr>
            <p:nvPr/>
          </p:nvPicPr>
          <p:blipFill>
            <a:blip r:embed="rId14"/>
            <a:stretch>
              <a:fillRect/>
            </a:stretch>
          </p:blipFill>
          <p:spPr>
            <a:xfrm>
              <a:off x="6740555" y="1895516"/>
              <a:ext cx="1443099" cy="1242135"/>
            </a:xfrm>
            <a:prstGeom prst="rect">
              <a:avLst/>
            </a:prstGeom>
          </p:spPr>
        </p:pic>
        <p:pic>
          <p:nvPicPr>
            <p:cNvPr id="24" name="Picture 24" descr="A picture containing logo&#10;&#10;Description automatically generated">
              <a:extLst>
                <a:ext uri="{FF2B5EF4-FFF2-40B4-BE49-F238E27FC236}">
                  <a16:creationId xmlns:a16="http://schemas.microsoft.com/office/drawing/2014/main" id="{D9FDC4C2-F332-4A64-9A8C-2EC3A651A12C}"/>
                </a:ext>
              </a:extLst>
            </p:cNvPr>
            <p:cNvPicPr>
              <a:picLocks noChangeAspect="1"/>
            </p:cNvPicPr>
            <p:nvPr/>
          </p:nvPicPr>
          <p:blipFill>
            <a:blip r:embed="rId15"/>
            <a:stretch>
              <a:fillRect/>
            </a:stretch>
          </p:blipFill>
          <p:spPr>
            <a:xfrm>
              <a:off x="6966475" y="5226607"/>
              <a:ext cx="1220716" cy="1226761"/>
            </a:xfrm>
            <a:prstGeom prst="rect">
              <a:avLst/>
            </a:prstGeom>
          </p:spPr>
        </p:pic>
        <p:sp>
          <p:nvSpPr>
            <p:cNvPr id="37" name="TextBox 36">
              <a:extLst>
                <a:ext uri="{FF2B5EF4-FFF2-40B4-BE49-F238E27FC236}">
                  <a16:creationId xmlns:a16="http://schemas.microsoft.com/office/drawing/2014/main" id="{11157F66-101B-4576-AE4C-41F850B7A2B9}"/>
                </a:ext>
              </a:extLst>
            </p:cNvPr>
            <p:cNvSpPr txBox="1"/>
            <p:nvPr/>
          </p:nvSpPr>
          <p:spPr>
            <a:xfrm>
              <a:off x="6291532" y="3114135"/>
              <a:ext cx="5748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Business Acumen </a:t>
              </a:r>
              <a:r>
                <a:rPr lang="en-US" dirty="0">
                  <a:solidFill>
                    <a:srgbClr val="000000"/>
                  </a:solidFill>
                </a:rPr>
                <a:t>                            </a:t>
              </a:r>
              <a:r>
                <a:rPr lang="en-US">
                  <a:solidFill>
                    <a:srgbClr val="C00000"/>
                  </a:solidFill>
                </a:rPr>
                <a:t>Critical Thinking</a:t>
              </a:r>
              <a:endParaRPr lang="en-US"/>
            </a:p>
          </p:txBody>
        </p:sp>
        <p:sp>
          <p:nvSpPr>
            <p:cNvPr id="38" name="TextBox 37">
              <a:extLst>
                <a:ext uri="{FF2B5EF4-FFF2-40B4-BE49-F238E27FC236}">
                  <a16:creationId xmlns:a16="http://schemas.microsoft.com/office/drawing/2014/main" id="{30E57273-3B0D-4228-B2F0-A172B0A14C45}"/>
                </a:ext>
              </a:extLst>
            </p:cNvPr>
            <p:cNvSpPr txBox="1"/>
            <p:nvPr/>
          </p:nvSpPr>
          <p:spPr>
            <a:xfrm>
              <a:off x="8174964" y="4839417"/>
              <a:ext cx="25131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00000"/>
                  </a:solidFill>
                </a:rPr>
                <a:t>Presentation </a:t>
              </a:r>
              <a:r>
                <a:rPr lang="en-US">
                  <a:solidFill>
                    <a:srgbClr val="C00000"/>
                  </a:solidFill>
                </a:rPr>
                <a:t>Skills</a:t>
              </a:r>
              <a:endParaRPr lang="en-US"/>
            </a:p>
          </p:txBody>
        </p:sp>
        <p:sp>
          <p:nvSpPr>
            <p:cNvPr id="39" name="TextBox 38">
              <a:extLst>
                <a:ext uri="{FF2B5EF4-FFF2-40B4-BE49-F238E27FC236}">
                  <a16:creationId xmlns:a16="http://schemas.microsoft.com/office/drawing/2014/main" id="{BC9EC9E6-216C-45D7-9C46-FA059479CCC4}"/>
                </a:ext>
              </a:extLst>
            </p:cNvPr>
            <p:cNvSpPr txBox="1"/>
            <p:nvPr/>
          </p:nvSpPr>
          <p:spPr>
            <a:xfrm>
              <a:off x="6406549" y="6377794"/>
              <a:ext cx="5748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solidFill>
                    <a:srgbClr val="000000"/>
                  </a:solidFill>
                </a:rPr>
                <a:t> </a:t>
              </a:r>
              <a:r>
                <a:rPr lang="en-US" dirty="0">
                  <a:solidFill>
                    <a:srgbClr val="C00000"/>
                  </a:solidFill>
                </a:rPr>
                <a:t>Research</a:t>
              </a:r>
              <a:r>
                <a:rPr lang="en-US"/>
                <a:t>                              Communication </a:t>
              </a:r>
              <a:r>
                <a:rPr lang="en-US" dirty="0"/>
                <a:t>Skills</a:t>
              </a:r>
            </a:p>
          </p:txBody>
        </p:sp>
      </p:grpSp>
      <p:grpSp>
        <p:nvGrpSpPr>
          <p:cNvPr id="43" name="Group 42">
            <a:extLst>
              <a:ext uri="{FF2B5EF4-FFF2-40B4-BE49-F238E27FC236}">
                <a16:creationId xmlns:a16="http://schemas.microsoft.com/office/drawing/2014/main" id="{BF08B976-A336-42F0-A7BD-51A98928AF20}"/>
              </a:ext>
            </a:extLst>
          </p:cNvPr>
          <p:cNvGrpSpPr/>
          <p:nvPr/>
        </p:nvGrpSpPr>
        <p:grpSpPr>
          <a:xfrm>
            <a:off x="6082700" y="1411751"/>
            <a:ext cx="57510" cy="5032076"/>
            <a:chOff x="6082700" y="1302229"/>
            <a:chExt cx="57510" cy="5549660"/>
          </a:xfrm>
        </p:grpSpPr>
        <p:cxnSp>
          <p:nvCxnSpPr>
            <p:cNvPr id="41" name="Straight Arrow Connector 40">
              <a:extLst>
                <a:ext uri="{FF2B5EF4-FFF2-40B4-BE49-F238E27FC236}">
                  <a16:creationId xmlns:a16="http://schemas.microsoft.com/office/drawing/2014/main" id="{75E1F232-17FF-4BBC-9C48-B5E65776A9D6}"/>
                </a:ext>
              </a:extLst>
            </p:cNvPr>
            <p:cNvCxnSpPr/>
            <p:nvPr/>
          </p:nvCxnSpPr>
          <p:spPr>
            <a:xfrm flipH="1">
              <a:off x="6082700" y="1302230"/>
              <a:ext cx="14378" cy="5549659"/>
            </a:xfrm>
            <a:prstGeom prst="straightConnector1">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7C607C2-908E-463F-B813-33A17AE3AC18}"/>
                </a:ext>
              </a:extLst>
            </p:cNvPr>
            <p:cNvCxnSpPr>
              <a:cxnSpLocks/>
            </p:cNvCxnSpPr>
            <p:nvPr/>
          </p:nvCxnSpPr>
          <p:spPr>
            <a:xfrm flipH="1">
              <a:off x="6125832" y="1302229"/>
              <a:ext cx="14378" cy="5549659"/>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C8B16339-3AA6-46E5-84A6-073FAF8BBA65}"/>
              </a:ext>
            </a:extLst>
          </p:cNvPr>
          <p:cNvSpPr txBox="1"/>
          <p:nvPr/>
        </p:nvSpPr>
        <p:spPr>
          <a:xfrm>
            <a:off x="612475" y="6427113"/>
            <a:ext cx="6098146" cy="430887"/>
          </a:xfrm>
          <a:prstGeom prst="rect">
            <a:avLst/>
          </a:prstGeom>
          <a:noFill/>
        </p:spPr>
        <p:txBody>
          <a:bodyPr wrap="square">
            <a:spAutoFit/>
          </a:bodyPr>
          <a:lstStyle/>
          <a:p>
            <a:r>
              <a:rPr lang="en-IN" sz="1100" dirty="0"/>
              <a:t>3 https://www.dataquest.io/blog/data-analyst-skills/</a:t>
            </a:r>
          </a:p>
          <a:p>
            <a:r>
              <a:rPr lang="en-IN" sz="1100" dirty="0"/>
              <a:t>4 https://hackr.io/blog/top-data-analyst-skills</a:t>
            </a:r>
          </a:p>
        </p:txBody>
      </p:sp>
    </p:spTree>
    <p:extLst>
      <p:ext uri="{BB962C8B-B14F-4D97-AF65-F5344CB8AC3E}">
        <p14:creationId xmlns:p14="http://schemas.microsoft.com/office/powerpoint/2010/main" val="51781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DD19B-A49A-4708-B5DC-864B1A8C8E68}"/>
              </a:ext>
            </a:extLst>
          </p:cNvPr>
          <p:cNvSpPr txBox="1"/>
          <p:nvPr/>
        </p:nvSpPr>
        <p:spPr>
          <a:xfrm>
            <a:off x="2567797" y="9233"/>
            <a:ext cx="7070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Market Analysis of </a:t>
            </a:r>
            <a:r>
              <a:rPr lang="en-US" sz="3600" b="1" dirty="0">
                <a:solidFill>
                  <a:srgbClr val="C00000"/>
                </a:solidFill>
              </a:rPr>
              <a:t>Data Analyst</a:t>
            </a:r>
            <a:r>
              <a:rPr lang="en-US" sz="3600" b="1" dirty="0"/>
              <a:t>​</a:t>
            </a:r>
          </a:p>
        </p:txBody>
      </p:sp>
      <p:cxnSp>
        <p:nvCxnSpPr>
          <p:cNvPr id="5" name="Straight Arrow Connector 4">
            <a:extLst>
              <a:ext uri="{FF2B5EF4-FFF2-40B4-BE49-F238E27FC236}">
                <a16:creationId xmlns:a16="http://schemas.microsoft.com/office/drawing/2014/main" id="{54FA4BF5-5319-462A-B84F-9924CBF84B0D}"/>
              </a:ext>
            </a:extLst>
          </p:cNvPr>
          <p:cNvCxnSpPr>
            <a:cxnSpLocks/>
          </p:cNvCxnSpPr>
          <p:nvPr/>
        </p:nvCxnSpPr>
        <p:spPr>
          <a:xfrm>
            <a:off x="2677064" y="729537"/>
            <a:ext cx="3565584" cy="1"/>
          </a:xfrm>
          <a:prstGeom prst="straightConnector1">
            <a:avLst/>
          </a:prstGeom>
          <a:ln w="28575">
            <a:solidFill>
              <a:srgbClr val="C00000"/>
            </a:solidFill>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6540231C-6E80-4C20-BEBE-22D4CFFD5778}"/>
              </a:ext>
            </a:extLst>
          </p:cNvPr>
          <p:cNvCxnSpPr>
            <a:cxnSpLocks/>
          </p:cNvCxnSpPr>
          <p:nvPr/>
        </p:nvCxnSpPr>
        <p:spPr>
          <a:xfrm>
            <a:off x="6257025" y="729536"/>
            <a:ext cx="2976111" cy="14377"/>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graphicFrame>
        <p:nvGraphicFramePr>
          <p:cNvPr id="6" name="Content Placeholder 6">
            <a:extLst>
              <a:ext uri="{FF2B5EF4-FFF2-40B4-BE49-F238E27FC236}">
                <a16:creationId xmlns:a16="http://schemas.microsoft.com/office/drawing/2014/main" id="{94D5DCE5-FA38-442D-95A2-5178E07A6504}"/>
              </a:ext>
            </a:extLst>
          </p:cNvPr>
          <p:cNvGraphicFramePr>
            <a:graphicFrameLocks/>
          </p:cNvGraphicFramePr>
          <p:nvPr>
            <p:extLst>
              <p:ext uri="{D42A27DB-BD31-4B8C-83A1-F6EECF244321}">
                <p14:modId xmlns:p14="http://schemas.microsoft.com/office/powerpoint/2010/main" val="4179239142"/>
              </p:ext>
            </p:extLst>
          </p:nvPr>
        </p:nvGraphicFramePr>
        <p:xfrm>
          <a:off x="338559" y="859531"/>
          <a:ext cx="5534208" cy="26803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8B1AF08-D157-4158-9417-24AA750F16A4}"/>
              </a:ext>
            </a:extLst>
          </p:cNvPr>
          <p:cNvGraphicFramePr/>
          <p:nvPr>
            <p:extLst>
              <p:ext uri="{D42A27DB-BD31-4B8C-83A1-F6EECF244321}">
                <p14:modId xmlns:p14="http://schemas.microsoft.com/office/powerpoint/2010/main" val="297877373"/>
              </p:ext>
            </p:extLst>
          </p:nvPr>
        </p:nvGraphicFramePr>
        <p:xfrm>
          <a:off x="6319233" y="859531"/>
          <a:ext cx="5534208" cy="268034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483E1EBD-C106-4DAA-A64B-C6E84FBE2DB6}"/>
                  </a:ext>
                </a:extLst>
              </p:cNvPr>
              <p:cNvGraphicFramePr/>
              <p:nvPr>
                <p:extLst>
                  <p:ext uri="{D42A27DB-BD31-4B8C-83A1-F6EECF244321}">
                    <p14:modId xmlns:p14="http://schemas.microsoft.com/office/powerpoint/2010/main" val="2636038852"/>
                  </p:ext>
                </p:extLst>
              </p:nvPr>
            </p:nvGraphicFramePr>
            <p:xfrm>
              <a:off x="338556" y="3674526"/>
              <a:ext cx="5534208" cy="2680348"/>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9" name="Chart 8">
                <a:extLst>
                  <a:ext uri="{FF2B5EF4-FFF2-40B4-BE49-F238E27FC236}">
                    <a16:creationId xmlns:a16="http://schemas.microsoft.com/office/drawing/2014/main" id="{483E1EBD-C106-4DAA-A64B-C6E84FBE2DB6}"/>
                  </a:ext>
                </a:extLst>
              </p:cNvPr>
              <p:cNvPicPr>
                <a:picLocks noGrp="1" noRot="1" noChangeAspect="1" noMove="1" noResize="1" noEditPoints="1" noAdjustHandles="1" noChangeArrowheads="1" noChangeShapeType="1"/>
              </p:cNvPicPr>
              <p:nvPr/>
            </p:nvPicPr>
            <p:blipFill>
              <a:blip r:embed="rId5"/>
              <a:stretch>
                <a:fillRect/>
              </a:stretch>
            </p:blipFill>
            <p:spPr>
              <a:xfrm>
                <a:off x="338556" y="3674526"/>
                <a:ext cx="5534208" cy="2680348"/>
              </a:xfrm>
              <a:prstGeom prst="rect">
                <a:avLst/>
              </a:prstGeom>
            </p:spPr>
          </p:pic>
        </mc:Fallback>
      </mc:AlternateContent>
      <p:graphicFrame>
        <p:nvGraphicFramePr>
          <p:cNvPr id="10" name="Chart 9">
            <a:extLst>
              <a:ext uri="{FF2B5EF4-FFF2-40B4-BE49-F238E27FC236}">
                <a16:creationId xmlns:a16="http://schemas.microsoft.com/office/drawing/2014/main" id="{E1D78FEB-F185-49D5-98D5-0987A5066A5A}"/>
              </a:ext>
            </a:extLst>
          </p:cNvPr>
          <p:cNvGraphicFramePr>
            <a:graphicFrameLocks/>
          </p:cNvGraphicFramePr>
          <p:nvPr>
            <p:extLst>
              <p:ext uri="{D42A27DB-BD31-4B8C-83A1-F6EECF244321}">
                <p14:modId xmlns:p14="http://schemas.microsoft.com/office/powerpoint/2010/main" val="1478592081"/>
              </p:ext>
            </p:extLst>
          </p:nvPr>
        </p:nvGraphicFramePr>
        <p:xfrm>
          <a:off x="6319234" y="3674525"/>
          <a:ext cx="5534210" cy="2680348"/>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5EE9D0B9-45C2-464F-AE77-5BF013E88E69}"/>
              </a:ext>
            </a:extLst>
          </p:cNvPr>
          <p:cNvSpPr txBox="1"/>
          <p:nvPr/>
        </p:nvSpPr>
        <p:spPr>
          <a:xfrm>
            <a:off x="338556" y="6406102"/>
            <a:ext cx="7375889" cy="430887"/>
          </a:xfrm>
          <a:prstGeom prst="rect">
            <a:avLst/>
          </a:prstGeom>
          <a:noFill/>
        </p:spPr>
        <p:txBody>
          <a:bodyPr wrap="square">
            <a:spAutoFit/>
          </a:bodyPr>
          <a:lstStyle/>
          <a:p>
            <a:r>
              <a:rPr lang="en-IN" sz="1100" dirty="0"/>
              <a:t>5 https://towardsdatascience.com/6-key-skills-that-data-analysts-need-to-master-df1d82257b9</a:t>
            </a:r>
          </a:p>
          <a:p>
            <a:r>
              <a:rPr lang="en-IN" sz="1100" dirty="0"/>
              <a:t>6 https://www.payscale.com/research/US/Job=Data_Analyst/Salary</a:t>
            </a:r>
          </a:p>
        </p:txBody>
      </p:sp>
    </p:spTree>
    <p:extLst>
      <p:ext uri="{BB962C8B-B14F-4D97-AF65-F5344CB8AC3E}">
        <p14:creationId xmlns:p14="http://schemas.microsoft.com/office/powerpoint/2010/main" val="406613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mc:Choice xmlns:cx4="http://schemas.microsoft.com/office/drawing/2016/5/10/chartex" Requires="cx4">
          <p:graphicFrame>
            <p:nvGraphicFramePr>
              <p:cNvPr id="3" name="Chart 2">
                <a:extLst>
                  <a:ext uri="{FF2B5EF4-FFF2-40B4-BE49-F238E27FC236}">
                    <a16:creationId xmlns:a16="http://schemas.microsoft.com/office/drawing/2014/main" id="{5F63CA41-2E10-4884-9D17-DDBF7BB27ED4}"/>
                  </a:ext>
                </a:extLst>
              </p:cNvPr>
              <p:cNvGraphicFramePr/>
              <p:nvPr>
                <p:extLst>
                  <p:ext uri="{D42A27DB-BD31-4B8C-83A1-F6EECF244321}">
                    <p14:modId xmlns:p14="http://schemas.microsoft.com/office/powerpoint/2010/main" val="2020230360"/>
                  </p:ext>
                </p:extLst>
              </p:nvPr>
            </p:nvGraphicFramePr>
            <p:xfrm>
              <a:off x="0" y="0"/>
              <a:ext cx="12191999" cy="68580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5F63CA41-2E10-4884-9D17-DDBF7BB27ED4}"/>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23147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35B1E-9AF1-49C6-A92B-4D34A625859B}"/>
              </a:ext>
            </a:extLst>
          </p:cNvPr>
          <p:cNvSpPr txBox="1"/>
          <p:nvPr/>
        </p:nvSpPr>
        <p:spPr>
          <a:xfrm>
            <a:off x="738389" y="1076948"/>
            <a:ext cx="10715222" cy="2862322"/>
          </a:xfrm>
          <a:prstGeom prst="rect">
            <a:avLst/>
          </a:prstGeom>
          <a:noFill/>
        </p:spPr>
        <p:txBody>
          <a:bodyPr wrap="square">
            <a:spAutoFit/>
          </a:bodyPr>
          <a:lstStyle/>
          <a:p>
            <a:pPr algn="just"/>
            <a:r>
              <a:rPr lang="en-US" sz="1600" dirty="0"/>
              <a:t>Over the last few years, data is aiding organizations, companies, and institutions make more up-to-date decisions and unveil great products &amp; services</a:t>
            </a:r>
          </a:p>
          <a:p>
            <a:pPr algn="just"/>
            <a:endParaRPr lang="en-US" sz="1600" dirty="0"/>
          </a:p>
          <a:p>
            <a:pPr algn="just"/>
            <a:r>
              <a:rPr lang="en-US" sz="1600" dirty="0"/>
              <a:t>The global big data analytics market in 2019 is USD 40 billion and it is expected to grow at a to USD 125 billion by the year 2028</a:t>
            </a:r>
          </a:p>
          <a:p>
            <a:pPr algn="just"/>
            <a:endParaRPr lang="en-US" sz="1600" dirty="0"/>
          </a:p>
          <a:p>
            <a:pPr algn="just"/>
            <a:r>
              <a:rPr lang="en-US" sz="1600" dirty="0"/>
              <a:t>More and more data flowing from various industries like healthcare, finance, banking, transportation, IoT, smart devices, and many more…</a:t>
            </a:r>
          </a:p>
          <a:p>
            <a:pPr algn="just"/>
            <a:endParaRPr lang="en-US" sz="1600" dirty="0"/>
          </a:p>
          <a:p>
            <a:pPr algn="just"/>
            <a:r>
              <a:rPr lang="en-US" sz="1600" dirty="0"/>
              <a:t>Expected to connect, fetch, and interact with more than 100 billion devices around the world by 2024. Just imagine the amount of data is being cultivated by humans in all ways </a:t>
            </a:r>
          </a:p>
        </p:txBody>
      </p:sp>
      <p:sp>
        <p:nvSpPr>
          <p:cNvPr id="4" name="TextBox 3">
            <a:extLst>
              <a:ext uri="{FF2B5EF4-FFF2-40B4-BE49-F238E27FC236}">
                <a16:creationId xmlns:a16="http://schemas.microsoft.com/office/drawing/2014/main" id="{7B835407-2278-4BB1-B611-527AC7B9203B}"/>
              </a:ext>
            </a:extLst>
          </p:cNvPr>
          <p:cNvSpPr txBox="1"/>
          <p:nvPr/>
        </p:nvSpPr>
        <p:spPr>
          <a:xfrm>
            <a:off x="2722345" y="99386"/>
            <a:ext cx="7070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Future Scope of </a:t>
            </a:r>
            <a:r>
              <a:rPr lang="en-US" sz="3600" b="1" dirty="0">
                <a:solidFill>
                  <a:srgbClr val="C00000"/>
                </a:solidFill>
              </a:rPr>
              <a:t>Data Analyst</a:t>
            </a:r>
            <a:r>
              <a:rPr lang="en-US" sz="3600" b="1" dirty="0"/>
              <a:t>​</a:t>
            </a:r>
          </a:p>
        </p:txBody>
      </p:sp>
      <p:cxnSp>
        <p:nvCxnSpPr>
          <p:cNvPr id="5" name="Straight Arrow Connector 4">
            <a:extLst>
              <a:ext uri="{FF2B5EF4-FFF2-40B4-BE49-F238E27FC236}">
                <a16:creationId xmlns:a16="http://schemas.microsoft.com/office/drawing/2014/main" id="{C0DFAC22-BAE2-4350-8154-DC97365BA4DD}"/>
              </a:ext>
            </a:extLst>
          </p:cNvPr>
          <p:cNvCxnSpPr>
            <a:cxnSpLocks/>
          </p:cNvCxnSpPr>
          <p:nvPr/>
        </p:nvCxnSpPr>
        <p:spPr>
          <a:xfrm>
            <a:off x="2677064" y="819690"/>
            <a:ext cx="3565584" cy="1"/>
          </a:xfrm>
          <a:prstGeom prst="straightConnector1">
            <a:avLst/>
          </a:prstGeom>
          <a:ln w="28575">
            <a:solidFill>
              <a:srgbClr val="C00000"/>
            </a:solidFill>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662C449E-0F5E-45AA-ADD7-4BF36DBF8E0B}"/>
              </a:ext>
            </a:extLst>
          </p:cNvPr>
          <p:cNvCxnSpPr>
            <a:cxnSpLocks/>
          </p:cNvCxnSpPr>
          <p:nvPr/>
        </p:nvCxnSpPr>
        <p:spPr>
          <a:xfrm>
            <a:off x="6231267" y="819689"/>
            <a:ext cx="2976111" cy="14377"/>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D686ED70-2B20-4B99-9A10-42DB0E867C71}"/>
              </a:ext>
            </a:extLst>
          </p:cNvPr>
          <p:cNvSpPr txBox="1"/>
          <p:nvPr/>
        </p:nvSpPr>
        <p:spPr>
          <a:xfrm>
            <a:off x="4707087" y="4101106"/>
            <a:ext cx="27778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C00000"/>
                </a:solidFill>
              </a:rPr>
              <a:t>Conclusion</a:t>
            </a:r>
            <a:endParaRPr lang="en-US" sz="3600" b="1" dirty="0"/>
          </a:p>
        </p:txBody>
      </p:sp>
      <p:cxnSp>
        <p:nvCxnSpPr>
          <p:cNvPr id="9" name="Straight Arrow Connector 8">
            <a:extLst>
              <a:ext uri="{FF2B5EF4-FFF2-40B4-BE49-F238E27FC236}">
                <a16:creationId xmlns:a16="http://schemas.microsoft.com/office/drawing/2014/main" id="{BEABDB19-439C-489F-934D-32B8BF7050E4}"/>
              </a:ext>
            </a:extLst>
          </p:cNvPr>
          <p:cNvCxnSpPr>
            <a:cxnSpLocks/>
          </p:cNvCxnSpPr>
          <p:nvPr/>
        </p:nvCxnSpPr>
        <p:spPr>
          <a:xfrm>
            <a:off x="4607943" y="4747437"/>
            <a:ext cx="2976111" cy="14377"/>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9C826B93-FEAB-4CBA-BE9B-AFADC6A76043}"/>
              </a:ext>
            </a:extLst>
          </p:cNvPr>
          <p:cNvSpPr txBox="1"/>
          <p:nvPr/>
        </p:nvSpPr>
        <p:spPr>
          <a:xfrm>
            <a:off x="738389" y="5039164"/>
            <a:ext cx="10715222" cy="1323439"/>
          </a:xfrm>
          <a:prstGeom prst="rect">
            <a:avLst/>
          </a:prstGeom>
          <a:noFill/>
        </p:spPr>
        <p:txBody>
          <a:bodyPr wrap="square">
            <a:spAutoFit/>
          </a:bodyPr>
          <a:lstStyle/>
          <a:p>
            <a:pPr algn="just"/>
            <a:r>
              <a:rPr lang="en-IN" sz="1600" dirty="0"/>
              <a:t>The use of statistics and visualization in the fields of Data Analytics and its related networks are unprecedently becoming the go to word for all the businesses and companies. </a:t>
            </a:r>
          </a:p>
          <a:p>
            <a:pPr algn="just"/>
            <a:endParaRPr lang="en-IN" sz="1600" dirty="0"/>
          </a:p>
          <a:p>
            <a:pPr algn="just"/>
            <a:r>
              <a:rPr lang="en-IN" sz="1600" dirty="0"/>
              <a:t>These charts helps a person to understand better and clear about the insights drawn from the data Excel and R are one of basic building blocks to start with and also these tools are in high in demand</a:t>
            </a:r>
            <a:endParaRPr lang="en-US" sz="1600" dirty="0"/>
          </a:p>
        </p:txBody>
      </p:sp>
    </p:spTree>
    <p:extLst>
      <p:ext uri="{BB962C8B-B14F-4D97-AF65-F5344CB8AC3E}">
        <p14:creationId xmlns:p14="http://schemas.microsoft.com/office/powerpoint/2010/main" val="333546270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420</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Calibri</vt:lpstr>
      <vt:lpstr>AccentBoxVTI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Sunil Raj Thota</cp:lastModifiedBy>
  <cp:revision>941</cp:revision>
  <dcterms:created xsi:type="dcterms:W3CDTF">2020-10-11T17:45:54Z</dcterms:created>
  <dcterms:modified xsi:type="dcterms:W3CDTF">2020-10-13T01:39:38Z</dcterms:modified>
</cp:coreProperties>
</file>