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il Raj Thota" initials="SR" lastIdx="1" clrIdx="0">
    <p:extLst>
      <p:ext uri="{19B8F6BF-5375-455C-9EA6-DF929625EA0E}">
        <p15:presenceInfo xmlns:p15="http://schemas.microsoft.com/office/powerpoint/2012/main" userId="Sunil Raj Tho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B925C1-D160-4157-A742-6F54DECDE4F7}" v="2146" dt="2020-10-12T20:59:08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hp\Desktop\D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tx1"/>
                </a:solidFill>
              </a:rPr>
              <a:t>Companies Investing in various Strategies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112332312627589E-2"/>
          <c:y val="0.17892857142857146"/>
          <c:w val="0.4118276100904053"/>
          <c:h val="0.7059901887264090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Features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731-4152-9F31-CAE540259F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731-4152-9F31-CAE540259F3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731-4152-9F31-CAE540259F3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731-4152-9F31-CAE540259F3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731-4152-9F31-CAE540259F3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731-4152-9F31-CAE540259F3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731-4152-9F31-CAE540259F3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731-4152-9F31-CAE540259F3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C731-4152-9F31-CAE540259F3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C731-4152-9F31-CAE540259F3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On-spot Price Optimization</c:v>
                </c:pt>
                <c:pt idx="1">
                  <c:v>Inventory Management</c:v>
                </c:pt>
                <c:pt idx="2">
                  <c:v>Augmented Reality</c:v>
                </c:pt>
                <c:pt idx="3">
                  <c:v>In-store Experience</c:v>
                </c:pt>
                <c:pt idx="4">
                  <c:v>Social Media</c:v>
                </c:pt>
                <c:pt idx="5">
                  <c:v>Personalized Recommendations</c:v>
                </c:pt>
                <c:pt idx="6">
                  <c:v>Strategic Decisions</c:v>
                </c:pt>
                <c:pt idx="7">
                  <c:v>Predicting Trends</c:v>
                </c:pt>
                <c:pt idx="8">
                  <c:v>Customer Experience</c:v>
                </c:pt>
                <c:pt idx="9">
                  <c:v>Market Analysis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0.2</c:v>
                </c:pt>
                <c:pt idx="3">
                  <c:v>0.1</c:v>
                </c:pt>
                <c:pt idx="4">
                  <c:v>0.1</c:v>
                </c:pt>
                <c:pt idx="5">
                  <c:v>0.2</c:v>
                </c:pt>
                <c:pt idx="6">
                  <c:v>0.05</c:v>
                </c:pt>
                <c:pt idx="7">
                  <c:v>0.03</c:v>
                </c:pt>
                <c:pt idx="8">
                  <c:v>0.1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731-4152-9F31-CAE540259F3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1500473899095933"/>
          <c:y val="0.17856955380577424"/>
          <c:w val="0.46304607757363664"/>
          <c:h val="0.71428758905136858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cap="none">
                <a:solidFill>
                  <a:schemeClr val="tx1"/>
                </a:solidFill>
              </a:rPr>
              <a:t>Technologies</a:t>
            </a:r>
            <a:r>
              <a:rPr lang="en-US" sz="1400" cap="none" baseline="0">
                <a:solidFill>
                  <a:schemeClr val="tx1"/>
                </a:solidFill>
              </a:rPr>
              <a:t> Used By Retail Companies</a:t>
            </a:r>
            <a:endParaRPr lang="en-US" sz="1400" cap="none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Technologies</c:v>
                </c:pt>
              </c:strCache>
            </c:strRef>
          </c:tx>
          <c:spPr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Data Vizualization</c:v>
                </c:pt>
                <c:pt idx="1">
                  <c:v>In-store Sensors</c:v>
                </c:pt>
                <c:pt idx="2">
                  <c:v>Location-based</c:v>
                </c:pt>
                <c:pt idx="3">
                  <c:v>Big Data</c:v>
                </c:pt>
                <c:pt idx="4">
                  <c:v>ML or AI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0.55000000000000004</c:v>
                </c:pt>
                <c:pt idx="1">
                  <c:v>0.48</c:v>
                </c:pt>
                <c:pt idx="2">
                  <c:v>0.49</c:v>
                </c:pt>
                <c:pt idx="3">
                  <c:v>0.49</c:v>
                </c:pt>
                <c:pt idx="4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DE-4B2D-9F68-F395BC6C1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340902152"/>
        <c:axId val="340899856"/>
      </c:barChart>
      <c:catAx>
        <c:axId val="340902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899856"/>
        <c:crosses val="autoZero"/>
        <c:auto val="1"/>
        <c:lblAlgn val="ctr"/>
        <c:lblOffset val="100"/>
        <c:noMultiLvlLbl val="0"/>
      </c:catAx>
      <c:valAx>
        <c:axId val="34089985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902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Men vs Women influence on Retail industry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18 - 20</c:v>
                </c:pt>
                <c:pt idx="1">
                  <c:v>21 - 34</c:v>
                </c:pt>
                <c:pt idx="2">
                  <c:v>35 - 44</c:v>
                </c:pt>
                <c:pt idx="3">
                  <c:v>45 - 54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0.35</c:v>
                </c:pt>
                <c:pt idx="2">
                  <c:v>0.15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A8-4BBB-9BD6-683AAE6189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Women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18 - 20</c:v>
                </c:pt>
                <c:pt idx="1">
                  <c:v>21 - 34</c:v>
                </c:pt>
                <c:pt idx="2">
                  <c:v>35 - 44</c:v>
                </c:pt>
                <c:pt idx="3">
                  <c:v>45 - 54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0.42</c:v>
                </c:pt>
                <c:pt idx="1">
                  <c:v>0.37</c:v>
                </c:pt>
                <c:pt idx="2">
                  <c:v>0.11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A8-4BBB-9BD6-683AAE6189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5605608"/>
        <c:axId val="455606592"/>
      </c:barChart>
      <c:catAx>
        <c:axId val="455605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606592"/>
        <c:crosses val="autoZero"/>
        <c:auto val="1"/>
        <c:lblAlgn val="ctr"/>
        <c:lblOffset val="100"/>
        <c:noMultiLvlLbl val="0"/>
      </c:catAx>
      <c:valAx>
        <c:axId val="45560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605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Market Share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Electronics</c:v>
                </c:pt>
                <c:pt idx="1">
                  <c:v>Apparel</c:v>
                </c:pt>
                <c:pt idx="2">
                  <c:v>Books/ Music/ Entertainment</c:v>
                </c:pt>
                <c:pt idx="3">
                  <c:v>Home Décor</c:v>
                </c:pt>
                <c:pt idx="4">
                  <c:v>Food/ Beverages</c:v>
                </c:pt>
                <c:pt idx="5">
                  <c:v>Health &amp; Wellness</c:v>
                </c:pt>
                <c:pt idx="6">
                  <c:v>Automobiles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0.28000000000000003</c:v>
                </c:pt>
                <c:pt idx="1">
                  <c:v>0.18</c:v>
                </c:pt>
                <c:pt idx="2">
                  <c:v>0.1</c:v>
                </c:pt>
                <c:pt idx="3">
                  <c:v>0.12</c:v>
                </c:pt>
                <c:pt idx="4">
                  <c:v>0.1</c:v>
                </c:pt>
                <c:pt idx="5">
                  <c:v>0.1</c:v>
                </c:pt>
                <c:pt idx="6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70-440E-9EAB-894D322D8B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60336240"/>
        <c:axId val="460336568"/>
      </c:barChart>
      <c:catAx>
        <c:axId val="460336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336568"/>
        <c:crosses val="autoZero"/>
        <c:auto val="1"/>
        <c:lblAlgn val="ctr"/>
        <c:lblOffset val="100"/>
        <c:noMultiLvlLbl val="0"/>
      </c:catAx>
      <c:valAx>
        <c:axId val="460336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33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ysClr val="windowText" lastClr="000000"/>
                </a:solidFill>
              </a:rPr>
              <a:t>Revenue from Retail Analytics in USA in billions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 from Retail Analytics in USA in billions</c:v>
                </c:pt>
              </c:strCache>
            </c:strRef>
          </c:tx>
          <c:spPr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</c:v>
                </c:pt>
                <c:pt idx="1">
                  <c:v>1.3</c:v>
                </c:pt>
                <c:pt idx="2">
                  <c:v>1.49</c:v>
                </c:pt>
                <c:pt idx="3">
                  <c:v>1.68</c:v>
                </c:pt>
                <c:pt idx="4">
                  <c:v>2.25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73-405B-94C0-C7649D564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939928"/>
        <c:axId val="334936648"/>
      </c:barChart>
      <c:catAx>
        <c:axId val="334939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936648"/>
        <c:crosses val="autoZero"/>
        <c:auto val="1"/>
        <c:lblAlgn val="ctr"/>
        <c:lblOffset val="100"/>
        <c:noMultiLvlLbl val="0"/>
      </c:catAx>
      <c:valAx>
        <c:axId val="334936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939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Sheet1!$A$2:$A$52</cx:f>
        <cx:nf>Sheet1!$A$1</cx:nf>
        <cx:lvl ptCount="51" name="State">
          <cx:pt idx="0">Connecticut</cx:pt>
          <cx:pt idx="1">Virginia</cx:pt>
          <cx:pt idx="2">New Jersey</cx:pt>
          <cx:pt idx="3">Maryland</cx:pt>
          <cx:pt idx="4">District of Columbia</cx:pt>
          <cx:pt idx="5">New York</cx:pt>
          <cx:pt idx="6">Massachusetts</cx:pt>
          <cx:pt idx="7">North Carolina</cx:pt>
          <cx:pt idx="8">Washington</cx:pt>
          <cx:pt idx="9">New Hampshire</cx:pt>
          <cx:pt idx="10">Colorado</cx:pt>
          <cx:pt idx="11">Rhode Island</cx:pt>
          <cx:pt idx="12">Texas</cx:pt>
          <cx:pt idx="13">Pennsylvania</cx:pt>
          <cx:pt idx="14">Illinois</cx:pt>
          <cx:pt idx="15">Minnesota</cx:pt>
          <cx:pt idx="16">Ohio</cx:pt>
          <cx:pt idx="17">Michigan</cx:pt>
          <cx:pt idx="18">Delaware</cx:pt>
          <cx:pt idx="19">Georgia</cx:pt>
          <cx:pt idx="20">California</cx:pt>
          <cx:pt idx="21">Alabama</cx:pt>
          <cx:pt idx="22">Nebraska</cx:pt>
          <cx:pt idx="23">Wyoming</cx:pt>
          <cx:pt idx="24">Iowa</cx:pt>
          <cx:pt idx="25">Indiana</cx:pt>
          <cx:pt idx="26">North Dakota</cx:pt>
          <cx:pt idx="27">Arizona</cx:pt>
          <cx:pt idx="28">Wisconsin</cx:pt>
          <cx:pt idx="29">Tennessee</cx:pt>
          <cx:pt idx="30">Utah</cx:pt>
          <cx:pt idx="31">Missouri</cx:pt>
          <cx:pt idx="32">Oregon</cx:pt>
          <cx:pt idx="33">Nevada</cx:pt>
          <cx:pt idx="34">West Virginia</cx:pt>
          <cx:pt idx="35">South Dakota</cx:pt>
          <cx:pt idx="36">Montana</cx:pt>
          <cx:pt idx="37">Florida</cx:pt>
          <cx:pt idx="38">Vermont</cx:pt>
          <cx:pt idx="39">Kansas</cx:pt>
          <cx:pt idx="40">Idaho</cx:pt>
          <cx:pt idx="41">Oklahoma</cx:pt>
          <cx:pt idx="42">Maine</cx:pt>
          <cx:pt idx="43">New Mexico</cx:pt>
          <cx:pt idx="44">Alaska</cx:pt>
          <cx:pt idx="45">Hawaii</cx:pt>
          <cx:pt idx="46">Louisiana</cx:pt>
          <cx:pt idx="47">South Carolina</cx:pt>
          <cx:pt idx="48">Kentucky</cx:pt>
          <cx:pt idx="49">Arkansas</cx:pt>
          <cx:pt idx="50">Mississippi</cx:pt>
        </cx:lvl>
      </cx:strDim>
      <cx:numDim type="colorVal">
        <cx:f>Sheet1!$B$2:$B$52</cx:f>
        <cx:nf>Sheet1!$B$1</cx:nf>
        <cx:lvl ptCount="51" formatCode="&quot;$&quot;#,##0_);[Red]\(&quot;$&quot;#,##0\)" name="Average Salary">
          <cx:pt idx="0">81945</cx:pt>
          <cx:pt idx="1">80636</cx:pt>
          <cx:pt idx="2">82311</cx:pt>
          <cx:pt idx="3">81597</cx:pt>
          <cx:pt idx="4">85378</cx:pt>
          <cx:pt idx="5">79567</cx:pt>
          <cx:pt idx="6">78381</cx:pt>
          <cx:pt idx="7">71396</cx:pt>
          <cx:pt idx="8">79086</cx:pt>
          <cx:pt idx="9">75113</cx:pt>
          <cx:pt idx="10">73377</cx:pt>
          <cx:pt idx="11">68678</cx:pt>
          <cx:pt idx="12">68835</cx:pt>
          <cx:pt idx="13">69861</cx:pt>
          <cx:pt idx="14">70957</cx:pt>
          <cx:pt idx="15">68064</cx:pt>
          <cx:pt idx="16">66546</cx:pt>
          <cx:pt idx="17">68531</cx:pt>
          <cx:pt idx="18">66806</cx:pt>
          <cx:pt idx="19">66660</cx:pt>
          <cx:pt idx="20">69490</cx:pt>
          <cx:pt idx="21">65020</cx:pt>
          <cx:pt idx="22">64802</cx:pt>
          <cx:pt idx="23">67587</cx:pt>
          <cx:pt idx="24">64946</cx:pt>
          <cx:pt idx="25">64822</cx:pt>
          <cx:pt idx="26">66607</cx:pt>
          <cx:pt idx="27">63137</cx:pt>
          <cx:pt idx="28">63978</cx:pt>
          <cx:pt idx="29">61680</cx:pt>
          <cx:pt idx="30">62134</cx:pt>
          <cx:pt idx="31">62762</cx:pt>
          <cx:pt idx="32">64990</cx:pt>
          <cx:pt idx="33">62381</cx:pt>
          <cx:pt idx="34">62525</cx:pt>
          <cx:pt idx="35">63022</cx:pt>
          <cx:pt idx="36">64530</cx:pt>
          <cx:pt idx="37">51890</cx:pt>
          <cx:pt idx="38">62955</cx:pt>
          <cx:pt idx="39">60093</cx:pt>
          <cx:pt idx="40">61391</cx:pt>
          <cx:pt idx="41">60553</cx:pt>
          <cx:pt idx="42">60553</cx:pt>
          <cx:pt idx="43">60660</cx:pt>
          <cx:pt idx="44">56273</cx:pt>
          <cx:pt idx="45">58956</cx:pt>
          <cx:pt idx="46">58796</cx:pt>
          <cx:pt idx="47">57936</cx:pt>
          <cx:pt idx="48">56462</cx:pt>
          <cx:pt idx="49">48219</cx:pt>
          <cx:pt idx="50">53083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3600" b="0" i="0" u="none" strike="noStrike" baseline="0" dirty="0">
                <a:solidFill>
                  <a:srgbClr val="C00000"/>
                </a:solidFill>
                <a:latin typeface="Avenir Next LT Pro" panose="020B0504020202020204" pitchFamily="34" charset="0"/>
              </a:rPr>
              <a:t>Data</a:t>
            </a:r>
            <a:r>
              <a:rPr lang="en-US" sz="3600" b="0" i="0" u="none" strike="noStrike" baseline="0" dirty="0">
                <a:solidFill>
                  <a:sysClr val="window" lastClr="FFFFFF">
                    <a:lumMod val="95000"/>
                  </a:sysClr>
                </a:solidFill>
                <a:latin typeface="Avenir Next LT Pro" panose="020B0504020202020204" pitchFamily="34" charset="0"/>
              </a:rPr>
              <a:t> </a:t>
            </a:r>
            <a:r>
              <a:rPr lang="en-US" sz="3600" b="0" i="0" u="none" strike="noStrike" baseline="0" dirty="0">
                <a:solidFill>
                  <a:srgbClr val="C00000"/>
                </a:solidFill>
                <a:latin typeface="Avenir Next LT Pro" panose="020B0504020202020204" pitchFamily="34" charset="0"/>
              </a:rPr>
              <a:t>Analyst</a:t>
            </a:r>
            <a:r>
              <a:rPr lang="en-US" sz="3600" b="0" i="0" u="none" strike="noStrike" baseline="0" dirty="0">
                <a:solidFill>
                  <a:sysClr val="window" lastClr="FFFFFF">
                    <a:lumMod val="95000"/>
                  </a:sysClr>
                </a:solidFill>
                <a:latin typeface="Avenir Next LT Pro" panose="020B0504020202020204" pitchFamily="34" charset="0"/>
              </a:rPr>
              <a:t> Salaries</a:t>
            </a:r>
          </a:p>
        </cx:rich>
      </cx:tx>
    </cx:title>
    <cx:plotArea>
      <cx:plotAreaRegion>
        <cx:series layoutId="regionMap" uniqueId="{E534C505-27E3-480B-AA6C-70053C8E7CD4}">
          <cx:tx>
            <cx:txData>
              <cx:f>Sheet1!$B$1</cx:f>
              <cx:v>Average Salary</cx:v>
            </cx:txData>
          </cx:tx>
          <cx:spPr>
            <a:gradFill>
              <a:gsLst>
                <a:gs pos="0">
                  <a:srgbClr val="C00000">
                    <a:shade val="30000"/>
                    <a:satMod val="115000"/>
                    <a:lumMod val="80000"/>
                    <a:lumOff val="20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</a:gradFill>
          </cx:spPr>
          <cx:dataLabels/>
          <cx:dataId val="0"/>
          <cx:layoutPr>
            <cx:regionLabelLayout val="bestFitOnly"/>
            <cx:geography cultureLanguage="en-US" cultureRegion="US" attribution="Powered by Bing">
              <cx:geoCache provider="{E9337A44-BEBE-4D9F-B70C-5C5E7DAFC167}">
                <cx:binary>1H1Zb9tIFu5fCfJ8qa5i7YPpAZqLNku24zhJp18IxXa47zt//T2k7dhm1B0PxvcCQjcYUmTJh/XV
OXV2/fum+9dNdHco3nVxlJT/uul+f+9VVfav334rb7y7+FAuYv+mSMv0e7W4SePf0u/f/Zu7326L
Q+sn7m86wvS3G+9QVHfd+//8G77NvUt36c2h8tPkQ31X9Fd3ZR1V5T/cO3rr3eE29hPLL6vCv6nw
7+/NNEnubir/pq7ev7tLKr/qr/vs7vf3Lx58/+63+df99KffRUBdVd/CWIoXTDDMBOaM6YJQ+v5d
lCbuw21N6AtBpC6xzh7/6PkhhoGvpGai5XB7W9yVJbzR9O9s8Avy4d71+3c3aZ1U48y5MIm/v/+U
+NXd7buP1aG6K9+/88vUvH/ATMd3+PRxeunfXs79f/49+wCmYfbJM3jmc/arWz+hs0+T6pAcHifp
DZARC0QIw0pQKgVBVLxEBiO14JRhnROqi3vk7lfFPUCvIOg4OD8GzoDZnygwh6KPDsnt2yFD5EKN
vMIUQlJIhfhLZARfCIR1RRRl5CfG2b+Cnr8B5sfIOTLWSbLMx7SuvHfWIUyrt+QbuqCEY8qE1KlA
ApGX6GCEFjqwk8KcSCwBxceVcc83r6XqOEYvR89w+niaOF0Ud26aPM7SG0g2slBEcqkzxjHTf9pz
sI4WjEmMGOVSzPadXxNzHJjHcTNILq5OknU++4XrJ/4bsg0RC9hLFIIDklRxBGzxQhGQC64E16mO
OKO64jO2eQ1Fx5F5GjnD5vMfJ4nNMkoL//YNodHlgikGwBCFMOECz6CR+mLUEKgugZWEzhnsR881
gVcQdByZHwNnwCx3JwnM+V37bntXlHf94/y8gSxDCwywKEYQJ4pTSWdsQxdcSMCOCQK8g6V8/Nv3
u83raDoOz/OxM4TOtyeJ0KO18y79/s5Mozr+9qYiDvQ2UKM5R1IXHBhJn2EFGjfmuoQ95x6smYj7
b6k7jtrxb5nhZ5knid/+UJaHG68u76oKDLU3M1L1BRY6AXWBYclAK5gJQIEXHDE0mktcwUEBEz4X
gK8m6zhis+EzqPanuUuNwuNrWoSPM/UGolAHtU7pBEsBmp2cUHihQbAF1xGikum6okoft7HnKL2G
ouMAPY2cYXP+9STZ6DwtwDAyD0Ua+W/pUiBswYgiAjYrhkHISTwTgGoB/EVhoyIUZCQicP8FQq+m
629wmo2fo3WaQu/LofTAE1i9qYkkFhRjIggm8t678xKpexMJ9jCmOBeKz9WK19F0HKXnY2cIfTld
Wbc+xBngVNw9Luk3EHhkwSWYsIqAQUTlTx462JaYmBQNEIkzM3YUWa8i6ThGs+EzmM7XJyn2QONL
i8Nt+nYIjZ46BRoDopghUNP5TOMDF8OCUXAUSS4owZzOBN5rKDoO0NPIGTbmxUlisz/4yVuyDlsQ
ymG+GUXHwg5cLXQMTjwk7l14GIB7vhP9kpzjqDwMm0Gyt08SkisPoh/vNuXbOrchIAQmkK7AC0QE
ReCde7nzjEINrFgEoQeIG4HdO2OZ11J1HKCXo2c4XW1OEqezQ1Ie3tAaAqEGbgahgzeOS0Bh7uBW
ckEkwhIRJiUItrme/Wt6jmPzOG6GytnHk0Tl+q57U1DwgnIilC4RUmCIzjYapRYEPhQAHCbo3jZ6
Ls9+Sc1xSB6GzRC5/vMkEbm8S5Kyj5rDm/q1KVpI0JGVAEUAPcQTXlilYiGJlEoI8CCARTSPc7+W
quMAvRw9w+nyNLXpXVr7pf+msW6CFgriPVgpAdYplZK83HQUBhBBoolnEaPn7PMqko4j9GzoDJ7d
acKzicBpkPpvuOEAC2GdYorBuYangN1LdCS4DagctQYC/xBIFnmprL2GouPgPI2cYbM5zQjE3ocU
nvJtw90cNGmFGWjLeJz6UX49l2+KLrCSBMOmo99LuJfgvIqk4+g8GzqDZ39+kjvQhee/ofEJbAP2
DQN0wI1Dx1SQl8hA2E4g8B1IHTPQDX7ytv2KmuOg3I+a4XFxmg6BvX/j+e7hLVMP6EKCSanA5MeI
ghN6pqdJBuluaFQWsKLHIgmvoOg4Lk/vMsNmf5pWzeiB2t91/s0bcgyB1B19jHCDcQlpbT8F6DDi
CxBk4MiRaEoPgZS452rA62g6js/zsTOEzvcnKc2su+jQHt7S4UnUYsx4g9jOyDr3Ts3ne41gYARJ
Dp40CQYq5CHMvDavoeg4Ok8jZ9hYp+m7Wd2lkMBzeFy+/7svmuiQDAp+TIi9cXDOTJ7M59BIsqCU
jh4deTRH5BUEHUfmx8AZMKvT1J7NQ+R/T4s3NUEhtUqHoDVsLA9+6JkigDFk8kKAW0D21ZiCTWY5
Iq+j6Tg8z8fOEDJPE6E/osO3Q/y2rAOeNKpDWggcf46KSr6QdHTpgIY29w68gpjjuPwYOAPlj9M0
bO7TXv8fRKwhVRQCN2NeG+w7o8dzpkOP3h2QaRjsUqH/nPr2erqOwzQfP0Pro3mSmsH53bfiUIZv
yENjGYkuMIIkRIjZABAznMD/OSpsChCaMhjn8erXUHQcoaeRM2zOT1Mz2NwevDdUqSmFYIACSCgG
k0cHL9pLBsIYEhSZIhx2H0jq/SlO/UtyjqPyMGwGyeY089+/9ClUYrlvp6xRyJRSiuuQ/X6fvgGZ
UM+VNYwgGZtBCcNkBP2cPPAKgo7D8mPgDJgvp5kntUnbt5Rh+gLCzZxBvRVEzyDNcFZwpcgCcgwR
BykHBXN8rgr8ipjjiNyPmsGx+eMkt5VNcvvGYQG1AD+MArWYQP77GJ15ySegmYHHE5w1Y+oGJHeA
6/O5O+AV9PwNKI8vMsflNN2aa3AD+P7j3PzvtuZkroAfABRmcp8j8BIWcHqO2gAUkcDtsTxu5gb4
NT3HYXkcN0NlfaIOtCkZ8s2r3yBxEALRoBFDGvQUjJlhA9VvkD9NdF1HlEk11is855n71NNfU3Uc
oZejZzidn+bu/0fhD+mbZuHSBdSGQjEPqF0MjYnSM4gwpOBwCnmFEDSAdAIxcwe8gqDj6PwYOAPm
j79Ocrv54pc3aVL6bxsegCoeBSoAqMNj2c7MjIFIJ1SGwB1Ijp6QgQ3pOfe8iqTj4DwbOoPny2nK
t2tI54Ci/7u7xyn63zceyF+HbGjQB8BM0ekYkX7JOaAPgPcMfG1IAmvd14k8h+dVJB2H59nQGTzX
p6kUfKoO3hsiA/lNOoFkZx06EmAxlbm9sGhGmQZBt8lFM9fTfkXKcUTuR83A+HR9kqJs75dlWhdv
qKNBkiDEz8aaqOOlHgpqRsXoFfiROPC4GB66R7yCouO4PL3LDJv9aWY+n981h7es5oUgGpSpQZwM
aqH42H4ANLCXrMLBIwMyDGo/hH7fv+C5EPs1PcdxeRw3Q+X880lyzJe7snr3VDl+P0FvsMNAlfsY
A4AQJnDOGIx5CY5EEKmBspyHQuyf3GWvJus4RrPhM6i+nCZUn++KGJrjPMqX/x0k8GlCJqAO/4Eu
9mDDPOcg6FnEwbkG3kwCOez3/Vmec9ArCDoOz4+BM2A+n+aucxFG4Gt+01AaGP5jEwLOEIShj7jQ
wK8JToPRpvkplPYaao7D8jRyhsvF2UnKNogNvmlwhkMK4Jh/BskBDz2JXgo1SOkEPxrl6L54GjJw
H3n1Xhf4NT3HcXkcN0Plj9NE5QxESH0T9o9z87/LsbHlCmwxMPUKQzoa9MR5iQsko+lSQP3G1NNj
rjW/hp7juDyNnCFz9vU0+aUI37rEBtIEx3oB8CtDQwiAZqYGjNozgaRbBtkCoA/8lPH8xysoOo7N
08gZNn9cnSQ2ozUw/p9lb2ncQOYsOGAgkRM8nIJDEdqMcSCfBupy/zYP7ZVEHUfoxeAZSPuPJwHS
zT+2V3yuS7948r9sLQmGDhTdjnFMSD8fW0bN42mQTQj915CuMNRFQW2OehSt99vOrOvj35N1HKfZ
8Bdv8v+ppeTft5v80ZLTOlQHe+rl+azj5D/fnV4XmozOhj44Io9uS/dzt7n9/b0Opc4wzz96hI5f
8sKF+ZRP8dOgu0NZ/f5eU1C7C/oEZVQxaLsy4daCOQa3IKd6gaAuFLgS4nJj39D375IxzgGNRgnk
joKkfGyTNG524POYbqEfjVMv06iHXnM/JuDh+l1Sx5epn1Tl7+8xuGbfv8vuHxxfCTRKCn50YHcF
tZDQnGzsYZrdHK4gZj8+/38iUmuod7xmlzS06nrPzJ1in7Q43jq+E2+ns6fDf/+ZG8C3KOmL0Pjn
rymopy1TF1w91MIkDpbT30pzzh9GNpQERiN82mfxpnCiD07UpmeRGmpT6O0ql4URVm1x7bWfU5nq
m2Rohd0QGA4pUF9jTd/Ad2VGwKJ6myTFl3gLXp5lkOWVQQ91rSV2Ohgd87lBeN2skNcZA2mGVauy
a0d6f2Z1EBpF3JuVRj5VtWfGZV5fskwSo0ila7ZF2m+dpNlHQfNZJgUU6BR8r4ICG5UK2DZrxUYn
hbb0HC0zshTZuHA0A/Uustz4M3SqOLRtTgzqdI5V88TMei62DLXIDHXta8xVaMSVwpuatEZfk1tc
cSNuGyOBv2PURA+XtNMSE7npXmkyNcOUVoYjRX2BUqdZVv6ADD54Ju2DxAxwyaxyKQJZm0FIc6PK
ks964K5LzuoN1ZrvLfWo5bbJxxAFjVHXqracMIqXrDI82SVGRqLPLgBlC7kNqaNbKWnlukua0MJr
zTcyprFl0ibnSRMpQ3WdnfhdtEr6W8dr1bKRKjVoQKPlwNwdJE5/Vm6szJTL3G6K64Tz28pVyKQI
VfveR53ZptFl4eXeqq6WQ5y0dkHUlybAHweesiWl2aoU8Ychk1+bNC9NqoWDmbh5YhR10xmqEJ6h
NeWmC7W9DMiG5KEyIH/upvHz3m47WAc+pn8FKgwtp80CM+KfUUvSZZogblBUVEYtWt/wRGoGdWBp
wk2MBJ87BdqVUSetgA6xEWZqMPvcDAPX6LLEzpE6NBzDy2eevnT61CiyyrEwukmbJrECdtCEVy4j
FGeWz5XRF2G+k00UWxQY0sBhkRh1FAJ6aXaRxYpbiQw0WNJebvucXgxdwrcxq88EiWNYH2RT+21m
NK1MbZenn5NUZOtaz/Jl3TTtMou0DY+JXeaxTfM8MPWBXXU9lobrpaYeedQgrAcW6IptlhexyUVb
wmpLXbNOndyMOQpspHvnsTv0Bo60NeZBbQKpnoVz8S0q4m9eXlspzRujoeIqqKI7hLTe9NimTjJu
c9ZnW40eEjFEhih9Zjd6v1Mt25T9cBs0nWOT6gNtiG5qQWp1YSQ/4LA1dDf6K/RCG+Hu2xA1X70u
L9YsHFIjq5KDzPrALCtqaIR8kpnDzLoFrDQ9Z3ZQnWnqW4ezj2MbOkP2VAFo1BRNsld5262rmpvS
0RtDaylaJZ2TnVWO/52H8RWIR3tQbrBKaze1/VaZGueV2Xp6arQ2rcm1nmTXRZg4aw0xM5Qk2d4f
hOYaMf3ix31tBb5+GRT8Q1hpygocLzdZOSQGriXacn0VOJp/KcJm1ULpgIE5Oht8VZuFS7ddCjwh
gi60ikQyI6n3AQmvq7i+CYC7qDYsQQBAzs2VltYGqWMz1jE9yzWbDP4XNlSNMVTlYAR5G5l9GZ1F
cVRY/tYd9HrJSMsMFLT9LhjaFbzL7eA2dE/i7rzzHVgaer6uc2q6VXeZR65vCLcUaxET3xThp17L
MsMVGbF8xfaukN9EjtpdwdadDIM1ckphBFxepb6Mlm6kx0abC5vVg28wcoH8ThpBwwfbDWVva8wB
FhvK/oPftMmFkzMTVVaG8sTkevCVqmYbZyQ2Xa3vDRSXRlD1zPRo1hqxdJalHDwDD3dZzNa8qdtV
2YnEhjDYX5nTmWW9L3o7yAtiZTTMrKx3ItOL2SX1jRoXwvQL7Jh6WzdGGbL4nBT+Fea1mfeSmLIu
mFUM2reaSt8YMqybOi19I3J839Kb2rcyqS4Tx3Iazd1G6VAYFYk9Q9DOwFrPba+LB7OpRWR4aKkP
XmWRmhKzD5zlyFrdULe7iPHeDoNbPUYbh9FtMeieiXnSANNpd3nb/AkCCT4NmqWq8S6F7hZZ2l7A
ZrArXBkZgQdC16PRB4WiynbTnQr61Cra776uR0YSF3ce92KjclrYKqvvvdPX2zL0roOqzNZNnVsp
dodlxavvQVd1pialVYEJsfNZ9mfCsB0KP4Jtz68tDnl5INuiztYc+X2oYmIkHjPasHE3ZdWsg5gZ
sZb7BrS/gNmN2AUSGj8HVTc2+85L9x7F39pOvyr6fle5bb3xmj7ZNc6yct3SUHr0GVcUb5OQNKsq
USBq/f5SOsmnHCWa4QQKeCfIDTZwfdk78WDwLDb61tlXeWqUMgNGbi0Sss5Oq07YTnyn/KS0wlwD
3UHHJhromQqBlxPZfa3aEK2cghyc3DFpDd/tivp7pmJh6NTfpRUfdkPpf+jjz1J38RY2IEGH3BQo
cu2w599Z1IklqPBG1uiN5XgFTBMTV/CVq7wOQei1KLj0UQKrU3d3YZtru6b2zlCmEiOPPbWmYeca
qb6Ch32D53l/JqurNgMtIy0Lq8mUMONIRSYCfjLymnmGnzbnda9KK8P4Lm+UraiemS3P/oxz5ptN
kHxXDTbLFuWrClQ6c2C5Z6jKXTdl2Vtl3LRnve+bqBC5QYumAO2ikCbWYisscWTJvGxMDoLNjf0z
3021pR8WkcF8WweCTRI2l6BHlgbrPN9SidcbBMSxXfrtupLdwamczpBpKZYNae/crYZTsS6TUFnp
oH3Vg8BfdaWoz0BX4EYV0Qw2e6XgZUhl5R1NzSjMv+FoVPFktXY0Hu40FJ+lpbzoK701BxIrq3aR
LbiGrTqmyqJqWPVuXK1JF6/6ClVmCWAZTVgWhqSZhfogMyLiwf7NvMAMZH5X1yAwCEmlJXzBLJBl
vRH32DvPGYGFkuedQYkWrCoRp/vKywyME2HUHMEC6gLPaEh8J3oS7jq/Blm0Rq1/mwCS+aD3oF/F
7Ub0fr1sI1UZsnP6XSsKspTMzQym6cBGmm73ec9W7QA7a+YKOwhC3Yjg76p2oGbSl/kSoUS3yjaJ
rIrGRso69EErSWbQ3KuWBcfFqgm8qyQrwh3TMn2ZlqAwUF7vYQ2ADhJt8gGFdu46sDyT5laU4e0Q
oG9lIT46XheZGe1AZa7rv3JvkHZfS7YtgqQyetjfbcb6T1rmB2uexN2+cMi1GtrMStMemxk2mNPc
0k7ZWuXFFgj10mgiOBS9t4I9rLW5n54lpL7RK5ddKOHbsSLVimfadRzL7AMLTN9hG5nj2KBJkSxd
Jfd56qdWgGEjH9yssYhMEMDt1rtSdEseoNzMS1FYUe5rZ1E/mF7UxhcsQe2KCR6AEPBisxhAp3cH
rbnWOnaRFsV5GHnuGhOarlFElZHAvoacdOl5QQICsfLPg5RTc0h1ZgrNw1uuxY2JMgzMm+a1GXqg
2RDuETNIMgVC2c92KHCbZRPmd0iF+VkZkPxsOqv19gLSlvBG1zpQG0VLjE60PWgLjJhu2n7R+lhb
tWG/o6xm554AxmZ+te6Dvt60sG0agYySVYAazQYl/byLQ7IRclTbhdIMsByztZ56yNRcZ9/jurOC
JmPLlgVGQHtnDRvFrihFdRY5vb8uneFDHzTOugsdYbRIbDtRESPs8mFbNeIqarLEUj4NN06Qo8+x
JJcBpmaH+8oOddez9UDYPc6NpkfkrM66YJ87ch+DIKlxuivTAV12uWcS3Hu7mvCvlc9cA1HHWYdd
ep2XgzyLs/wjU5k1oESs9fiqRHK4HNDg2/kQ50uZxI6tVJqsfCiLMAPkiGUrh2Bbc+0jilvfdMCy
WCaNb+gRwl8q3W5AczOKJm7PWz1JL5J25zptaQ4SlNM0yUFPGA9D6z0cZp/JMLrxXdA4HCSabSYb
2Bbd2nFjQyvCdjt9ijJhxSnIsyxLui3vnHaLoiSMjafrJvb9DddH+0FHkdHEfW4nifs9QAOYa4NW
l9vpkMZuHxmk0c/cnBz8itQmT2gdGVpeFlul4vEUqWJ7f13lBzcjg83LPt/iUMsjsJCibu0zzyo8
kW+nG9PBJ7mlNW69rmnnNWcgyNmaBaEpurgdzMjV021MnSAyptMmdqVd4/KLx8J0SyOZPDu0ZfXw
Wa9pH3LKimVdOsis3cQ1+eCk2+k7pgMCwQ4GiFg9fXT/B4o8MHDjaVbXDw9f7mhIC43pjz19qKi/
TnXUrxrITtsi0Au2oGs5vTmdFsodNi7exWkE3OBNvoNKfzx1cJxs89Dvlr2nXVSNm27B8NAGuyo7
vurAfxCWvNqq2olhurQBTNQGIxPnbgUWPwJ7I3ezaps6rDZE7dWWh2Hqp4M2ThjfhTnzdDscQGN0
kFqGegAojVBNZ11MBmz7mkFg194WepduifJBMRvPMsSawaSd+LMGCW6TCGVbzmS2TbN6SNe9HEzX
UWgN+0K+9Yieb8MkAoCna73Q8i3oJ8OaaMTs3LTYVjkrttMZLcJ6zURt1bgttuV4mM6ioqJ2pXdf
m/FRB1lVFXtbH5OHxTed+dKH9266pDdxEIXmtNpc0HWwPb04gDQuxMwzAkFC2x/fuBqXWq1Yl63b
OFp5AeYrN/Ty7XRgDc22Gc3ybVs62xa5yWr6aBhEakE/B7CBk09Ma0JY+EmSbeW4gvB4Nl0mNCvs
jtS3kL9ZLVVffcgr4oIOO67MAKXe4+l43XuBb4Uqxkat5clWuRqshXI8na6nw3Q5aE5hsCJRya6O
wQz3R0MMDfUOjDhnOS0cDUwG23PiPz2Pp5FRjG8wvdD0Lt1VneJwm5MgBkwSL4oMXTTZFsREtg30
JFnxmm/zfCi3QhPltvBVVKwlDUCU6FeMtjgy6j6stkFaVWAHwCEERrGKNMDGmIm5nQ7A0w9nPa/g
XZ6up9to+lA1YWurHmzkH+M4CtFgT9dVrcfFn7NvG0oSb0p012UdvFtOYd3dn9JcRSDFa9BNxg+D
xnOMuPBBzj892ZRRvu3Gw3Q2Pdh0sA+D96Y3XQRLQg9qO2M8Xk9X0Mar2E5nihR/5nUl7OmqCMHV
ZiMXJUY7ZMzKtMS3grTRDQLq7P0INp7NLjlOVoqDVGklGKnG09cTUmpWSLPwfm6naVUSpn+a6unQ
jpP+dDl7xEsHtm4SkOjQdjnbgpsJlmGKHWRrbsHXAhyeYGbT+CL1QHh2OG/Bf+bCGixH6SJYDStz
Os17fe+LgC9Vd5n2rNnItEm2ziSc1CiX5HQKbtzcGnLYE6r0gzahWY8gPjsdRpknC7Ckfa9ZqUlI
whYOojJVCV2HNDDDGrAgvJF2pqEvsPVl2yfyp0t/fGI6mw5eln8d2prY+iiPtIyDZASRBWv4x7XT
9mgla211/zrj601nCcjPrtH9NbiJC0tnqL5/4ekmK4vOyMAHZbVuDxZeD76/Ub4AA3nFejrtNJKa
4NOuzGgUvrHeAQ+MZ9Nl5xZggcZ+UG8ryKhocbNpaFGD3IYDgV0fZNN42mLtXPeM+SIc1yR363w7
rUkG/rclbunls/U9ncIvdnEjbLk0p8uMeOEqwvjs2XPTykYVPsdMI8tni3965ulv5DhDZhJnnjl9
5nsu8FPSgQbrU/lA4DSk5BkfzI6LzJCoHayg9BxQ4Mbdzx+Z3BvPZpfTDRKmAmpjIczwEAN54di/
SbO+8F3v4UfRflz+5zqN4f9pzNOH42+qPV1BH5X7H2P7x6egK8EYRCrnD43U/Piupx8EG6MgP0id
xVXuf77tb4Iu/3jzlRGZMcj8zxGZl53apzDO/aCHiAz05IRcdcgVgO6CYzPoMYHjISIjIGOdIyiO
ogrype9rpB4jMgzib1B+AGmIAtpMT91WfkRkFhSqqpi6b1Y4ZoQ8TsALICEKdSxCA6/zPD4DHd/h
N8qg6/hY7gBFKRy9jM/ghucNApf+pkdudNGAf+fKAd9jUHtGCzudNWAHbD1FQVtzvjMeuushaqX1
bNKOUTFGgZ5FiSYqoP4V4sZQMo6nFOXnUaKmRNqQS5xskkjly4w5HxsV74emx+cMLPJlHxf7gguz
8XSDu1izXQZupi7zVh4bAoPqRWH8M0k6REDnJFFEdR1+pgrio9C18+XEFBq0jMwkSjZ6nzVGGGmV
heoBm1EkbuMqQJdRV6/ztKxWhLjfoBdoataMcwtqfY2EaVdOIoRdJ229AueUA18QB4ZQQ2gmaDQF
kdauMpJjU6SVa48eZSsVxVpry3WrY2erud2nf36jsUBi/kZQqAerbew8KjGFKN/zSc41VHawOSYb
pAZ0RkSHbemlhZ35jkkyRde6U/irMuz0Nc7oKoxBUhOTp1W2g3jMtZ8K/SLR5RdHR8r+BW3ABT/R
BgsdGg+DixwSa6As7TltVVkFRStFvAGf3ZXTcqslKNqkiPcrF4FTvVQQPuhJ/pWpGkQ/A3ev3uab
iHudSZxwuIi1Cxf1v6Trp4UJ/kZoDQI8wqHZAbQ4fElXgLQu08tidKRt8ioRJkEQmWNaXxgZTnYV
BKt6r1L2gJNgpbvt5yxuUwuMQgjusQHv48b7xcJkI0wveAVSx8n4C11Qpgy+jrFK7PlU9SVGg+t0
zZoEuF0ycO6f8SKGoInU9iryi4+Rsw914n4An3xwnWBu9+BLMwfK/WVcQKQKOVl3ntBUGGmj1VbT
RXTbE3eTgMX9pWhdQ4ARvB9INBiR1ITJQnrN+w7veIO2tKbLBAfFHncXAaQZbjotZeC31gfL7zS7
lx0BG7r/BmkOjSk11S3LNN3RUjQQmCo3jKRf4Sc+ddiJCdiOAQaDpDwnLYQt07Toz0ETkH3/3Q9y
3UYer61OgKtG0KQzqhpCfFwVvjWAq8hok7axel1e//NKhDT7n/gEmiePTRWB70ETBC/+ywlOYiXd
IK7qtd7WBtfj9Jy4zlmeKHWmB6TYBLkbGGEum8vOgVBGQoezIUySy8BLLrW68wxeaaGVYM09U00B
GbiiX/Y5TFBf37ZeCu/e585Z6AzOmeeImywHn6Xv9wrmV7cgPb21uNCyr04Vmp4nlRl1erlKHV1s
W51ehlK/Vr3XbLxSoHOtgMN0FirX3Va8vmwUz03iQWig1LB3MR0iT51jR6abFnRTu+bpmSiTK4Cx
Po+qrluXFcPXDU36D55z0YHxeplUMV6hcMDXQwleqrLwLhTEsg3Q8jQbFs9gla7F9RQ8TFUcrMA6
LUyMM9cE/TtfglaTbLIk2FA6hPtKZeFeZ9/6Wk+srsPuHgKBaDkMdbSBn8SwEK+DJTA3OI31Ilx7
fUl3vHWtYBfitNpxCdRXeeTvsV9CAMp1P8TBl14r6zVsbSVojEN/lhQNPk/AjwMRnHMu0KVkuQYO
7kJaWE/UrvXyYkNZKrYR6oSB0wxv4CdYAqtCcWO0tE/PsKx7g3t+uat9ZQbV0G81j3YQfM2WUVyT
dVg6h6RpPsksldsJIw5qqpl7BFsQa6mWhKCvzFN46+Zg33UtY7ugSjck1s7BMZDYQvu/1J3ZkqM8
m62viAgGAdIpYGM85ZxZWSdEjUgMQoDEoKvfy65/d/39dXR3xD7bJ4SxnU4bg/S+az1LbuNb/1iw
IRZPsYaABYfjzL1GPJXOLJ7cmvGkdwd4RP2QO87gvRgZlxiZKZyqlezxk6PVOVT4jAOV23VxcLb4
ZFthhWxnP65jklRkeGKRqIs+GN3cKP1V6Eqep9WT2cbMlJqYpAwOxnGL6ZIGG2b52qm6HZ2Jj3/S
1mdy20yQ5Q7lwq+Njcs98zSHYulhmKXrc71I9ByhJx5Wl1f7Gi17ao0rEhmNbTHzwD72UriPJYAI
IWpRDJv5to7D9mg6Z32cdfcOG/xkjQ4O1luDZ+IOzoNYCOoN7OEnUF6lXXGQvZ49bJuECzOxY9ja
wlQsfrhvwmoUBaMtT+67lkn654EGwFOq4VDDWcV9aPGXGCPUmnd+b8/3JyNEILKQSrJjnaD7LnZn
qORT9TTeNm1naYGLhCf33W3AYDoGfL2QMcrvdxFYLiAyvCPaYnR0jPLc95vqpZE8hpRBIAr5xHm+
b1ywGRx68tW9PYNT1xxaqsskUJd4CqLH+0ZDAThuZPtx3+tGaq/4eNmKwvG4TTMMd8Hbl/tmnctP
amO53zBoJ5PRa5k4teslMeSase26o10H9cjaRcNEYfqlkjEULG3PjkLHYAL27gk3BtoxLS9BP2de
X70r2cUHHsbbwYS1TvpoMjttVI1eeXKuZmpMYqzfp2s5qE86zKmIfi6iEW96w0nszsAh2vDdCyeW
0r6LC49w2HMDibPBX3+0vWGPI03a2P9Ku2B+nEGhmO3dRPoEQyGPObq9CO0kNM75sGlvTEoWZrVh
cJTLulhxXeyciSShWdoibMNhNy063IkuPJuxZImIxzFvSOvtqtgu6UbHPoH1vuVt19h9tbhrMteN
V7hK/PYxtO2ZWghGLkOzFqZZNgLNSr3c9g6c20Bm3biWT7ztvkJR5XuCwffQQc+Xo6HXHp5E5pRL
Mrlzl7uqJqmz+W+1jrYEQ9fwGHH5JNzltVydaLfAeUjXkJdH5vUya1vGdyWtLi0X5s/RbIl1CivH
5La8b6EasiSi/giN0Y+ujrJ6UNWf8cm2NHjdcC6P0xfqOuoJM9UVkuFyYoLJ1KPrSxwtIjfhaUUf
ktsW96J0jwCyrOq4LOtXMhG7J2K6wkoAcbFgkMDv12TEMpZOaulSUtsDp3SAo8FTcDXys2rtS1RV
MGuriUGEDvq8kVPirgvbuUw40KxS7k1jyrjXnfD9PdJKLCddxY+xsmvSQHTfDVvjpJTHhxA/M5I4
Hk0NSuFcllImhMKbx0fbAN3QIVvhCSYOl2s6Ot5315Ej6lWIQ3XdpYs0/amegxrP0vy8Bt5Jc7qc
SbULPGmvnplPsq+dD2sPG+tItvh8O1DRNodAqKs1VO7RkLV5PEgBuoFDyN/2vJk/RL+hXFnLVzdo
0qpxw5em2jJiuJvgdHTeK1PRjK99zswcZ1tY2Uc6PI1h7R3LSVT7WK0K/963iaspJtbZnug6NgXf
1ttE4LUPbkejI2vtRdQ1lFq+FM3QgdqiHSrwCjPrpnp25rc6oHP2q4bkGlUkPNppjqEZybr/4dK+
yVygQ4fAqMvQ+v3VZb/4EszHsgy+oKgJiyYcf4m6d9IBtF/haPbgmQCY12bHnYy6cFe19XIwcbA+
R8R6JxkTTMdUD4n1mzh39To+jhC4k1lG5BtsUfUpYv4OxTA8BhOM3IUokZm2c1LQ10FBTAW5uDyO
0ahyOrVhQsXcFO4QXYd5FytRQZ3st8SZuoNsokev7voclIpSqi8GBl9UxzebtK7rhMblWNzfvKOr
6UkZdukr5RzdQQDq2Ho31Ua4F9Y1ua06b8/Z6zwPI4aBWRSBXjH7U8IPoag/B745F91MCcEn25xR
P5CaT8lERHdaOWAqVpsS5NWcDmYODiwYHlp41Yd12k+To4p+VvNhXn+NoewvS0+XzJbjb2UB4y0V
JvA6VGlnh8KrB2dPoacf2j4IjpjU5I7gy0uZB4gjquSQ8CaOs2nCUGjK9cOfVZDyDR+hER0scad3
Cr/G2XR7DV2WMpXSG3KcQUVggjBhtgay51d6F5QyqZYm3K2VxtxTMQb/NzrDj9qVpXLO7azbzI5h
k5kp3uE08SHYp6KOfrVE2Eeud76IgQhqRvOxJklLNno0yvgJF7TOBbSKZIbPObG5fTVLBvGb7io1
DqdlyeKeB6+j8RJajUm3mv6jhF0Laoy9+gbSuLBgCpehT/F2ggTjxrjHrwzXb2Zzf49hFSXlFtfP
o+nw5rbg2zw7NrVep/aeo/uUO/MCm3tWp1bg/7QhLl1tGkxNur5GU4zaFCDgweHglO67BsTdGTML
DvFMTxCznOscNuuL6bqicdhuHpboQiVfTioK56TdIgAcXe1nsd90XzxePjpLPf8K4qmA9nCho1qB
3bAmHTsZnbBUV3hikzE7d/aPK9q4+z1iWaIT9dsNNjysjLoVasQZh+eq+18ZdRpnRhLSxTxtpQCs
ZCqVGbdRUPz0corirUoER5tERh+7TvkT6ZN2vyzK3Yuw+zqiITvNlajO91v3TcxnnsFdNWkIWGJM
Bpc4J1Z3yeDPIHlufzGJ5gi80MlXy37H2hfZ7G5XJ6wDuM2R/2cjW3x7wzyUmZhjm8Rov7ZJJnUW
un37QK34dId62zvu1UNL90SGx7WNokcHnuvSl+rZbf3wMEDBAeS4qef7fSZcx7QaZ5pPKnBQSjve
zm58fO4bnlKth8f7XomIzTGic53cd6tDiJ9s2+M0ltkQdWKHuJra4ZQJnprID562RgAubUeRcrsZ
ILG6LoYASvoKzvHqLvps3Gp4gbeSYtp4RuK9Ovbb0B0IgIN0HD0Ajqx588olPnuaFpQscUZcVe3d
invPuvHcZx55KZnwBkvNyL5fXHRgfrWDNAUS0NwuHwrAS8UHtBv9mWL8TfE7wD3oCufBm5h73Kzr
HkFXwAu678eKuICy1JDRPoJd3tuTs1Ga+l27pRNEtCNxKuB+dMxtsNKT4utynFHYmWW1x/sGnqTp
/m2fbxvH9bbanY/jjClzi34Jb9p2kXeI4gHUyBA+tcrMcIx0f0JdDhqv4UnXKZbhL+pTzKsROMxw
9Utb7X0RfnFci8shdmWGuqEA21mDmqXtzlTd2Tftl7GPvgM4rU4O3CeX1SCAO3Gee1fgi62e3KW+
Miuu44h2RPuvqPAOtWfA8+Gtbh7Ba3cehsigPWvMAjRcHEjW69eh5U06+PWH4xKAdC5oh1q8Av2A
KgBSFjXaXIKSgFEscAmyH6El32IbHxY6vzmSAwC1n50b2SySApTeK1elSGZd96ApHXSAtMJZOsGC
nJZDTfQTipMPfpthWrLkW7+fXNgmajj4Xl1UbeGP/LGRUZnrEhWuP1WJJ2HRl0svMVZUZ4dsxRJP
2QSr353cb715Rp1f7sphmxK7oqoB1ucVdVD6aTivh5kQGAKz4x3aCNfU4IFscvsxdan5RZzY7KOw
+bY2ViVIX374faQLqRIY/6B3qjYqILWl29xmNTQlmEIYLu+bLsyikUcHr2a/JovPWZspH4Ko8Kh2
d4SET5FYWaLHJvV7TyWOVDTFeqlgNilc0sBxMlX7hzpynp0AEHA/zPEO/t33lRkU8Td5p4Ol0dB3
BEGcXRmBQBymlWXRZhncTtBEPeAsMAI8FTPaob7zfpc41GopZWYdzNuOh0JAN8O35jOoVfeo3A6Q
27B2+5uCLJXVPzFwPGAY4nDLffZAnQqY6RIPh6Drfy/hStKyDv29t7LwvYqCKxvCoheaQQGNwOmB
GEZ/xYO3iKkvoxHtUSi0wISVXcrZUp/9YTpNg4qfGtjbiSvHr/gJDvWBr+TitOX7OADuEOPwLTK6
TtposPm0gGOL5rZMBW/cBKnZZzTtzYnEHtCyNoBgFgf86rQs08Ifr7pp4/2knfcZw48U6Nrr7Wad
KUxftFQwtbxgTMux5AfdOiy37jOzV6NEn0+xUk9CQDGEz9WZBhBqFMdoykHlzt4GSr/sznOrfDRL
b66n3TOIcAXSW0/ohQYcRH88kUGPJzWSNgvbcQBJ584FC/VXCeEoWeh07P2V7zHuYfwK3Yeg9eJH
DoFaOtEjreGHbe435S4DsKeYnOqWbYfalV8H1FJ5M9Mn10YXW/oibbC2Xg7y20vamYX7Zpn1rn1d
ICqDt6/nDCr18NAP4iUmTebYkp7xrc1pHUJPAs4Q72gDSbnuuyw2NjqRBld/Ea/NsPfmWAMnwbxR
Of4b28KgQKFw7ptqARWId9+S+olGS/nW13IPiwpxhWDJZOUvCDCYAUL12KdW1DLzlubJcxjGrRUW
o2eT0FM2FT4A5Gkqy9TgnE6CaniY++naOJ1KeY3HG8CciXDLEm3RcFimwU9LWYIRFsWimzVxertk
lVqDo2d6zJtd3O/L2L7REI4uFk4FXnG/OXlCwbItg0Ro9ZWatkxW97WXbO80CzC6ZaLeUXWtf+QK
PaWKCYCy79S232uIEUeLGlAmsx/S431fggoH6MgLcF9gPG6gx532uO/eN8Szok3+24fLmxf799lL
zKY9SLUX6svcU0s6zNFn3AA0m0jrg453yL7bZHOYh44dxtsTbsiK7WmN2WRLRjYCB7zxGffNXG/e
fvvJ0YMHLuxrR5/L1oiidTqUXg9Gwa0xYn6SpTo3rKZH2QVtCrry29YBV3SCieK0N87R+g9Th4QH
el26i5vRAYbOl31V1fa5HDqZxKXt4L1WT3E+TmX3IuL5bURe/d84nrViyTqO/mnzbBbkii3xixlh
q7CZfrhr178y5B9eLRxTWa0JSO/C6aPmuAR0u/JNDFkYO0B1e3DlrPVwaFpQLdw9VBqBmWUyUDI2
WVhSOlC0decnzurASg/8BOIqeVkxcCnVHFlvf+LLjjFkO2FBFkkT6tc6E2r74i+aXRdug7xlkUKj
CL7YYjYepx4d4EayuaeQdVsoK6at+oewni607+VpMEAUcCZnjisZniUgEK0cOOi086ltvkRdN55K
CbGhFJPMJvhl56aV18DrnXfF6LKPUSMUra7mJ+Ywe7Mf9I+14XlsdT5bTV7imPc5LgF5KDmX770s
T1LWzjdTQr0j1JsBBPL2iikajRKbdwrFOHgxaDxGpH28ks+54k9RKeJfHV+yWY+pjzHmoS0DxLsq
UNOjux0GMkXfOxlQtF4hvlcXQnpr+DNbYeiABRcpGuo466upAce4BFncEXswJSBbKzF0bEEbYG7R
E6Q5m/VqqXN3WHNIHNNxklOdaG6iazVULfTA3sucyDjneHSqbJsYydDs/w6G6YCGMioi4DbIEMiH
xpu9V4htQEQcTPEd204hOrgt6PnLqEsDHFWl8QA7znQ6vmr8knYCrt45jMRosJLylaNHSGuDLrga
OwHId+5zAhQ4KrcavHDvPK3VZavD+FKPyHm5TvRjpNNWhF/lqvXVgFhfVycRoeufVKBwYJhHiqVe
nf2o5viyjB1SQ1KcvRuOHbvrCe5kX2DMvMxebZ78LvrWEJTEBNGdHorvY+1OTupzTFIesg5DZJ7N
hMl4qlyardT+nIZuPpCS1CAAQafDt5J7YD7VYRz5vh4rZAhWMV0C2ixZvRh0CQBBAY+OB2O2T841
SvRlvAENkKWQ881hG0XPnvttCIjayx5U+azpl0gh8sAVD46tsCFUDLU3vo9zbB3helb2XWyDPPjb
8oJvaysiydADNbPdS9+QJKbbkrDY+HlTuXbv4QTDENGmUc1S20Adnno8nwfjB9Nxm86wkYbNNae5
1WfInOF59T5j0z1IkCRP3EoDBbrSFwcRjo5gShuXac3D7XNjy5VJ5p6rRu9CHN7jJuSX1tLlNEfR
qfbr6Cq35aOSTv9ohvIcc4MrcIkaANmwbADjPzCEmwCzgwSx1fRgIW1XMRwbshixt/3AT1qYZwsg
bEfDn0OASFbo1wBbHBTb4Gd3UyBvnbqGMulQ1MfdzixBnEdRWGXron+4y8ZP1glFNs1rf5gPSG+K
vOtXc+HD7AO6hJLm2Msy0DAPNsRNXKX47q4cTF0XZaW+kfiVPIzxIou5mU0qgEAftgaHA9HMq+ho
/Dm+bRiUw1I/bP48Hre5ealWH5zypvxTo70sGoi7WzcWJg1X/aV0Ug8LJh/xgz3RwSFizzc0nhyC
3mKMm9sJ7T+kYvWB0R5VuFvvbVDLr9oWiAEcTUDENXLgNaNImqLEBfj4ICpUQjGcp0c+YTgMRu2c
69HBi/rV4xJCDFhHe6Gk9A5mMs3eQxOyq+BKABfF8UNhG514T83J9OxtWdmQD/5Ypt4og7eYbBkG
HvyR0mHGS8NmOCq1f1rL+tcctBEyarVzlOYZESHzBfDxF6Mxw8bSypwjcQYlm3i5Gi0vKsOBacOf
3zpYY14dBXkPXi9dXHe+RqDblULhV2tyBlEeF2zt34lX83M4+UO6SZ/tWlUii9NNFU5Cp3mieIlM
0NUmflCXyIDmxlbpvMYHgf7/NGmO6AnbolOPmrHUEI6a2dc5OtzhEjquOa4gj2TYexfBkR7siDlg
rHqHVeFAPEcqcb/eSgtvhOHr0wn6ko+zz6eqS9m2kGTVi9hhdnCQVagaCCell8+Yeo9E+BbQJTJi
RGznO4UeoKo4Cx8j8liZU7mgIlQuHUBKgiUVEcxmJbxXAJw6L2tHZM5wgpLanapA3uIhzu+2HAb4
E6V6DQidH5ymyUP66YZb+Do5Y/RqIfojIfMp3Flf4tYbz6EpD/HiuWgR6/KII2Kh04lXvanwCjQS
fh7VCE9CODt1LelOvGppKgHYpYM3yNPq+GgQESdwapR83CVBhuQTMHa/Er+iemj3hiP9FLktLZh+
76oezoFXlwghNlOXRJjYIbf6uDm2lT2KRqldCckiiSYMGHiDKyBLuAIJm7z9OlcQ/eJ6I6nvVHNR
QxcaF6SbD8pMA+Ja4Zr0YCmQbMH8Yv2y8jEjquXKQ+rt6xZG/Cz1mx8ABJdLWW9wtGExtTJYLsjC
WYYhuZnih3EYpwd929yHnRZXMDiU5hCvDzAtUasPmsprfLOpyepNl3B98KuQH2iNEb6WgHq2zWse
+O1WLJxfTY+mW+olOiytB2+Uzdk8trivlJeon6cziPCcoow9jdEa7pRt2oLXHToFzuGyxuhAWfAm
xxbTJHHBOYICx8xdRZdFrzWAXvfSANFjk+xObGl4AVhxPmDcszss2xFBjO2mHDm2bzwOKnTIHXsx
nrhIPbqfZWBlxpdI7lzrPZoJjX/XGQUGpUHMTgwyJ2PvAIVuvy6ez7NmYSclQ3lzzeN3JgG7d4Aw
3aB6HbV3Esu6narQ+BmvY5MA8vmxcTLmW9kvO4f7Jw7f6HN1q8xGAPxGlKRXTyH7QFaka4dw3hEI
KMcZpZ4X99535Kv2VnRwD1CESgr1rzPOCG/Th7KTI1GKbNowsddaspxxpDjBoJ/XFnrC3PlHzxuH
h8HtHyDR75rGV9/W2f0VVuZH2Mv+ULJpe1WQpyEtvAoViMOiIS7dz4f7mVG6KicoOXZKt33md11Z
tFWE67wSOOOn5o2Mg5tSyBn5JMn4hOBOtnG/TNxg0+kAqQw+1NeZay/1MG8kMOPHc1V7rzDA3ayV
8HNm9G57KFto+2B3pvit0ee56Ugx9FAq6tU2yTz267tk4S9nsrirbd0cdab/Zg2qVml9m98HYSSf
KMY51HThqn8swFIu3Ti5+TYPfbZJOJtj7Tu5ceLwYqf4nfe9fpVY6+UCcv29GZ4i+P8vUROKVzZ6
UKil8MCJM2ACNzSYLAoU5R3jve/fcd/7LbuBuL/v8o0AsxKCYa7TmBJEzYrb7wHaP/TrHYGVcvnw
xqbNViAY5IaymljBuXdvROyfm2D13WLZLhCb++N9E946NXZru+63XCMwe/QaAjgueSRlbmQ4fqUL
aXoYoUA2/9yWIhJJNQZ1CEShLf6x0MGfBQyi4eTpwS0m0OuN7oZdbTe8wHIjPfWN+bzf8po+whge
fdRxCJB4vqUr/txcbzfFLWkwxBiN+BR2GXxldfRukLm9be67fzdhzBGVaeDVihsOf3+B+wv+ean/
uG9EDM7GVX/o0IAh/tG05S5cl/f705r7ffcXaO58/f0t/OMFGwU4CzDj+3Dj4vtowRfh1GD+/+zf
7qxukYoFUEYm52BKEVWS6Z0Shnf3L5j4727JHRSqlUat9H9J4/vT7of/H/f93f379wFsnib5+8pt
FbbQDiRWK7h9gfzvt3jfdxyFb0JM1REnPzLcpSDHkozk2C48ClKNWO8A0TlfFsogHb7cn+CQ78yf
VLHGq5pOd4r7/rqxlTg77jfLG+V9f+R+y+N02rm1/vH3rvv9f2Dw23MnRqd8i/vi78vdn/HnNfsV
wh9Sy1F256Sh4P0Llr7fum/uDxiBDrxtDEmFemEwPwutOBTcOWp3IMbHYzt0gOA1HLUqaIv718zv
p9vfrxWLBsy3i+p+JSGnCMT/tplvGxJtDVwSwYHBL+txuAWdfMjzEPWw+3dzv6/jFp2hA9W80aVC
aLPrd/cPcl/b477Z4rFCkntcgYtQ+cbqGagTeIE2hIEMzmVMblwTVtQImnEfR0iObwJyH3O3He3i
HOt9g9iirw7S1gns5rzu5IopOtp3w/CzE/wN+ZFnRE/bbFl3G6z8BNK5k9jKA3aALNEa+ycaosX3
Gg/RatAFsA7fWuE/dH5N9/7W/KQM/Q6M8Leoxz/s9M1ZxKIkjuw/6BYUs5wQuyx5lU9BcCE43RJQ
YJemwjoGUEHf/SF80Fgf41yRas/tTWwW5blsIn6M8QaTJYm36Tu0OHjlMEYTAGCNKvHN4AXBZCTT
pLedLqH+b4jUR1DuEDHpALU0UVFGwaUkZESA/7LevGGju2SKamSn2YlsU5lCrZv1AI/UbFk4mQ/S
jo9QzHJTvnlu5WV8oz9U+KGjLkp7zYqpan5gtM5gAuLzVCKvHQpea9h+WCyY4JAOXzeMWboxLPyg
wjd/ib85bu5OXZ2usf5BNXyWjcVO4nvwC8oJS2l0Gxwc7qNZwDQuCPLsoZGpMA0WXUCewiDAdalK
8XUQQ4vWo/WQeV6LHrBFDecGEbkiKstHQeEnVhtKeUnKJFaxSlkWtMSkcHMgyGD58P0CARW5rvXG
o1i0bp4G6kBf2jZKvABHbkIndsR6DYVTmfrmK/C94i38c+Z99lHuM7RZQYcSX41YG2Aun4S+yn4L
dn3XpISZG7FPu0wH6Yyetp0Q00H5BSMwgjkYeHkJ2CZZh8HAsYIq6fviwsbgBfljlpaRNinYiGdI
VBd89ilRmwBRLNBXxQJHb2QeskzWT1Qk33F1/vZ0pi10UgQEEPfXS0EqnFye5x9KS+BhBDy3WIJk
Fxn3OxqICZesjyQGzu06Q33YZ9Dlk3VfavWx6QDrrvTiu1ALctfUzUBIljsbIsoddN7zFoc/y6jM
wuWoGiwFg4BYmZjR9ZFR6rBcB+KW+biSAwHklbogd/auM2BtEa7XN781/n51nG2HKtnPJZduNg49
Iv3VylLCNXldNwUqyZUnyzhogK4LX630pie46ljEBW3D/a4Ky6qMZvGeXbk5mIVChtVG7Kdf+uGl
szou4rrp0ppALrCVHxdVuMavjsF6JkFZunv4igA6w/J1BV1cMDSJST9IXKCBiCEehB5wH+JnJT7B
RJR8IpG0L5wjmjzWPUifEhWPi9OGgfED1wJeKYCNBmViml9XhJqus6rfMFHMr/eNXo/rOrkvdX8W
JV6pHoKfA35GFT1WubzGZITa71aYCu2vVghz9MUiHkXg0GTp9oEqsXoHAvqHOLa3y8QRzxWPj5wE
5x7GLJ3D+TTYEB6BNk7Sxc+BDuLn1RP7rbXzo2v8l0GOP7jbMTy0QaveAvkQET2iUfeWgnpNgFFj
BGzTe2vmdaNCknrMezIFVw+d3YzVY08Av7+h3mn2NWRE6H6rQLlIlnNcv3eqpqj+l3FXTivOguUV
oIdO/HlZEg/LvxbIdEvbupchouQS+hu5SB+44gquYR9h/QpcyXWYQsVuIftjqYyKe2fikadhnuEu
RdW6g1w1Jb3zEaxzdAk0Pa/grg7WDiLrOr5mSEqobBT6Rqt3fAc+/NfW+i8gK/iLhjzPS929RViU
wE7sJeQRxpXmo/O25VyyTV1qx3u+UzfDCFVS9C4WLxkPc4R//z+Txd4tMfCfwG0K6ioOQqQ5sMYK
ftPwP3PFdvZrJuJAHRqPNodlhumtO6zQBGbwjQJafFk7rMkw2m0f3uCONdLif3kL/n9Je1CKhFzg
YmlxrMzlBv/A2VnJtUGAUB06B7hTafyHuMII4CxYawET2Wfroz4HEKD2rJ/5lbAqZX7npY7q53Qa
gg5kXMVPN9jUnb3uYabVq4a5XKBdda83CvSuRv3PB86/Adf/OHA0dl2kJ8Dh46dr/gFkI83QBnWP
tGjDdLRrQ48W1VxevcACe+9bgnwoxUo+s1fMERYIQNvUfNrg4JHmu8DqM+VE2Ld1pzzKv0e++95D
zIH4E/4CoBISjF8ogaHGPE49lhRB8Noe/5f3/1/CDTjqyGmTiLIIH+MOnP/bGmjbVCMz40U9hjqJ
0p04fSb0hA+BJHQDoLoAlSFTIE/z3rbxlzkSGB7IpdZM73q/Jzuw/eeFfg+bejzYiH5hNwVkqNUn
rrzHelUqX7FeSzp1PMx1Ta5Et+b/IQL2/1FyC3EmHxmS/34tvf9YL/rvUnr/+pu/wa3/w955dMeN
RMn6r7wze8yBN4vZlC8WvREpbnAoQ5iE98Cvny+TalFi97Rm9m8DIg1QVYTJzLgRcW3PQo3C04Jh
tUoR/5dwi4S9MMulloYHWeYbe7fSk8ItqrG9A2ZQRsp/6bakMSYps2gB4MGbz/u/6LY+aBTw1nbI
vuXxBW1LJkX7+EgYA0ZHpe8cIjf46vceK5mbxRinVRrBv/rlH3P99qD96uInjdV/f/5g8vFLEQ7B
i5YJjH5/cYX9UJtWGYWHuTHEzvShjHnDZCF8t6TRwrrRv7WtfuwxA9HnC8KcT7U2HbMclWoy5M+5
l+Nsg0oEMH7cjB0h32mONrYgnucXyUPi6/dVxmqdx/+UZA7kQLOGf9a068YWsGcnjzitg19O5BO5
ZbZBVKTcDlpz/e8/1Pub5osf6pA6SyffouFxeX//obGbZZMl/OAwR/Zh6vx2ZaU+fLrEAT8HODAy
aahhfoVC+pol1qGCLKknRb7uwqLaJlW3i8L8wGj7mtv5eZYN48YXmEG5jbMVhYlFkctEDNHEyizb
EWaT8Sj6uDwj+tFn9tH0mYa4Nm4TkW3iL2RdeJHA7q+ywHC2Ki6tmXq5Cxh4E9fuz7Il9pknF3DQ
CcDgZZfFm6whJq550vrD5mt3g89smbfrKmDGhsVW9zTXLpSZqIboa+DUOeurqMDaxA/SQ+oD4QeI
BTkkeTXS+VBU4/WAnAw0wRIb3MPm5Xud1ddCjzAwM6HDiOSuYtlgjtMADaX1N7MtPpd1GcHhHl6G
Gi+W3M3GzR+u1d9kUFwrqcwjTyOvVCzNf79WOvp6VllLcIhjJktGHd7jXPYcdCWw6qSvCizTVk3R
9+vITp3NUOsrUTbQOF3n0GpeuQp7cPUsPkTC8vEbIwzceO42HE1zwxzsrIp5VTu1/zS1bgY3kLCP
Psw4YUFDDt1o31QwOhrCrTufyMAjwklHwsyvThq06yqxwQ8hkazSkvu+xm+lGcHXFjv4AqFlOrOa
+imLi3O7LH0WO05K3LKXE5NTblaf+rG4zokTb+BOEHkazll2PrdOcR22c7tzzkoi27PpwjvJLpF/
XfVmd+546ITyM0vHXQkiJWt500UVwlW0C90BbAhumPDp8DANLn6aXgXBjK4qu59a8eo34owLdZsH
3DF/uE7/8O4gHV2AplPmnTc/THpa2yKa6I3BIbGqcdNIkww/cuadYZerzrzrbPH07x9o/NND7OMP
7aAq9dG0frgxnMFo88rgE63Jgv7pXi8+nDHYUu3KLfrHKiForkGTS4j+iJk7OCm5wl5pCuSa/hFx
9GuLjqCWPjSf//27/dM9S8JXEiVJ5R6Jxn6/Z02jLYocXtHBM8+DtiQ2H/PVGMmIVmLdihubO6wL
UN//88eSNtO2HI+sCybimd8/NmhM089GzT/kTvY6Of69XvE+8Mv0FYfRcBtNkJHbPwnpDF2e9rdp
G9pJDLoZJuUw9bcxKo0ILow8uAdk8QhGoiuwn2YVj9l5WKG38SosLexBdGv7ATO/e4FX56qezAGu
gf5KYvZTPizDOmBY4rHLL9y0ZM7DSybUxbxPOE1mBHtABBjmKS44fBE8pzJXbDI3v8ZDL1lnc/JY
NNpNYbtnmPzw/vWibCPcclvzudtsYjWQ2S4mrWPHvXntWiVUZ1cK3rL8iFC1XUXWqdBhdJbP0YzT
gAdPEHHdhEfbEq7qEhat6zdfO/1BVMTRw368CjB7w78K3v9Se8/dCPLk8M1G4Qls4iAwhIFgwevb
rxNKDSM0Bf6NwEVVPm2xD+pXcEJdIOVZvniyaUHdwGCg28N6mrlsOG1qrk8MfXKdtZXN99ZQPvSG
7MvQugrm+dbrGHNqbdBXCNnu7YgHLwz45zq19QS1D+2iHB1mpHNjXRMeDHa6H4tDgzNJSUh3NdlI
MHDafJtCItv/H7TmaCg/3hJkZmP9QT5w7MGDwJHP7i8z4dCEPRQvzXSIAohPo7VLi+Gqn5dlr4Vt
uR6CG1+fQK6N6sKygEbizrtYxgWsso6O8wQKPWyzARJ+DNEP71n9AGG3h9CR9rs8ZSBirrJ2xpFV
ZQ72pvfReWkaD33aGjBxRb0mBMgLfcMqiECTPeDXVbNw1pyviZcRssVKcW5zSJ0+8kMim/qq9Jxt
aHjr1lp8RpAo3sX5/NphiuqZib6xneBLqR+beLwNSsJDyQAPU4rCTWE3F+VifxNay/o2nO+nirUe
76xtye3UCuhCy52lx5gzFrc+ar4VAWUL9EU4SIvNp6DPxp1pezsnxxou6wOx7VIN0doCXNczxYoM
1NLI89e9AW27KPpdPGiPrusQPI/nPTqrh3YpP4dl76yb1nlsAPpWeZbcpalW41S0rt1Qwy3UO/cz
GOouHPp66Y9THsIf77wbPrddh15wiPrm2OU+tPcYwViKR9iQbH09TzauGLG+TPsNjtNrL+NfZX/q
xqxdT/VwW9TO61xDggRU2BGM6ldGFaRoW/neYRrfxEys156Dp6orjB3ssWqdLSbHEnOfQpPRaZnw
g3M32VzCwtAc/nvJ0m9DKwCYY/JVieM05dzJHLs23fmFqZlP4DSX7p2ZnJ2C5RjhZg5TiNFA6xuf
eEMfucNV21bJbliSAq/JZlOnVglIH0BYxfBwRbQh5vaH6TCmFlNACw6hEHj8RcI8NYWjH9F/io2V
5LBFkVXgAUgo0sifZkcnSlbHn5You0ud+pSk1TF1YxOOLcz/NIkPeV8fstraAHTvRjRasc3NMBf2
RvcwWE0dBA55dsDUl9mTXwJazsFNELmITbThLmrrAHO85iHncV0NhnUTj56GgkGcjNZcXgpIPILT
SBfwfRXan5zauXT1WmxbI9Z4DVl7XKpQDkw1b0EzMiEgjNAawXzL5KEQ0yk1UPKNpW6tyqx6mMza
2yxBBhVrKi2Cncbey80GLTxjaSzAggMN67x4XGmRSJjLw46Gw4JwbPGuyqQ6LbF1NQ+ItzTtBR7L
DZPWFaONt0osk9nTlNcrIxw+D2ZxG+lc/7zR9RNU2TOkzUdzYIbqMFspnSrfFb12Z4W8mVnyXgU2
JJcWikSWJjepX/A8+eNtq0F4gWwYr2zNPF+alsC9wVPdGSkUmGRZ16vps8Vjs5qk2Vo4Q/Ab0wsh
pUci39d1+bkhdLhqMalaufmsrdA9AJll1kvQnYVx/63mbXNsRp7jYCLK6oSXWV3fYZx7vNmNQXxR
zUCpvlZc6FODoyAOs0inRD58rz0sSwc9xNKmumynU+/Wn7u6vw9a81nYZwLLPKLIROGCMt0KpDKQ
unESXLzxMXOcTd+FTLq7vSPqy2XqkM4UXoO9LXpnrJNXVZw/NNmAqWgWvAi/jlZSC4NzOQ7BHg4O
Vk48AzvoXcarvtB886prMuTouGkQVAkjPPuMvWbaYqe77cbLsvOhCO9HDcHdVC6XQ4vevTKzz2nB
fye2P0Emzs8xeQLpd4nDMrV9DExGE1So4qbSguLgIQJfBUZ9Y0cuyn5WByKND9rUof+Z1yHrxlXq
YQMdm7CoMptQDed8gHWARas13NbYfKQ2D3NV4oFX292DFxQ3WlddCatLcageJGMN5rvvb+vWqtft
4j14rG/QUeb2qsJeeL0sLWhyHop96/dHv4uzLVldixXQ8kuY3DdtQIB+5qUZWzdFpOOqF6H2t/bd
ZMd7I07vvZo3Ka7KZxJ14qUQdgcUegRZhL7tZBzbIQnGdugtqMA+Dqbj+FDBbF61JmELXOPPeuOY
jHABxaztk4lrJYL5i5Y885S32zAdkd4Ewae+DW4mg7E6QrPSVs0eFgeXH0+W1Y3e5NHRbSFf1Im3
RdNfwrSrm3U19Ds9hyzus/JjHknEpccxdbGesPH47Nsrs8K8wy8ZN5OhPzlucVZZ0VfL3AxZ9DW3
LcjoNSw7ZlMPXQWdsYOQuqmA9c2wfdS14GuYJwe3GllGhNon4eK34BnlhrX+UBObE4det5+GZr7P
eb2s5sy/Sj14zVD0DsEQwMtgGSmysz7wXtPUlBz7hi86lI9jgP+p5xpbKA2XpRU/hdFTa56yAvdU
XWDPmloBvOUJu4cY5YI8dpyTaJMwvLVLsEVO6WCKyNRgNBy4Wc56qeGGeNH4GLujuWo0iMxDqgEd
kNji0PTLg9Znu2Qc4kMRZET6aZd+63MnXh2QNmhoYjwYs/FYLnG0qXVna9Y2JmM2Lne848AidORt
vn8i8vI6yQ9bfKwzsAv/FFfg6DXy3LmOHmLEZZOV4oI3fu40tIqh94RNLJKb5iZN9FtsE5ut5nWE
vLQlQEbJK75o8vyzKLW9wZg7zmm6B3aetg4MtZUWGN9h8SOunF+Kzr0eRy3deKAIR62anjovOu8Q
FQ8Fls2FFq9LR3uA6GOjle6284hlzcSEZ2vYi71hGMg2qP6vRXUyu+JoSzdAjZVra+9Cl3C2rsWt
XADCdZEbZ8HWxC7zYdO5zg3T1WWHuHFa+2LO1/2igetM0K4RjUgBJDylSdphqr33TSQBijwVPbY5
ktAnWWbAxfu5yPy9Mi58szCsmX93S3k5o485i+tuOUux81qjlIWnIk/udyaKiWza1050sP0AoRMM
/yzrLpXBoKiLT42fJ7ui6bqzBHOao4nsFxt9uHQiNfZkLrioHP1CL6xNMZoVk0rzIjVj7tD8gVuc
YdcW1qqDSwMpjtmIM3SrWsuR2prdafGHXd0aYhVp4jtQ8fW44EnNmPPdMbILL76pEtYeaKOuw3BC
Y+hP68CLr8eyfShacYeb5Cnvy+/NOJ0Sk8wTvvni9+6zfebL5eeAf2+fl9/NLLo2O+kagAa79Dzs
J4xkxSzjYuhdxvX+Yeqz78yhTkMtpyl2TNRoYegDDPP1Cl9cPyY2JXiZdnwKJCWYW0H+zLpvJsVD
P0OC74stQSrO6kKnXDlwszEdsAm8ZxiVgiBLlokyPHRNPPKdvvykZAXKBlNwoUXrnKKcR1RLSiiq
sx+eqU0xZkh0E3HJvBsrRMkeWHpeY9no7JUJYqMLchYkeeOu6qa8J8r/te2Yq6irq/bUvQJ72Ngk
c8g8G1PeeK9MFZVFp9rzMZAH5nHzbYxNNJY8966JuQccwS8muqQ1kfJjAocsSkF/xqH4FPrhHrIG
UvVUvOJTe8+C6WBnJeYXhXOOcfBDYPXJfnYDvq/uHBLMkXg1EL3CzfDMn8F3om5k4ToQkeUhOKY5
k7ikhNhVM3Vb21aH22XhbB1z+WbP41FhmF3q+6uhXAcR7Gy/hMtYJc5uafonVm1Mj3RN37rLhRvi
sUWDxXtzO7osT0L+PU2Xvkq5DldH+z4NKYHOhh/QmdrKqSZjFS04v9tMMc88lpeNF/IgzrO5rd1X
IYd1Cf2pRWJIeonKrUiAgW21X9rGSi25F9iuKyPBqCAfumNl5jDF5cclofVgGPMWGhL3BxCegrm0
PLiHvPdcLxDDiamiXsvSr20oXm00iV6XHd2J35c2l7GOq+gYZdPK1PV4m3T6bWr6YGwjnbz5ShsG
/BhKRlc3Nop1z/twC70a/2fMnies4cncsB46ZB2GG8Qb10SWOSQMz0zh0qR6wS7jDvPNA2RLb91Y
kB+z/iV35xR82UTjZ3nnZnKe9Zm/yUNzNfiFuY5dczx44KndS1uygpJ3zLTE7qaWOKa7mNs83g0G
6EHT5RUCgGljN3Oyhj7vACMAR+P0jrip0OG/ODzjvYQVxzIO+FnTTec1hMJBBIpxPlUGorhwAKhw
0/Yx9Ku9N4NwEEj7ZOBdvbYxNuY/OJ4a2ww3WceoPTb2tkR/vAJzl34TnrkWGl/K1brraTiW7ak3
eLjV5YGVDN83kWKD9LnjQmyHhdi/zlCWggyOTnkFNa5YYeE5SmeK28WexlW4VDwewrrULDReDsBJ
UjOb9gP/VksMrAYDUImO/4qXSismN/mc9MmNFoL1qrtOTPE2N3SIofAUV+Okrym9Lgvzh3h4A0JE
w82zWOQpCUEciT/oRFv9+yyFtpDKNlZtNTcUQlBTXQArlktqicR4uXPTNPbXrAIbCqD9ACR9T1Af
F/ZdPJTYbcfBTv1L8YIat+SEkEAlCYqY50AGVGcrxQtzW0S5yxCfe7nEcTU4irB1yVQCjwNh110+
TThwg84PJWu5HJPFVY8icZMt8BcxEbjIKnEoABvwFrHMrbLWnDquqwK3C8A4kO3xCG96rQsQHs3N
SeQjegxBlpz5wphuzQlguKwwHja6DJvKGduBKCcdSTfCdJvT58gGhTGw5jcAJWARnGW5fRv6MCOA
7xmOY+9Uj0a8RXvQrNPB32FKA3HDLrpDEN7FbZvsY3jIfHvAmuaACQae6Cnx+GxkpbAE09FI5mOj
OU8RoQdWBdW2LsKzLhJfxkhAFOoxT8785TXXHzp5AzsxwJoWiOdkDGEthyyP8XvdC3Azo9Fvxsrb
5xbonJ4CKy34KYALAVlw44FfOOtCnFRMJtPSV+AVLvPo3yeZeZktzg3OzuaWCVSb5R3+Dz3TnV6s
1D222MUI1dLaGQhpeXQbPL76+qZtbVYCpXjVF960fXNh8apc6UkOC2N2QMMM82SaNvryvYG8FKcd
7JkmuFq53oKr4dYwi0GsUHJlvGTar2EYXkgUNxTnXT3fxkP0iPmGg3zc1DZZACEIzT84GrPgaPBh
DeF+PfM88wvb7zVupOs5iU/ICuHCEONDUAxAGuCaofFOwZJrMcAfCLXl0YAjfVCF2zG5Fe700iAX
ZojdhMiHWfCTdAY9sS6VxbrHLHFimdPio743O1yUggMe4MeyPkCfwfWk3GH8so8qNMtECh4TRMw6
YuYSRMqAFrYCxO6IutXl3iggxzA4dzmTsYjkTqP7uTEI+EbZ/OAimjZy72Xwta+NUlMbGgR1ZnC1
dXQNpoW4MQFFYRjfsL6pkGRXUpudINL2pFq7RbaNSuJc5AbrmsIYVkGGh93gtpdhYB6czryvEX/j
F3Cp19mlNSc3vVSHZ8jEF6kXDxGOB1JBXiMlN5CUd0jLMVmCWDiQ2wfi+1FI/XkolegGknS08dEO
QealFtj1Hsg2PeVLGiCEY6zrerLmBKI8TTPTFLe7SWzwzFXSH+YlnxHGW9/Dxaz9tR7W+HTjEL4K
LWj8ahPpdY+q+2e5ISNUBpf5TGtL6O01GQ4sRPlkZ1nODKnT92zeIcOkzacWKRPvknpDMmoAUSn2
xwFjJhWI2+hYQlAOsEozLLwyBZJT0EWrOA8JyC7SOcCQFgKABVhrwE0rsBdwx8yC+24ZZ50QeFgz
YqITdSLzTO2pjRBQ3xLG7m3WzeaZ2oR9FrPGFczWYoHG6mfDEqMVYyW3jVJwQjKE7dLIuot6Kzmv
NlE91hDLNFGa5Kka+gMCzW0CZMrSuD2ib/IdUgrwQSWjNsz/VCez2F8bDPWTlWX30zaGGXXS7OaN
EPH/7WTv5+r7f/3Hb+kM/8qbqJxhpZXg/0xJINbaff/2/+66l+57+7fjftASXPc/ZSq9wCPuYRoQ
iv6ykzU8Ep8GNh6z5N8muCRTCf5wk8WDlmiYZ7kW2VBNjvhBSTD8/yQGJYkEhqlS2f6fKAkkGvwN
3Yfewtkx4+SmJ+D3lmHwV3Q/w0+wQJ7tfK+t8oLEGdYDQKO5qeKFNf3gmg+jXZubfGmCvWrVfVKs
qFZTKrdUa5aJH63/dOx753861gheMI+KN9FQ1Se18bMMbux7OcB68eTJzYe6NFogDb9Vau25W3TE
KOwFgcTPTVYFvxYTSI6nUhwC5DCPUZXl55YLXUqTxXou9O044gVnurX9aHrdN4Hk5govj5URx1uc
XtOdWMb52anqddEZweMQTTsnSDuM4XSPNXsm7SFnaRSp9twqQK0bRm5DZihaVFmEhoWHCOgl5r1b
22Ms7xorjTb+iLPThA8AynuEvSdVxk3zSitD/UslSLsyp3ZBXq64PIdEUJ7H4UQAWa9s2M2/Naii
2rhJU54T5dKIo8rd6hBgR3Su2jK0rdsontJtFM3DbiJYcpm2zbCLqtDHn5K9ZQLUafBQ2VTGvmyt
9lOALPUaLQvRRy0uyWY3lJAn2YS8ty5DjzmCUxXjquvGqCctTe6CxtRRsLcQ1BpRh0Vepdl3Rpmg
kR7CaNdMjXMXE+66iKr2oQb82zApcIZb0PsW6dzac532lulfd8vvGA5FQoxQ1amNfFZWQZJGR1Vk
iRDd/ttB6kSZAwG0KRm1J6tEvJf082kEKPllo+oq05s+1sGXe/hxzX3rklwqB9sYs6vGSuK7EBH6
nomRAQfGje+mdibjEGLWTYrEfF8jjT1B8e3PKm8cDr5RJ5eIT9xt4S/lrTmh9XGIcT/iXIFVPiYN
yKRqfYNRBKDf2Kaf1F72c68dteSt7n2P7NggcFnsbg3pxWN4hYOqKcT+VpXHYnD2ZFQkTG6Qgm5Y
gFu0FucBbxLFYWlA76NJ92+rdmhWg5an33C82aJQxVQPEgLRNy25YDoRnkeWgEkOO3VX9jYSqiok
u5IFkW7FTV8i1zRL5PsxZmdeA04kN7U3As4GBJZUQ+PPCOFUsxZD6PXr6qvXT+STyZ7NNB/jNUYF
ONVRLDDwBC3zFu3M6stnHk9+0M9iI4VT7XKU1MITKJhFCithG6e0yES06USJDRc43lvlWzuhxS9u
lccHVjTJFiGmu+4HDVaso33VOsSIwgutyxyOM2lNsuXTkI1MrGuSxBQwIboM2z9M0CJHzNfB4kxv
GwJCHJH8WhMh8i7rZtmHNl2nbFpPtonBoRclN2WIRNmcm/xrMkaHKe2nR/TQl15R75XNrNoo11lH
vkdUMVcvk/cyF/AqXECpvcZIUScb+UXcYFrGcLM8RaF+7ram+y1OljubFcFj7gfjVnfC9JyUdPlF
AlntretQLOepnZePvwyF/0BCI0r8YXQJYGXJtLYQQKGTQKf8PXZM2DDpYzf2vwui48ckIEvcL+kH
OiHTEWhSlqU2v5Q/dv2l/Lfdj8eSM5KcJsQEtra16A99Hd3WzjxdQRNNH6BchnkLH6icw20mL7Pa
GO5i8w7LxXlBtjxVhfNojC2a7OLLIyatCbeq3/thP494rwdZiiyI8P+rz4DofVGTUeMO90uSmAzl
eIN7TXMeujGRBrerXlgLnkWTFX3KAy054ruY76LGr14GlOuReGnzspV5QP2Dm4n2k6blR/BbMm10
d2A0eBu7HRShuL+IZq8n2InIdHFde2t4Xf9UYChC4o82vsqdFo+ByAO+bYi1Bc0cPw8wl9a5rk9E
lvz5jkj8tSfrWx+QQc+X8FgnTvEIDrdW9X2Qeru5S819mIv42eiuxpnMN+FcaLBygE5UdTTYxy7F
oAKPze7UYTVMYtUoebaQ3f/h7vMlNeedzIL7N1xL3ngsAKCEGtyKv999uPD5rau7yTcQF0sk0Csw
YBDLs417DkCVyZwBqfdtv/gM5eX8rOP/QR6triXB32zdoiZ6hL+Az9FYpps5Y23aWLo4z2V2NbWn
6jQ/x5hqiQ4f6lWPqXcncqXKY9+bU7e+bqyG//g/nE7V6S32zHF/4zl2uZ160kHqHb6povHTbV4u
0RNKqitPPtxO6FzXrq0/qq5mDMVfdR0W85euJYH+b6VGNq8K/iL+F+XWqAyZQKqLbBmK0paquPZ7
DC7NlBC6zepV7ukZjE+SYcU/9n5v/dhPm5LdJDAIUse+t5Z+a5yZDco1X9o5aKhVf9kEuDqnltsc
P9S/9xUAoeeq6DrleQfb4ZCIGZu59y7vx6o61LlXuAtNB3WoalT1Hw/LA/1WEyYIB8hMuMDMYfAk
HuQbDawbpHQ4R41fUORdLCIi+gAOjjeyhjNInqB6c4Lm1gAkX2tO8WCkU3plxrr58LO0BJH1kCT1
gznk6ZUhS7JNlUxGqvee/6vjFvkJP8/y/nkRn6BKP9veP0+2vZd+fjOnyDzEaBAYCVrEF36FHn9y
zHKTS29RVaf23jdCNUQZQjVj+tHvnzrHE8ne/v1J/sDxhbVtQUaDfGS5hg0d+2OmAcyWNDNuLO1b
kup33dL4Nz5eMRetCAF75RPNlOBrj3/NDVOf5KL+We9T3/6shzwyrsvanFV/8rcEv/RX9Vbkfc3C
l6QJboMuW/oVD7dxHv68a9/2ZJ2+tGh9JTkiiFvy46h7TDWrjbrb1J7qyOhIkMqyOaOqfDu5byAh
qJdY3+Aoat/VUHpWxRBgLCQnxXlp6ftYt5KNKuqFn91Ai3grlbKHFUpYBROlU+I8L10G+j07p6zu
2qvRHKt1l4j8K9nL1mnoTs850+Ttew8XWZhDuh/fPUIFFKvOcJlkvZcr6w+zAed3/ru6inKxa5rw
/KGlf7yKEI5Lj3eQ/02LMjLuYAJGwgC1iiyNPUoz7V4VBDobp9LQ1bvlXTK/DLl3Cts0unDdhlnh
z2IV6nzhdAzfWpHpNNBu5o3OeOMstXluodg8tJVunjtyz5J1ak/VvbeWkLwww/yrn9obk/EWd+KE
JJ0BaxDbnHbdTz8HZeqgGsqeZAmqqDaqy8Igu1YNlZPhP9XI4wxZqU7z3jEQc/AH1qj7O5FW/o8J
kbM+NAPb8UmE8kEsFDkDePwUW9+cAsNZ+JQGxvh/bdw24U5V5Q4fCEa/iLzaCaJh2UVV1aRBkQQE
a7skjn2pJcK+FC3p16y4vbDn3r405UbVJ5A/SUlGfsgPDap1Csh31ZjJtusDrTuWC2y9S70c0g3+
JE/1lBhHp3Taq3bq2ytL7sn6EhXy4a0v3FJxZffiNNgDZgVmGVx7XnJqxsp6sMTsX8u2Wvd/aWtl
ybbH+7LMZmQ4Wn1ssV4+qb2UYP3bXvZz7731fS8CoD/Bkm/2//4WM5RSiw+SeRO+/dd/yItDrhzX
JlCOzYEVfOT0Et0Os3TWG4wCiqW1QdqDHbQ/7SLz6+tKI4SkSm9VHginJMPPm8iSCSXeyrK3ak9F
QoDYa45zQQ4RRHTOAK+2/OU0qkH1TVziy530gwirhmS3MuuuA3+rrBqDUNp5BJLO38i6nsyifh5D
UkJkXaHf6fGCI1KphRd1padHMynqo+/G1oVg0NwaY9rcWTmcJ2J+0bM8YwxMLM9oh5G49a2YkLJW
EacH2USAoe/raZyf0JegT9W88czI3PBa9cgad7zMJKurU7ervD0nu9fPiX5zz441MlOHlIC7/mfL
e8cSF9SNFQ34MI8W0tNJQsZTfEeeu/iOhCAm6cj9dqfqfvbo4IVsjCm8reX60Vlw2jJDKB3Kh0PV
JZmX72rYXRtPrTijn2XlXKU6qjqcDdPNYqTtjWp4P1euFq6FiX9qq3VnJOndKueXPppYD//0gKmc
AlJxHeHo+lu96qEa5ZGetIt5P8iRRayuHbwmf5xW9VD1qpuJXk6dVlV9OPz307ZB+Ycx2//b296B
ME9kyXfRWoHpf5h8dy7q5xlBx1cxYwBpeG5JNoKaFTpsxpNr+PlJFWuHVMROk2Ibt7AQXKnmDx1T
P/Y8SCwcXatOkzyH6vneXZ1SFdUp/cq5ykzSUCUQSy8T26pMUvtm/WUFw5OaZbTmS6GqvYq869FI
vgHSFdcm0Za/2kFtyQoK22i/EK0jVCabf5zFAEVaNQ2kjTLaVo3fdyAmfXNupGWdb9Su2rQ4mp5y
xO6yUR/t5vyXzu/dcHpqzmMdqoyWoUqqOJ2qetsNexKcdp4FV6PNygskCfOuYs6OWH7A7UvWqY0D
sjChOabs46Rc6XNzdMlW/KPuvWMcdD/OoOqCygn+oKAkbvH78svTUfnYLL9Y//OG+ls2rgi5MGGJ
TvsiWnjQYBcWCXXJFmCU2DupMeJ9LPGHYLr0n1VFUlR0VWPKnJPSViyQilV/Vaf2lmSZLoevvEnk
WeUo9Xau38//9qFJ6uGwzdWe8vYml5vBu8Vpqr5+mzPIiQNL8PcayEriuiKlSm+uJ67Ljegy5y4g
tS4B3tLek7PVuSsWNz25tQlhSbZOxuTcyQOwVmrfDgBx5YARy962LfZqbkNYrJdZJ8uDKkZ53W/M
zCAPtQTTSRb4o1Uh7++tCnlXrbrs/OFYQ+jFQ5mP+ZGEKa9QZPPrWCevkdpgc/VtqUijoUqqsfeJ
56Vm85qjbbnOEMZvpsC0+CV5CWUvtaLNIGeOKSTl9WzOzpWy7/NaxM9OG0bPraetcc61nhYMdKKI
+GY49fGGwSW+G2orvjPEtA1w6LxSVRMsHSayEK5JackY14/mNuj6YhdrCYQLmS6mRjByBVsxuCK8
hrOzi7vIe8MkMBmqcZ9X3d7r1Un6TiYEkMerBrDCZWXpGpONJCTL04CBU+4IZnNpVV5Li8du9qan
GZH8zoOOuHcrLEDDvrxye3+8FXH8hxehRwznVxTCk9ptqaRxDI+wjfVRoNiPod/o9TJ9mRqQflRu
E5o+156cC+ZpN6WTh9hYdvarNcTBiWTswx2wbXsQHowTVVSbobrH1KC+VQUz4b6xPVL8qCL8HGw2
UudGlfqwGMg6E76KrO5P5qBVl2Cr9hvONWO/UEJLPCkM6w2ryvwAhcRAIuD3fpZCsciavK1J6qJl
JOdkEpYHzJRFlelwLplplb8XA9J3bDqP/ACe6VxYWXmnwH21qUR+HQ1NdalKJBaYsKtCu/cWDYCx
+94fx0lMOJiNnsGasjZqL3cn/76em/NR4jSq3p4hYQcd1JXOrz7WW9iF7Oc0acj3o0fhn2ZyH/K5
2VxT1yPBnO4iDbZs8M3fkSW/NtsOrU/5pZ1Hf1OE5MDo8v4ynWYxrybpCUdqiOlC7ZWkXjm6TQt1
Vm+dM9VZFjEnT2eo07eZnnkXQZnkhyoIYlyjxvzCSxd36+GLd8fIAqUsSfIXL59Ooq+g6TaZD69A
mN+8GT7Vf1N2XsttI127viJUIYdTMYpRokSlE5Rly8g54+r/B835RFkze6b2CQqrAy1LRKN7rTfA
FTwAq8v3JPFxNJNxMtc5HoP8lcG1mfGQ3qWo2iCjtWomqJXfqlHwoVLZnKcDJNJxevVcL8JNy/ax
1Lq24ZZ7Iys9NnOQOxcO27v6lLXmbYp0HuJE2rMW+oiE5bpxa8SShuiMvXNVJz+hOtCdwtrdsgRG
T7l1RBQj2vGjRDtxJy72CM8FaDyqFVWsTLoZ5NcAfCxU1aMKL47NFJ4e47xyV9eDtjibX0NxsBbn
7s+xokmMMCVkAQGJ3la5B1Lg8zK2+YAuYbJOklpd4wqJqcu19xJbPgUrE8EEI+x0NEShOadJsdem
SDTVvHW2uLDsRcQa81d7C8hiOYQyblOfbWIINZw3pRmqVUeOt3wPNTkF+NSbt1pqcvzKB+8VaII2
I3c5bDOELFE8Aw00tWeui+8nZNAFmTn/Fe4DuShTcY56kpr3CrB7/D79V4MECfycHjilZKUUkQb0
iW7coleGbdt35gOeQAHAoqVIPOkoZE+ByB/pvu1/BvE0zGu/DPOCZRFiiPTvhyNN/lNwYXqkWBst
FVqyys7B/M4N7rUuzZ101N4Tn+fF0mV7Jy6SjepIMcQgaT7bUJ4ZWuDc5V9jUjTtdjx5xucIMfZb
KMYbMs5kMTCgpVXUD6iXDfhfOyRGpwtkIEin7ESuTWYA7ggnwHRdoOpwGeZrZoQsb4UO/9SmdZEC
XhtZbUzFesCRVXKr9IXzWJgTcFSD/SfCfNTLdVTbPscOesMhpR6YoY0qwsY2lGMr63sRRf6YPXrG
ZaJoSUwUGcPQuvOc4GcoJ+k2MUk6NzpWYqIENkwHkG9t8tQGFeDruGubZFC5vtTavs1rkN/eGp0a
3YyS99pESfRU4f+yQMCRV8qA3KI5yi1KnZH8irPlraw05q8/h0YWbx99GmqgC4PRZN+t7NK3qLyg
UoI4mn8AuJ/tAJ/O/CD2D6ZRJHCdpw4Rd3Y/qVXqtxJ20YAUpzFOa/iHUoJ/CrEiXXyZV0ggzmMb
HEDh+/FRG+u30XLkp9BkmwaiFkzcFJZ5p69gjqcLEVZqHCw0u0NhXgyOXbQZ47bcitCTihcE1Jqj
6ZXKkx+hb6cZH42LIJluaMbDYBTBPjeVF/EWE03U5racb4OjlTkWwsX66Yvgp5IAys0VcknXk9r1
WCZ61YKE0rfzGkpaUN2UwN44o8vqUzdDuCkC/dbvAU0C2qXkPlRbbbp4Cap1IhyzKGO1c+bXJnEn
hokRIhQXubaqresq1YqqOzQfr7FXqmshjpUFwYuZ4QUVjMO4jzrPfXKGo2+1wYvsGu52xA1sJkJ1
8u7Cjyi5FWFWp9s2VdxTWIavboUQtjJYc890+w22sMkZbs8W/tPwJtqDqV3V5X9st8ipbwJJm3DS
YCt6E1qlCEVNVFRDRce1bHpta0YYQKN8K1Uyemqyny15+ckUvQmvF+czdGUDnH2hByvRi0Y4AA1x
W2KFsh+DWxcQ4h7obgEHW08X2qjZ+55jOD5PXfFK4gDYvG+625bM5DlvXB72oHjVI0lfhWpcw4iR
89dC1fcBb/YHW/edy/RxGvZtOlKlc9HOVklfgOncBYUtfYE/aBmi9CGEsY2AP7ATUI7ViLPlBJoY
UqueGZMRpI1w8NFqzkE/IYU5lXM4oNg47wOpRECUApZoM0wlPKrW2WmyP4alxgvsIMj/PkSxe304
jST3MhSmU2mOa22wNHDce5Cdwp06IYcAhWjN47+/IeChf9tIqxzhgUih3oLgB84933KbViJB9Uzb
/A2aZIv0XGVu5XYCyGmBwvVyDzLU2LYWFDfVx53GEF2XAaLrcimNfBV2ELYpfharNknjSyI6n0LB
OxNHLjcz81UmVdDQJiiU2WLwKXrDNsnuHR5VgV8QeAZx11TNubQwW7i2X6EQuBVcOsV4gYm4DnPg
0oVjdcrUFGAvJo1R2C+sNhlfUIzgmQoSiRRXObw43dgjktjj8el0l2HSaLX7BCVl7DGor7G7kJeu
ARnlWoW47oS+VTSug79tp76F10/mPRVcqhjXDwVOvavRXTk6fX0Qdckk6O4VHBee9RLnR/SJ650j
Rc5O8gYEJqUweam08hBUJPgbkSDGXso7ubxLbxABR9bQYO/bqfKGt/bwoiGLuq4GwMciFMNUoEw7
kOiISboDEtcUQu6u32VvSM5t3gP5FF9mzcx73Gs444oh4gLtg5OyCRO/Q0Hs2n4dKz7z8tBIRnb5
vDCDcFChg42ueRwhQAkupq8QtMsRrDyJi5oEb2OiwzGYmtxOse/c6EUEYo5vueqtVjvoBE4D/ulz
+hTG4r8/QMaEGvzjJKoCJkR4xQFkhD/9304tUY9itutn+Rs8vWRDXs7fx1Da9gCVklnE4WNuoFhS
zUXjP3WLjjo3XoF/51tx0MSssDG99iSCqCyrOb63SKRPh1Cpb5S97PanyyE3iuSPIoME15ZgbgcF
Rx+37w2cDJzGm2tFns27cjDXRdg8I9DTLxBUB8Azjs7R0DvFIn+oPeP/Gm5Em/CZDQeJWpxbrEQ0
DjrCAsDum3nX5qyAWYYBaYqQwr3tj9BX+KESlcyDDPNoIU7LUO39e0rV6FV73YMYgWsPBZw0zm5F
WFimvUH+kK/YNF9BmPIGili3wgQ03eV6j2gkZiXmZPA7FjV5RsWXu4XXSPXMt5vUnIuuSpLfnNzW
Mbn0xpnnef46G9J27mGufPKtqp2PJHdOHtoxc2w3lFM4tWWure4lsW23IsXhHRlQSo/9O8NXKZtM
l2qqL4l2Dn13Ihrh6lDHdra2GVl3o9RCoeYpqjJoO20uJSul7Lwt5krmrZ+693XcV3sBWYNdhv/l
pIpqTku6uEiJex9FVrUX0XWEgLyJWZ+fIUYEHmoQGk/8zXVdFIsdUir+vnZ/fWsWIaYM/p5UlQiu
S6ZYH0Wf2/y6LpbirtD3bWWX5mF6WeV2GO00anUbzo2AYUKj28sKytieHffk+9DK62UjfGoQkLhJ
6iL7USQ1fru6+9us39t0gEgoKfkiA0H4q6qVt9ScfFQj05ulFDw2gO7DuSpp1n5QQ/xCLEQuUJjK
blMFh4Ao1ca5P7WJjtR+MH32gK0sTQfw3gtnaat6q2tqrk+RTnTaPd+Ce9vz9Z+fN7GHqdLUEv7v
ZurCfeUo+W20NdHB38P8bFBdLkktNoYEa31qdDBhHufFJFKAVVdwH4QGTqVyH9z4TS1jtKRjWSFB
61uKzQGrDxzX4RhL9qoAxLa7rn8Wv40l+71kdln62upU+7a0sBRgll0QxY+MhwKgN+9NYOI6qlDs
QTy7QsU91xZQDYo3C/cKMSJrlGBel2W0x1PIOpgueoNRYcGItTNeup9OjFcTR9EmLmijrzot9hHZ
wrBRXBrkK1b4aATjk1JWzYqE94Lkm39QqUbe9VSy72wJRoPSj9aqtXTJhZEZtku/MPFCmrr1aWDQ
+yEnD49CZhGu7CB2brQWFnMYlxOtIE13Ma4ay0Yp+fLgwjFDN8B6LizjZz8a6UcO9xS1Lopmozes
paLs3yMJLIXaVEhXkBRH5TMrHzJkDSYHjvu4souHLGwCuDPooopOLaitoys5k9Zs8SCaPCWVbmoS
krcilOS42xreJHDYRTVm3V18juF97Ue0mWF+g8eF5ioneKlSDvGRf96iZ0gNRdyKRnGJpu7Lnazi
h5inFF+uY0TIcmuubL2XNpHrqyjd6mWw8YPwpc965+hiPIU3F3eFGkiQqvIBTzrCLsr6tVt6WEMl
ozWL3IBlxe7xVFKpnPXWc96q7tbr82o2CU0UCV7FT2MKPaPBZ+UkLp50bpDfucNLPTrhAtJvlaF8
u/ZrpW4vurxX56JNlasfdtaHbBQsAGYT+YRKiZf/QM/bnGN6gmhrJ1sHuJGTUTr4yn8YkXuysuxy
/UXjeIZsr7/UOGScRRQa3pdo6mOnQcl5Gpkp0uIaTX2DaUYfCUncLYbZIf4HENzF81bEJP3RoEbQ
/hPBnFbt1tUB7Ll5chgmj2LDhvVeju2jK1XtSVbS2zjOpCc9NfBKxRXupptGoXVkrULcIxeiN8YW
d+5XOehiFNpvBKYZgbr4ToGLJf41cWk7/I5KF6lWEUI1SVbwyyA0Rba260f11CTWGPOXCeJFa1Lq
VTq7OokL9dID+pQGQrPV0RAZOLwAek7hNcn7aZd5aYwHI1u1KqVU18NtbjQlzmZqlN7lWpsChZW6
YwjHd2q5Nl+HoieTXDrwoOynobKFG1+bw41Yo+sKmdKHAgi6NP6oAJcpmfthJTbGTGZdn43YAbIP
W3PX54qytaSbHk/GEsbYBcwTBxvHHNuz7Fmw5D37S7sO7R+pn+w98RLtxMsH6WPNeRSZlsx2Z07Q
5ScRIbbzorTQ00SkkgSdtU2Bi92Uw2m9GuVDaYxXIgw0s16FgaXOxaeZQzkgOSRZaCm4FcRVhEJU
FT0dfImNnaxTWSkt7DU6t/bfefbuWyXyzjoGbOtcTbSlHGTFfpgqXJymV1UpBb9QVcUSD8WpBxhY
mDHgN7oGhdSesEWC7jcNCfHgBaMmvyEfxl8E84j9qCbtf+TA9X/YTFqyZSk2qpqmoX0XSNXAdXoK
9kpvQQB9sy2aO0WTqlNUq9EmryLUiqh3nERbbsGVjoq4WYlQdIya9X1WL2F7lDm19GCY2J1g3tdj
G32jN9cbsBXJvSYjrkU2CkiApdXVVlzcxCiWmSH/GCWpwtIc+f4b1VKrrTxdxBARQtBknri9Tv4y
R3xOP5T/oSKnCHBH9gX8oVq8h2D/gIMGmfq331dVypXfJVr3qrZpskxQ8sYTif2EMl3EHXrlvNYD
uT6VgYV539QRTJuKrjDooA5QrSwJdzTR2ESBvU9UaNQRKjKgybHKtUzl+O2uVbHyFG39593//7hO
LZc1BuorUac0AASjKUNiTRyLRYhiY7QVhUkRRnoffglF73XwdW6dtUh0/Tn4GnpVyT8US+5M7hU0
r7IsO9pDtE4mdIe4kK/XZgnqlysSsP5DPDrp0UQ/R1fl4r1ExQWTjLS+h6ehrvOIQ6Rv6xHnAgRg
EFIxf0XuTcVf+5cZNWhxx324QXK4mpl5hSB8H6cv3sCSj4m1shJhOumSZ1Z6n6oU40DnHTRHS16C
OKvWvoTv3CUMx/EGZ8xh34Xt8KSlH2Eypi8d7hhbTZ9sKaePhmkQzDNbrlDPoHfQpZnjpyWAUbnn
OMFPID5MTvCqFz/BJYSYnNltet84aXGqWuOQeD6CBgaumA3AunnZWwYljRxd/XDCyKJD887D8RrY
mYZ4WQinFCr5sjLC8s223qXa8t+/TXQb5fnfD58Xpeyv33/NMk0VESvVUGVVt7/LWI8aqyYOKMmT
2bMXeZrkeJeVH5rDEnm/pm3crWRq7tZvi3vf8/SViEQ7lTWIvtcYNg2Zd2Bg667Tk9vBxBg9RZQL
grqKXzaiJdWt1hr9qSjM/C4zYdmW8XASTWnWt8tWSuu5CEWHrjoPZtkAGJwmWZBzdpU/nkUkLr2L
WjnK+PKyBfK7CPGFWlpjZa2yxh0XfQhUkk2mj6ZuHe8MwAjPfQAqwU6GM0g677YIrXDmt61RT3Co
EWVSC6ed6cm+PPLiUQ5qzAn1cus1Mv5TvJZWoTNWR52i1+WSRzpuVLERf+nwpyFihjXNEIPTHA6v
5uJj6uTw41qvoTjlRMW2/ryDAE2PiCn04niNCvrPHqU3KhgMlHr5UMvm3bc8gAivbcFwg16TvhMt
Ga+j/TVlUKteQZXN1RExTf0NDBDpCVOQN521/yiipj7GemafE9VN7mXLP1J2kp7Uxu+3soxnYmk0
0hMkpWCFCdiiQoobianAS0+s1eF9xR8EH2DjAfkq4wGNO6Qq8nAyMyNMcmeV1cmAxVnebiVXarZS
NrRbJ8ZUDV+K/8Xi7jrGnkaLkGPfAXNhCGoKPtHiEOeTvNj4bn4WMAoBnBB3ut+gUJY5IM2HnMOe
Ryr5Os7IYIBV+ASwPVD0I8xpBJNLdlDaFIqLXHvGMdXz+wnRuxlKA0cDbLhhw7eTm+gfw8KiHibK
POw4eXT1bVSV/lFc0r6MDvZwJwKygaSdySw/ZY063qZjh76W6LGCqfiErAEGvkx1+DJt7Trcs+KE
p75CsjDr4jsR5XgiUr8IptUoPIkLngZ4acGvYnvxvzZk9NjLY2Gd4DW2T8vhV+W22jkyc1tEeRBq
51Aav0TU3C5RlajqOYrcL30tpKg5qdcEW19z3BiIKW3EXd3huH5tg4eJvnIXA9BvYpRVDDvHQUpx
KbdZDZZil3v0aqNVEsZIKFPzvrWLYUAqsYl3qu3Cx8MX4tB0ybiQqHuesiQP5jqaVufUKCz0Qqhb
9G3wEXKe/GmkCl/nvp4EAUMEUAMOHRUONlbkJUhJxc0uwR/y3fSr35iB2C+pg02dnivJOYMlNndt
yEj/vqD+jblrayCqODyyqLKY0v1NITYyXT/tiso64wgo34hXb5c3yGV2ITargskrwVRFNjbeiFev
6EWl4q9eedLZE73XuaJXNfrbRs3y+/4f5l8n+Mjx4JFdqsM2LZBZSWs/RbvuD/qAieJ5x2G4RbZP
JLHs0Ol2mHxWKBI13RkzlnLmOWZ31jm0N4BdJUk96nqQPyOeMG56C1EuEZIplLHN1AYWSXpNzwJK
X9TFfqyV7NkwslkxFPGqMWpn4dUYsMP9KTAZUM1zMxoncRAc6tG/sQE8P4SdgaQ0WgMrrw6ts9Rq
pwCq1NozfB0N4mIjoz/zakhA8wO2uXtdS3Gec1RjgSJO+5RU5pPIcn8OTSqsUcRQq3WVy1Db6Z+z
Lkf/EzWsvW5DS56jXo1XVNZsa8dnT9cMnr1XKcFikoFZgJqMJ5OH8l3Wig/L781XbRKFcxJ3fIa1
BiXSNNtzb0HCSBy1eYjDdJgXDUkKWarbhV34+jFNpRaZytI/uGUur/pGr3dmp1trVeqdjWMj7K5J
WX9rdZ28tRFQXA8mZEAMpYJV0+fWIQ8NaWHaw3inAgumBNg1pzTMcLoP7PqxKpH7TNW0e2Lh0m6a
pFdeAgsNhCrvpDdrHF/4n5Q/2QDsLbR0PwwsUfQm8zceRZt10fHfafUUg8NsKLC7K97RFlFeFU+X
55WnFNgnQoRUYsTHpvakr61VCbZt2XuW/Op7xtqPbf+xa449DzcWFkO4zqFKw5SqMNpFCeOnXqDK
XUTNx1AguduYTX4O3Nhbqoakbesi9fa2ZySLWC6856gznzp0/z6kKFw2jaEvzSxU15igRrNMi5pT
krnaUmvkdotrZMSC6GGVW/r5A65ILJe+lrwbBR64eVlvoyxAkzrK7S2Ff+RhposITRIA7EGQLBFt
iqV0aNBN3XIScisGXW6dabpWj+kWEbLrx4g71ES6mSVnMR7MToX9rFweXDlQN42Zqthy28kjgMeU
F46efmj+azf648+UFzMGRKl8rxZjupZCFPZ0yVPvJNyRZx4il++VV87EnNS2fzeqnJ3zBF3Jhq/e
1kABfC8pqQWEF9+WzC1lXothsmE1fAjE7mO6aNMuRbSj3vcA8vOvpms7VckHEXWuCikiDqrLZ/w/
28SHiH8B2ZiXBNXdmRnYxhyUvfeIu0F1QLjtTsWP7lE0mUa9qSgmH+WpyXZK9HbAIK9EZ2jYCXAy
igEidNSBfJy50i05rGZV3y7gzB20eKyPZi3VD7UfbL04Io2ltCi7Koa2QONveIE6jVKh6lTHQtOa
B7XxvgxrBpCWifOsRdawzknTJdiBYqtT2OUOMaq/LiJMooG/n4EJJukj7c5VMu8uDDZQc8lXiiap
M940GQnTS9to8qADAygWopddRr799/cJeYY/q0N4XOCjBV3eRIRdU5TvjhGFliZjFqbqmQonxZgl
a22+6UaE/8i73RfTi3x0MMlE2+8STX3XaOoTIzFhV8/9HyP/Pk+MrKbP/PwXPucFkVSuujIdkedy
Kacg0E15xdnJVQtm0jaHg2gRlwFQ1EoKY6QI/uxAiJtTgEgU23Yiz50yxarYgMkwldx4wLODUbpr
EYkL4uPGioWinCmG30UgEO1mhjzYgCuZgtmaZcMBbJyjNQTY3GrhfZCGzlE0iTspoFzTeBjeXjvI
bpXLNPGGAw4DCz0Z1Ttv2qEOSZEjxCwVwE5S48FXQnnL/iG6GRL1vSTP+xgo9gcenf65VNpuOaSu
slHcyDjouuaDGPYq9IwxJyAbBXurNk5WnuQPUZ6uUPjNns20C3dGQ25QhD14RVYto16WfYpj2IjJ
tqRszCxvDlKcopblhCr4+8zkMUeZ7OCVi1GpgIxWknTLVqJetAkk2BWi3z8gCWIDFyHVRWbaPje5
etIotv5MWkoofQYlBGiQucaMlJfr30eQ3cxQUlbUFUQeZYk1NEUNNUn2nIHxscrl5Il32S+IIu6H
qr42dVPdxTCL9bWLnyBHpxwzTis27jqsyTchmZIFpAvjRc6lpd8byU9FQm1UjOCnl1HizKwFavfV
vspx6fCTiC34BPklpd7M4pKzspoDcgFzGkg4i18gcggHezv0lfCtwlSAFEFwU0sVfNAKL9Bo6NTf
nqIfSDNH7yXcXsQDHffZzot0xqY0ehzaQJm7/Gfu4sCplynQ8b2BBjn+JEBZhqD1t25vZOvMzuw9
6cZ48nYP7vmLIcqgUVAevMSsluzBx71WDHAj1Ey79WRpeIl63gF575Azd8t9D//gRrTrbjXOEbln
2LRw9UX/ZZgcoRtVTyuYNKR8Wm38NSyKoHhHzm9e7dGzzq8QEYXy1UPuYBGbtr+rw6I8xErkIlTV
qO8KyiOebP4MZDmbjXXkgIxy1E1VlwE/rFo8Y1R8SMzI/JnE8UcqdeWjVRT5f219jW/MApYqB3cb
VSGdJhs6dLc/4bd1HylW3GTDGbSOcyr1J1trWHiRy9gYrQNjII6KVxRJ8xuk+Zpj2xXafa8qSGvQ
Ho3Roh06VHlLe6blfXQrDiIiDCrjayh6zazeFkF+74w2LghK0C39ss9PcYnoGM7d6quWjPeBwOU6
9m2O797vysx/aCjsPktQPGdJh3o6xZ/fdV3JW0muKN40+fDmW+kJmyv1oZzasaFM556uDW/trgjd
7NjJpN7FiT6LRnnZjZk3E+d9kRegwNXvAzU3bs3Y0pGZzuT0pjC0cGXF+AwBhcyoVdpp+Vcy3eqU
OWjpFgO4FNFkX+67nYhdL+t2Xm80VCX68HuHGGLmJlPEwNop+wWCqedaN+8EklBgD2G5x7upSYI0
cO/nVozEhN3NIVXKe9uqi4UlT4chWc6RAAn6X3UAcxXP69+WXZxC15ZeEBQwJmV35W6ErM76r5CL
+5weuGDGxHR+c5fppuHpv8ugPY3a4B0b3UU6EsnmYwWt4CbzzPSlxGFuidFJspLKKn3xLfO1cfXu
LsDl9MGBNiuaBye114gnIPEzTUoHTn861vQ73Zfr5yBb67gavDhZbm6pEpdoiBKiN/YA/+YYToJA
aekeLLTjHz20M7edoiF1PbV7qXcEVFc8apgZp86oIMaZL/W6ZgvOTn4HePzr5domW3W30DOsBcSQ
a4cIQYp2CzhLFtK41TDv1SS+d4rUWbDdkHlRBu0qCJNi5xVDdhuxLdwkIBe2Gg/oWgubBo2QRFnK
XgtlIsSObUjC/hTHjjvL7bQ6R3WGgLqiNC+yX0U3SThoP5CYpgaco4mbV8shcvEsHY2VjecdqmNY
FDaRF3g3ckYRxsUqtPGCBw29S5RRAVPciooZUpAbrB6ie3TytXNmBxsMBKN70UdF59KnTaT4zz5R
k/v7PCcq/XnbpQihT1pCjh6YgEodfy0QmHBjtU2W+5CzJo507VnSUu/iHKgr38jmwZG9W7bx3m+Y
ire+mwWv5EIUFoo+OsROrG1kpG2WSahaD3ZJFTtAmuUjNFGQRkKhVArEM9VUOtnKmK1qNgOb3kMu
ySvYbxZqPOCi5G0DJ673lRxpK4tM3g2JT+83kNMk1bXfUl6/ZhSXn60myueF3YxHzcqH9aip+a3m
NvoSRTl/i1JKsIz9StlqJVbrco1zJaCv6Fnr4id0AJoPUC5LzEb9H0OEbkeOi94dxAhWmiL1117Z
aveWH/kci1Xj3ere2DJDNxDW5IGgKZh93m2n+iSy3v3Fwx5E0F93uoLhY22ghC4PhnnXdvVrmTv9
S2sPw9JKdXKNE6KkVnBBaCTncYi7YgevCcXNWg9emgzbC42vBz4yhM5Y7pvK606lW9f3XRY9qKIZ
K5Z1Ug+I0kwhyTsyn5L/MzW65kA9gV8FEujzK0hqDAaLSnNALv8TbDU07VxCcuoomqzUCtZl7K+o
FWjbOOohXHiWs9LzipVBjqV5pTTNI8qPeEOVbfdWe/l9yLfDu8mlRRRFCLOnYb4dtNZ7x6kDYr8X
6Gd5PFw2BlL0k4X6ya117TlH/HbdJKm/EKHjYGUgSTxpl17+W13qmYd/36ebf3v3mZpGglgFwa84
8t8Y3ko3QpE2C+mxc1IFbJOmzYZibI9yl0SbqsPdFrpk9uhmbEt0NbF+5eACvZqH+Dp2gNeIAOeB
bQHDgzx9zAtsyfNMM6/DExlFKvHRMQRX/A6msdNHGxObpHJrdXYhaqcYyaPtHW9rMr4fZa1s+iaL
3uqqxaq6DtM7PSrVdca5Y+1lSnjnwRqdmVLmvSUwsj025WJS21kRWVBwGiO4CXVaCXIjCR4tnAzU
qTrvI3j1GHUUf6cVRPR9RkM0fu+b5oFysf5DVgbI3PeDEowTDQ0DGTgd9r/fRY1I37g6cELrUaO0
O4+aIcpxfHBvgJhhJg41aGvLHdxMcVs2lCMxeq22l55UH5yZaOziikrkONgzLzFAkqIwLSAuOUSO
C9jlGybmW9h1iOkXY23qa8hSaAM1LQLy1NMeLEVl02njIqBIhbWrI7NdVEhrnJEq8TAB4Ree5DvE
GIxfYlIiBUyy8OORNc78YlIVeTyWvq2drThnqx8fVTX3fzVdt7DVyb6g8LKZOQCGgd33w6rN8cVR
6govANk4yUMELTYKzD3OltIa/qF8G8mRv8cQOFvqYydtHF9/8rH/XcSAbHak6Jwt+NBwKSVj94gn
8SRc3Q0fLvBmDIs/SvB44D3a8NxFjrEInPKvSSTCg8skjq3F56RBIAVKpLrKWA0uk8LpX5qOTZd/
yVWl7lF2MbNoAQCtWt1JFinAzuBprL0fCoaQu06Lws2Yhw6bXbKMk2n3oup7JO2nHGShyegYF4Nz
yUEiL3UznTfPObZynQx+U5IU8yVvf1cTzr1u6n5Zkk9Z20ZoTc0YmGZ3nh69YLboIo8GV7eq1Gdk
DN2DaBIXETpJvCTxHu6+teuVqs6aBCtf7FGjRhu2/qR9SAUEMvF0d72ItshrcWRF9LTW7ZZzm/yQ
RhPgOHaNnTJRUC0TPK2KO8tOnRDPondoZGNXOg9e2Ve3GBRoz9HoLCnSmQ9yb/n3JRZD8UQCw4HY
Qck2MufSqGoLqUEPKMvRAO/Iv8/FU6vYQ7p2Bru5hKI3MfNbVxlWRl7/NqajWQ9Qf0kax6SJUAqV
PVrL1snNfmmDJe0qZ7D2YoPrK8vAkov9Zc+r2mY9kp1X2znJabYzEepunRyinlb5oKvZknHK9ObI
Ffi7HH+yB2MMv7aPnPr61EgepvFGkzivurqLBxD+SQ3HFt/HhS5+oiDJb9n62/NOa+W1iZvzIk38
8Sapa3tfR352lmpvIc6ZQ9rktwn5YdzE1OZh6P18ldtauBSFQjfCmSCJdGcX8St7TsO7XFaGJ9Bn
jxcQDFgvbT5qkrxkb2xtEreR9jay63M3rIsXo47uvCnX2Yb5BpVr47WL+hCguBMcC8zobx2pqlaB
5+inOI3xuQGr8qtWl3pU/U7hOrym2YlkMNLdnzeS9L3la1cKegGfiy9j0qK2XmXIfaLkAPZlqhFZ
pFunr1NaUTJSA8Vbit4WmmSRDe82rt0DZ3WXPyeuEVl9iAMr2jVYGqG9VlmvTVIiRl0rP5OswQVT
icb7mE0SQEDTXsZB55yTun0UI8ok4MAaxJiixMWqwZz0Vomb4tRMyTcxwkJ4IjfaYZ+zps3rSW+k
nC6dDJlG9hNlbis+JjARQvDHzjK1WdxY4Tnpg4OmYpspXj4ZERPyO/E1nvquUa15X6LPea7LF/Hf
3/6ObP39/T/Bbaj8KBTq/q6FpBlSJXkYrj2OzqaUlK65DRIwSY6jt3M02M2tIEaIO69xOQDpcJzm
YYUBUle37rJJkf2BnAIPn9zEttB7m+q5/BhZkbMwWapWA94+S9NNyQpP0GIBMg5HrzrWGfpEBYS1
AFGjrcnK+mTpzlNqR+pRRLLX32hp+BgFZG0UEz1z1u1y7qWW8Qrj+pcFUO4+d3Ati8YWMW4YZofB
kQpyEP29X7cV5L/ml4FS7WtJZg3sQjs8hzg+zIIyvkOeuztkISx0rF2yQ+lY7jpUuuq25HSacIZc
DE3RPvSqPO7ioHlTRrV9GAp8BUIMMZamQ1Uh5133yzFxCON3h6l3KK0Lt34fSnTg8H/N+X142rxT
nPKHwtOeqrn1rA+6u4IOnK7MIm/ufTPfx0B5X+NEm4u6klyjSzRgM3BnhcV9J/khJmeBuXVTuCji
wusThGJWILc28YQmXlX7u1N531KhCYr/o+28lhtHkjX8RIiAN7cEPUWJVKtb3XODaDMD7z2e/nwo
agQtd2fObJw4NwhUZVaBraYBMn/jfA1yD6FNTa5OtjU2KI2b/JS24bjRjKHcVrGnP1V8O7m9V9pb
uwdRsIK1jWpTG1vPtic/acDgvisAZlC1R8HcswpssLAlz2X7NTCy7odt4/1U9lW9iaYW05pKxr9C
NrCBMnHUqfAH+OlDh6+QocZTRXvpMt35w+ikKw/F+4bu/Hq0YCyMseo2jdKs+jSwd7HeOKd8qIe9
aUtHb8qR0R5hsSd1t5JBV79OWTtsO3Bx29xreQLPmie1AL9XAzr80cb9xabZ+jstJ2o2OKj4XoCS
voQpTAIsRrD9SPiTFpiNUwdtIXkY/CC6ikNZyspJioHwzVOxJFWYluDXVxi5cu6tEf5BX3wd7OJS
mlnxAir3Ramc5AkRJflzLilfcl+xHtWoqM+jUV0gAgDpT6OIR7jfI7nNHuTQf3bgdR98CyMCiNi5
/iBRgMYYNjDTb71J1bho5WorhtJoPtkFj4em2vWPrdkgV4/N3zddisJ1JbfBSXXaMzBNG/wzKmKC
QRM4nJVoNsVF4O/SsX+bF8GYIiblmjlFjFEb+w0r3GzdeeNnOiPZU5lEn7k7qXHjifgkTb1y7Pu6
+yLbfFMDDU93FEl+8bvbX1O7087YAOyNRA9CF0EtCno6EPQ5KI9ef+0GyzoWU/yDHiMZPQoJBydE
l+w2DlHExeQSqwVvyLpNQWX5C7cx7QboPT9r89DUTMeVHaU9ZOgzb0OnGN2+qSXkX0wtO91OLb3l
MYk7Ltvt59nY5wfKViU36B+x93GOWT1eyjEynuy02fH0udEd7VfeK9zhRc2PXje6y9Tg8afmdrWt
wm9TBdA34klnxDfyj17/1NtW/7mOA+eh9HCNsMoEWkWM6XYb8ZWOhJ+3l3vcAAs+zpdUaotLNp9Z
unJJ+dI/iSkR7PI63fW95uPXTAbgpvRRUqof2Dqd8toyXqpY7g59bVauGFqhP1F5i79HUma+oC3c
P+Mm5CbzqMhhbIY+9nqDPEgP03wATfZ2lsRat+sC8/sytaQtuQ6MYlobXP19pWXWJ1C8f5ReYR8H
DEsPdus5UEKHdB/qin/uw7DeBdiwPNJKHLdaoZVPk11ZGyeV21Pf+xeHX+Z9nubpCT3i5hjw8d+3
YW4/aCilbtVRnp6Gssk3HuCP53aKkZ7We/mlSLAEMUAd2FN6Rdc62nd6VR0i32meRsxJqHsl1TfV
w1+v5JMeJ2ALlKz+LapaXO4sLb1otF33AKnkfVe0sVvmKnQ7qqgHxWS33pDmn4y+dG1LU76bPFhg
7mX+bhfpJ4V7CKzUZPnSa9IGcZHiDx1SWcB34Te/4xX2QZxfsB5p99XYPNp8lHaxavc7/HTHi2zZ
1BZwenyVjfqHaqbRH5l5BqWJwAIf5otJ7/mbFWiFW2JP/IzcS7stkyZ/sIfq5ET0BD1fqi8wjFo3
q+kElPngBnmV/C4HPGY5Gfckpq1nW+iF+WmaNOOsgiNZB06vfNX78UwNxKZR6Sh8ZW9r2Sy/h4Ex
bXpbLo+UKa3nrO5/h1vBFyVde56Ia/Oa1m100kIfJb+0Gx9TZ358MYwfkVL40DKaca8ETbszfW6R
kCy6tmPm/3SAya2ULB2fx1TvQZhX8rbKuvaV8gQNEjLC+cbZLvP0qvZ1Dg6g3svY7h6syTEPyhTl
D/xfxrtRbkyMHEtnHfazXNUQOXssEMcHHMfj1RA63ouh6/XFwg4yhpnaa/1KK2n3+kODHQ4CfDs6
yM1GgLt8/pZrsw9LzFSAfrUIm4MUsRtErYB+1S2mL2iavshylz3LXk7JtDFORtUlrqZjpt22ir+Z
bCX7BhHjd7ouw6V0oHZgUPcrnL9zsRhdFZ1UuKFKHXZ0ZPPQhd24G7oY60q1d6hXtvVP06kQ82yV
3yVaFqUcWp9LWZ82ihJ/w0+qWOeZ5lzS+QDBvl+pEW9Uz5Swd6IQpKynyio2gVc5F5HoOKa+syPd
wVTnzzmU3cxTZfDFMu8i0hJjMC/2be/bZomp7HxQDV0/vY6SH2zsvMjOkk8BEH4g988dBh9O5Pxm
xZpzDjWer4P606RhsqNOOGfWDiz3yjtajq2csVnV3Al9baAniOLjBqoesi4Zn4r5EO6zMc22PByH
+4InhbVutuorcqfftWoY/qA/N4FU5kaFp+1KStJV3Tg5hleUjVdF4k9HKeGLWpeM68D3yF4eMblL
SlP5bEa+tfdiKUOkEbsRS0m+gplJ1pONR6QmF+PD5IEeSfEa3kamNqAHFOdbWx6th7xscQ2hJffJ
yK10L+aWg1Lbf6bUtkpdzQL+xd0IioR1/WrXPSZglh5+6RB1X3epoV1iBysi8Eg1eO5dpE1QBCAk
gO9BCLJXy341hc25rzQeAalQfUrpM60gZQ8HMaekmrnqJpwCAf9dIi20fqcXhQuC23i+/exr3CWH
qvxdlqTxCPJ0OuoSTJMVpmercJxLE6XUcyMYf5XqMPnWy5h2dsCBZuCyTQE8OIJK7xBA00w3Huxq
Y4KhN4KQhqSPJ4tcDNkhnDI+D4UsrUtrUmntOd7zaPXPvumf4Ub7AeJAEgWWuMV1rcqv1NOgJEtl
Bo+tgTZuctcEpbb6bOZjdMZFi5u8pKnwvM7tRyfWX3j/mC/TCJsHOvifDHFrVotZqGAlT3Hrspvt
CecsEYjK2ntsip9iYAaBvMmtHt97q5ouMdJYK01pBpgJ2nS5zaH2sVMTHC7FUAR4WkAjRUIDhkVF
H+EVbGTcAM8aaXhclQ9tm7ydJVoRb5CNxNsl7OuGPiw5t1O+iXhfJTImqfwSnisDyUlJhtqdKo53
FgfeBs6hhWmFY9d0NiqTH4A0ujalhPlQztcid7DWVZlm7y3+MgejMqyrmGvs/KjG9bTPIxszYB1m
V5uYdOExFprkDE2Vcnyk66Rd5HHE1dsL/GvAq96N1pjsJR4tS9WfYKONcwnhCQTrujNknZ9pkJtO
ocLFifRvHaS+c9D9GrWcRms7FlvHpnBbhLF1rL2ae7H5DB+/GmOj+XQ5NNYjXd5x27Vhs6FsSoui
gAnZS8k3Lw7i3zATmBVRpOYL3/eK20Se/wksSrjRo8p7MmXeFGH8nYcrGvBtBXi/NfhpmYfi0Dsq
qFrDoToAr42QOlg4suOm1SfqRaufQx2PWSRqkF7x+AMjiYBysuxUyQGPtR7+hiKFboHRD9UGvCzD
SdKu4lAGUAK522q3ii+/zVVN29KwUcvDkFT6La9XlEcaeuZDnBvOtohmnLil6McmpNLioGH9ogRm
/dzX/UpGBPdFt7qNE8vSdb5R99paedVArD5QIPBuQ6PAfika+2ibqkVUobWLAwbG0dIOCaaEXmz+
0/ZwrI+yvj/yWQt5YtaHq4GShjtibrkzHM8+xZX0JcDJ67mHIam3Vf3ij2P1koNGKrRGeSx8qXpx
tN5wOzSq+YZliAuLt1M6SjNe4z0aOaAqqFveYxaZv5Rpil79NKoOoRzQEXL8+NWELbPR+xp7sjkK
IwLtzkAvQK8QxWYCldtY+iTbuvzM7wcwFqYHq4O3GGBObfKgecJXDcBgZ2h7Q6sTPOZkE8ZUXCPY
BHoMHrj5OaWUgH+FLeOyzdAYZWVX5Py8S7FlUGIJ0O8EJroRa1Wn83eFUuDmLda2gM74tafONydz
h1dv8wlkvIjGHbU/fZzK2xCYFj9Y4yBvRTL2k/Q3Bx05w3kr2Y+zTdVSGLutHQZvbdHQ3olkrWvU
dRXgDCmiiVm36Fuk5f62NuxpvHW0hMQ/IZ4CyaXDGu8w49kbltM9dUjfb9NwKh7s+AT6JHzBabZT
5P5FUqzuJa2GL7ConHOuZ8O+7CBvStrQP7XYIBph58AdkkLzNtco38sJPbXbVIdYwaNOs9mTC3Ru
sXbWAZoHR7u3+yexR1aFCZonWbizs8FNraznFi+01sCnk5PvQ/yG9fYzozj1vSjwTwblYTylnhFh
bGkfm2ZKL60Rf27l2H+Fj6we8bVA8doZ/NcqbpottfZxK6KAB2qXHqFzFNFcrz6ldd5d/NDWvrTf
6zL192qQy+uiN3ChTs1qXcNb3dURTU48LZBBcgrcQTaRYf15msynupKWqvsh4cOpnirFNh4pH/jG
swcJ84vJP4+GLDDewfG/aLzbrl6Cu8M8koxef4r88VmMoilDzTTrf4pRxT8a+nZY0m6dvdgrtIPs
gR6d2DVqJm3rgUxZR6aEO7knvx106WBJvf+0THPDXxwTz/8skpb5RG+VTTDSKb4L5H4kr0oPtsCS
LFKoR/Csg45Z/345DxPElVEpymf48Nuwb8Zv9mR666kB1DwqmXyWVcpdYKfXNlov8N+rwA1nFxRx
wFfp7SzRDJuPd8ZvuIUziogq72dJnjobnETf1i4BkSyifSv5t51FFLIP9itmX1OVoPZ627Wucdyt
J4B7LaRiCiyzWSxyYW+HiFuFYzIfxNkSWPKWwF3eP0hZtp8AxMcrsf+yTgyXnOVK/yDlbqtl7V++
yr+82vIKlpS77Wt/Bubdhe+utGyzvJi7bZaU/+7v8Zfb/P2VxDLxKpVuLLdtED4v/wQxvwz/8hJ/
mbIE7v4Q//1Wyz/jbqvlD/ZfXe3uFfxXa//+7/KXW/39K0XMoeLuUMtdBEK4tQvnj6E4/M34Q4hW
FKsw4H5bdRu3epzfdrmNbws+LPuPVxCTYquPq/76FS1XXXJk+s7TZol83On/en0eZnj07vWIu/Pl
irddb9dZrvtx9v963dsVP/5LxNUbOBBG2Xfb5arLq7qbW4b3L/Qvl4jAh5e+bCEiyfxffjcnAv9g
7h+k/Pdbgalv1yMOP9hZj/VjOwTWpgIR74ph0M2SAXpWg9whCkbLcOXS9taSXefqLqkx9asrhzvK
OSwSh9EHEwd45QGSenVUczyb1iLsdxtdT5wzmF8YdGKqm5zkVDrcBRZqoe7UUbPWOk0lF96fS5sB
6OVs13YzcxO+bsLSDc4ekp7i1BimWHIXozfVelu4TC1WcJ6nRagc18l3L6ylg47ks5ulabyjJ0U9
Sk7zZ1CZe73MmkfElrJnierLg+E0FxETWSWf3K1jVgMW8mSINDXGSiyg2HIUKaonc4uUcWvKriIh
KXIwXHoEWHC+iAj8w6urdnexDNWjiPofruzgbosaxw8/06jAZXZ/nkBijSsT7Y+zGFuqFbhD4ryF
l4D+nmLqEin5QErevy0Ta8VB5DnvuxhlHGxzHfKuUsBo0aqILoA4FQeqhIiULuMPSbFtn0FfjrsP
a0Ce/pn+YTbHaNt2B03ukelDwx/rN/OxU0LrUZwleFd0Xdae7+a5IQrX3J/yHrpbMDTBQxf7qDX8
uYfIEIeCx1tUoMxut8yJsyCxuj00yN/v5sUmRY1xbTGZRxEUU1bSb1MZ//kSvD2YSfqEGDkZ/Iks
NzMr5zYvgmJenC0H4HXmSQwnIYAnTm2aKV4Vva0Vy2o99NahVjV4nqXDFggAhuLRpDor9PXqy6pU
KJJgaiTxrgVCTdnOHLaRkzeX3pebS6UU1tHq7Bcxtcwjv/VipI3Nswap4pACR96aut+547xSzN2u
IXZaJsV1bMsfb9cRAbmYvqZ5Ve8ETVecoQN1fePr3lF3EeFzCgyOVbi8t3PB2RXsXWRhQTs0awdd
zoAe7lFuNC1B17xM66NUSibnniRX/3LeKFoluyLda6puODWKaq78ukvXdaS9cadjqXUwLJ7Z0ctB
K2rEOqnmi6kPKffMaxH3IxvS9YdUDdt3sVwQsZEvwEe4DTFOo2aNSXD1VCe2eQpmUAQOkfJvaY46
0OyksWQEpqIgGtzjZXy4A/3EKeDzrZi0ZrdQ+K8GBZB1/o4NQtPolJk+naO5tscn5Tmki4pwJbJ4
4oAge4qvXNPdRPMKoSc95zV0w255QC0wejebGum4or7OCgXbsKmidYDUe+CCFMyAg6TRuvec6lr0
Y3UVc8o810LqxnKIGu1WjEX4bp9Bjp7q1vMPnVn3Dx3cZyy66RCvxDhChf5kq495mw/Z+hag+AQe
YLDaHwHmNjTu1Q79Zb9YLzu0WfS2191cMO/nqY9306YcSjtJHa7tu0voh9+VNxfRyptcagjKh1+Y
288OLcDTLUeMP6y8/cj0Xii7PqAnF4Yf+rgSHdM0CV97eGG7bDabE4fk/WwUpnLLWIS7Pr6tuJsX
Q56gux3I/69139rTisInrCkHEnOqh9J5OWRe/TbU/WbVAhN5EEExf1vbwcZx/amaNssyqureuitK
xb2p3eoQDqFB9YgB6loYAgJWyo1k1d+0sU39Y5NZ/UMWZTyYhnV5iKakPMRaYsvPvUHtQB7szBU5
1ZwYC6rC6ICMbum6UYd8FFN2oOYuN6M98iC1Iqeuo5roFQ/WtOdnTnmCzKo+ibMUH1B1CtvzMq9i
3faQqgbaRaQ6MqDalTIUxs7iZUPxY3I5UNbjXwLqex1KztwZmMOh7iBV+X41MVfPlxxyiZYMV1te
QFBl9UNX67erfZjPkhJ0DL54/aQepiQsd9Sp5U9OmyJUKXnmLxU7j6BN+x92k/VuBan/4r3nhpo1
3eX21teKyyQlesq+QgugrRFHS5yaclLm7zX0mvpbuDRDKpIgHd7mcohV+VDisDOvuC0W+/TBXNQr
A3tVz5EKHTNlLXY0h2AvUu6XzHtDrQ1RfWeFiOZGuU5UyxrMJzDr2cauERrmv878ZQbwRJS4/B6Y
EboeRp08lVWM9y9mhlsDnsuLyBVyLf+aK3c4vncT0AdJraSVpfCTJDgDNa4HkGFihjOMWNbQVRNR
wTYQUcsG6CCiYm3e0oeUHU13KtdjH1enT76qZpcD6vVU4EvwU8tQRMvZiUpE0xxXmUoH0FQrqPw6
7Ur3kvoJoRIYPPPZEljmgjkKgkPZmRFsBZEnDj1qzLcA3I1fEx2+qe9poi4LxCXudhKXGFE7QRGa
jUXycu1kflGgr+pzCaxJs/RiY47A8UJziL7Bg8IORv7m8wegWRgiNdy3yrfSUABZFeOnMe/h50lx
QifcV75ZmWzR/JS9s59MMgaIvGHn5WLXrMmqw0C995/t6g0q2hiShL8PN48Ho7eNneJ1MLPBZ63Q
D+seQjX0X4NiOvgl1f7GjqaXvMzdYRZGgz+XP6ottlH+nAVpkXtnE48ZEXViteSfwpYiKraEldc/
iGioyx+2zMaMRjF72E3+i5ZCQofByUHQW+2zjOD4obUDc4vZlflFmsJH8Tu8ZCQAPw9FaBnboDYQ
XdZRp+pX1WSUO3GfPEWhdtKtzL27V4ZUyR34JMvayYjeom9zIhLW1YfIOPDzs7rdqtPw2Wt5/Sme
7Ru1JEFFR6+PjdxL/eP7kKaofxaHKbMOkKOLsynhZ8dG+b5W7PBZHBwAHkUMFk+M0LZQz6XenLRO
xwAmHdNhl7Z9x5csCyY+/89WmjTu7L+1y5GiwySmkY9F01pnkTKqXv9o2tNuWaCaU7znGxRWvVjg
ybnhNsin33Ju153ipyLPg9smGvKOT8FI41O8CgsYPrbtnrESueIAajpZg23qt/q8/STZhTvgivBJ
StZyhI9K3tb9p9GvVDfsMb4VcwOI2wdQUb+cWe9VTJW5jlRQKp+teaoHnb6NK5O7yHlY8ND3rBlf
RUyk6xE8UieFstPInn4cU+8b2iH9yfH9/jR6Ayh0cSoOfL1LEr4W7wn3WeV7ROSIoZc3frkSY6TO
wo1qTN1tzyUnzaPRc5fVYl+jGt9ex20LMS5S60XuK393l2LWMr+ovvM5MCqcVFpHP9qdFIIdnGRO
xWEZi7jIFGELqay3TDE2l8xbSKTSkBhdxUdnRCSJPcTZckm8CSTN/Y9XE5k8owaoDoJMlNV6eLIQ
GFxHgxJvxLBzAuY6bXjq7Mla9WhQbO8CXp/8Cui3HO7n8+EYFKlyqrIqMbFTYZPB/qSORf/oq34D
OCm1tg5PlldE7auVV039QQzFIW7tZ1nvogcxKqNIubbGsM4wEHrK55Gj+/4VYuaypESF49y2xt4b
6yl0nbZBZcBJvyvQv0MXjZeJj4iK2J9YPl940IN+W4cpOKWycoH39NfKkoNPEAHAVXqfxEGLzAYE
keEdk3nOrgGqTpOEucs8pFvfPmW+eix1522B2gFhMDASFFNQ0dKNNXXIxs75YG+zhy63/ljyoQYC
7zJxt5sTyq4cXb8Lxr0YTk3RAkYzQ1cMJTvRnrPiSxonb1dDFamkfGlaBy1pYlA3uUbRxp59y9AS
jfiXRf4aiXUcy+a5MDcAES9j/aBBlEOrnwRvThBZYigOWmhG4Ghyf30XWIZ4t+jbwDDBCH7RFBuf
nFHzsUqxaTYN6NgbAB/XTV9PW7rwSNfbYXCVQ3sVjUX6b1GxVseSR+Qmmu1/Eush99+vFxkB4rS3
jOUK79cXwWUPQMFo+QJCd5D63xoBGl5xhYXeyoS8c7alZgMzw0dIwOh/Vk3kH6MZY70S2a0ZWu4Y
aMNFHBpUU8+FVyNr34yXzITkkUZeuhOvCYlpLBmM6uE2smmj1ZIxrGLx53iPileX/odoQknsw9p2
XtvPf7pMjo09vWofhlMC9SYuqiNwQbSlAMA+D4GbhHPDf57J5cg5mkP2hwjdkiqv3SSlHW6WNX6f
J6ux89/2EQHEjP8f91muPfzvr6ftJtnVDBTKysTQHvJa3XWRahwaT+N+K+k67WEs2YZbr0R7SEwt
Og5QgLGF1B7EVC+itxyRXkLK2SiNA5dkXiIyxd5iKA24R6xLH8GnJi7HjZgU4dsVRfoACWkD+apa
hXYYv31LFyM4n1Wha+MeT4wN7neh7lLU0I9hmRpAt/nOb3x+8rCYYOyI73cRp5Yz2puibJr9232N
N4QHqnzSIx8Q/8luE3s75I2G1vGfc/IcwP8OZk6l3uYzlHcwS55TcDD/2qlGcRDrxZRYoPD2WfNO
QRZlXi8CfZfaD6Y6StsoHeBz9MUDWInyYVKM4uE/DUVApIyoWpvVBLX2f88VOyWh/90yUUSrzE+F
pEmuONMBrdzOsnmuSCTM/96jf5+HH6wEKphipp1s7rSxxFAFxitlIYDZ+T5OTIlDFXT+BxvuBGhB
4mnItqX+WbF8yGf0l3U9BeM86BoA5uiTNk97aRsfR56lXTE0Sqj3aCRJAJin/FVVKMJTBUJwdE7m
jv62x8Q9zSWygk8+ZKVXDjEfW537GBwuzBS/t11eWM+1Z+ImuQwhhxw6H0GTnVQ7t6iPWNk1MnXj
AYnw4TIhk2KMWntCBG28eDqHOpRQwS5DdW11BV9eQ2TGD5P9tkCsEgdbS25LxUisH4w42lhAadaF
XSbUOttxlyuhdi0gWm3agjqZbhhY6s1znqQ3bpGb9S1FBEY2WKHMlh0Ldfy99Q3lSGlYuyJqepSj
QD4rbWOHbv46whW7NnNobBvprJjDvtEsJ8RIOx2PsaT+ccvUIWuBTtdzV1xzeTGJj9Z3BCymAMN+
EvNJ4zRuicXH7rbV8mJEWLzAyEpuL2TZLn9VnNg6ZJHqI5jAg502P0/aodTtgfrD25J4pF8tk8o4
gbsVz4siHcw3mYjW33KWLZbAMrdsg9tPtJr4nOJ1P3yhhPYKoVJ6afLR2OWtXuybtEpeUPL7oQJ8
/PmvCUOI4UXlU5YRUkCjDE9GQ8hLiAHKgamtzTL9ONTnoUgWUZG8DEX0bm1uAk9vwFi7fWto5zQG
DzR49lfwrYp39BXk0iHxoPJVFdJImSbSz9R2tbPIrodmHVdaf8qbP5Lc0I8BEk8nmKT8V5USPpUw
Q/MKETFm8TEfTpSERHScU8SZOFQ1JKlb5H5sho12NLufWJqZ8KLnPLGdGFNEaqFCl8do9JFr9+Mu
hQbNQZuUQNoPJQX7id8RtzPKzP4jSfT0BBq4oPQZpumpBhHlxpanuGJRbSfOJmzbkHurzJL0c1lg
cOT3IwzA2SF9HqIaNT45gddiQu68RQ25q64T1gBnCHivPHXmX9s0mlZKHnqvbQscSeny8dUrQ2Pl
NHX26lnYDua57+CiUEsryYCz22owmmgbOEcFd9obT1uPIu82VITUA2o1H4ZLVPDq/unaJPFD1+p5
JG9m9qfWAo/RqlDhXsGxzuasdkL7DBT7SM/w1PvlRswNQC6n9S08L0m7XNlU8w46hK6No6jVxq6k
Yo98ir2Joe1+U+PoSw3F4Cp3pfrUp2WyEvNZ2unrVAZG7sygXujP3JopX72pbI78AWqcStL4G+y2
elX7jvcIFnB6LqTmKuZ9NS23iacbFMa4SFg321YHTtSgs/ka/qYF0fCrn3zsCvhau3ZFM+1xPyn3
sp76zzwOgqE3M/NX+JvaoH8iMpE3G69mhCzM2501epMwn/B0XCNhkcCBerefF5NQDZLNOFrJGTSe
9ZSVkuRKvsGv2fuZn1EqFXPh+9kSvZ1FQ35uM8SxQt+8Bty9Hngvao/iAIldfzQiD9dGnANXdwEx
HCPvWhSpfRC5SwY671TCDDCnXeI/I+6XfVKqJNp4MrD/vIY4FklF4Rqdlfxshsid9HH4zcddbDNV
8ceMem6R/G2G0IlKotBNwwA3UV+C8JEhtblD3SblUyTJwZM3P3DUgWOtDRlNsJuJciAeTqz5MUTE
PR9+gxQaJwfN0HbtzAERdRKbD01SnUepqCCFzM80H5bNe9MDHk51dW5mq121o+CrlU7xPAJMPPS2
pG6HqZC+UMG6ZWiQflbpiPCQGUGJyugPK7PeOi7g32k9KyeUdZtndBTHR7TP91rGy3blfMy3xqj2
a5ErDpqcfEfCTjmJUdmGE5zKbo+ee33h4dLtpoq2pIeZmzDKbWrqcLlGdWSqm/GzpWZrQYFGHpXH
YexU1oLlbKuWsrJNUz5DUHSTQOmkT6E3jhtU93MTpgyyuOIQmLJ8lIz5ANY85VuEU7C1ugqloP2R
8t1Ip2COiPSZ0/5Xp5mPCWQFHRbeazkO13D+vkbsy6CHkxg81kNcyH6fvCbbLpaeE7hb3P1KvAJH
ay/m710/RUoWacMpGQN9NaHCsRaJIrBsJc78uN5F71vdpcX2k+QoaR3ukFxRo3WTGuumMbOLUSQ8
aOpxtKvUJlnXasiTppxAnG9lfEb16kdfpM5W7eQJKwL8qYV3tZhrnG5yB2moryLwl3PyvBaGH9TU
JUcsSaq6d9txUNai8bgIRN/alh/6mAHuRVuv7z+LruUtfNOO/vfzW3tT17Cku2lOt3lrbru8/WyH
a8QvV4Y6JOd+7LpgE0tQPa3s34bxzDLOeip0SdfsxOg9tZm5yNV8eJ8XO4qRmBcZ7/liXp8Nkt7z
xSVFqvObWSLAVMyq1eKQF565qbtqWi1z4mzWzzyruYOMrcgxbHQJ4eu/rWvsHlKQyOzjEiutPrY2
eRl/zFl2bBBe29GN+oVfgnksS+Px9vcQQ1SvoEXzB1j+RXTZbmliys4sugDvS29DEbmbo+L73fOr
cqWovbypG77ZhLpAUWu/ANR3Tz7QYjCsykpoENR+mT7oOjqhIksssvwO9YVZyvzfFzV1fH5rlSih
gtO3nkF3K+IRDynsmVdxYQ5nMfaxx9l2I61EMSfNOR8TYV1v+LaybqtFmJqwQmeR+hvYaw3hoeh3
nc7bQcpG7SIOU9NZa6uv/c0yV0Gvo4Uo+6s0k3Uei7Fq72fjMHGgWo3eakXNOxs8FBxnn/HAjDXM
qH8TCR+m207ZImebumJu2YOaHLin2rJue4iAmSnOWfW51Zwv1b5fDxRQsp0mvb8PcM/xk9Zrd1g2
Lx0+BoXe8uZz1D0KSkjCzKatiBpWV03N4Vlb+lOd4UKPOWR1nRPElEgQh8j6OCVS54WAlY3bwn/d
a9n+X/ca8+arE0bK0VaDlWUa9bM4REqO473itW++Nk2OKJI6OfqhlZPmuetS59KlwVyjwkum9/FX
9WSyb2MKV/TiM+Ut24KOc8l5lLnPXq4nVsjz/mJu1AfnMrC/GLWF8hqmwesQh9Z16LndK2MtOIih
oO44k3WChVafBYcnjRz/GiknMRBJAcr0cBn1l3Dm/Yh5sr1d3IGaqgzIYG6Ldd5aqfnkiBUiBwby
26WWreZLWRRxsd3mxShNHly9Cp7fvIcM8+qh5zKpM3e2ZC/b+nIAyAKc/iVIu8dqSsaTmBKHAlWn
HbbXKmKOpFF5REs+Ik82AA/EklUey0GPLJyEsd3ei0eJWPzEiVNxQMPRWzeKoqzEY4qYE48l4myZ
W1bczYkNdLp+K9nO200AARTIkNbftMFuomGQRa1DJSenm5wYdNc3wbB8rDaGoSKR2WEuuJXgT26r
uUE6xUW6hWYQb8u5m7pER1/9OSggaGjphS48JWtzB5MXQxEtaDneogsaXsDp6dIGt7V3gdtWczSe
eCfjbUh1CxYRnkZfpgKlLk9B0d/uFOOL16q/YciUPYlg26grRPLUlzKtnOdRDXZiOkgx4tN6eLiD
GppfhlyuD5lcxGsRNfxa2vhORB9tvoCH9/HtArctB+vuAjQTP1wgtGt7i5QpqFdoLs2DEcQuQ8ou
YpgaAPpGRXWTuDsi4Gk/tN4YrmsjDH+UEDkmFf1TjOD0ba/mJqIWefx5kKqrSABAaSF24WtPy0rs
AYMfpcJDsOPpX5MpNbaYu/C2MlCtT4YUfZgZs9LNYJflIOYyjFfQvc12y7wTVv22BChJnQtzsLul
YigJMOW8Fp4uflHvG4/PUcibyWj9qli1sz+FOJh5S6FKnFYREKxmPixhMTdOfrCeegpBInC/xW2f
oqJRTBV6ramV+bAc+rarj13xP6x9WXPcuNLsL2IECe6vve9aWoutF4Y94yG4LyAJgr/+JoqyWvb4
nBM34nthEFUFtCy3SKAqKxPQpQ97DDTSyR5BtLf6eYuWw2ESn2KqLhm3WRd+H+KxuoArmZ1bY0MD
UENztGBgOz7bm2JLdrLQXafnyEywM/Y2N3MMQUlw2qHI+suin9a72X9ZNIYg1lCKJPCXDJ1T+kxB
BxA3CrztOGZv8xGFCif68tv5A43CXyD6BTytdgJfxjZJOiJb/Gusr1drePI2n4DIO59nhkauAGgK
jqldNEjplO1V5GjgM40JzShF44NHuPGflIfOdBDW/AMJu+DZwvMTOTwrOk1p2x6ZDSAk9IvsK37n
csGNzvzb6O5I50vPcRv2PieyjOgk4gTS3Fml1pZUS1VUOBUjo/3W4fm8GEDicteKAXQeZozTFy+m
N+GD+wF8kWqZC3A5+lJVK1RU0jtAj8e9Fyhjy3xRPQRW2ODkgz4sOwTdsiYPU4m8HwfBvvw2yepa
A2yrTvXQteA9CBTz944MVQHVCWwg0R/U+pvMLe2XrB0vuQryvzI7Qycldm+P4Nds0WOKCG6Y9ksr
hwvlz/4U8bHGf4xAE1uwLNEFvAr67Bm8FMU9AR36tYnq1ourRIsGMP5EgIqKm95hBMfWDHMoahtQ
T6hhbOwR7FU9+Ha3tV0Oy6pyoLatkRBpmcyL0vxuRYsqoCVpUcJQoLHTnxftLdWvU4iWAFqMbYrp
y/vYbMoTtA1wAoE42TwkkXrijbVgQu4EDCt6u0N2bWpTszzREh/rkAmCnks/NSz8mkHf7wH0iMYr
kHzEp8lj2Z3QQno95+VfPQdiqgvDNzWZ0SrHQWuOcDtzWHCAdEIg7TaeSNFA9ZFPBR2AuKvq3IID
MnKK8qc3owsebMhcGji60GwUbZoFA+eDfiHH3qoaJ6TXVFHcFTW4REnXvG/SEYCqfztaz8BZQjti
ZNTmGdkQ4lusHXFaOydmg4f4PCJVVVTCFNf3/I60/WIzokBNeneraFDmty57hVJo8RcyfeYyCdV0
sYBvOqGBHRRh7wHlkKzb3ACez0iDrer6jWt2/tFTkeuvkC7JNiWIFIEygsY8uROD+ccE/x7QD0Gv
Mkfr3T5naGKnfxlg1msb6P/XfgTTx80Obpy1k2f89Q/xnrazJKyAbBTgIqtA75FnLf5KdU6SxmYQ
twuUjV0I2iF3EdbWuHC8ooNkbGO/ClRe2g5JSCQHLrzt6wWxbIJnBZRWBvgOaeh4zn+f1FgOwHml
OiNJVYH+Vl8M8FQCXgj9jG76adOOFDJlUISRgD2Z3lqB3bi2guaUCqUeuL6Uo7sWdQV2dz2iCwD/
TiKw6dSWsOjNux61YhqB3BF8HED2QRI5Pt5M6dgWRzmYX8lEF68Pq31gsm6eKZKW78vW/QGJnv4I
7k9An/sxGyAOWvVLEKG7qDHJGvl2bSQPRdLdHE5jJy5+lLlpAi+TjSccmax1Mw1yQVhLS6L7Bvty
eGhMMXRHF7CkgbcgO93MoO8FgLPu+/cJrYDEdjOZdxnzIWVkdKGPZ7LB8Jvr22itmjhYpZmtnsTA
kUd1wwdmAsvFxxrsoZ5lHMk5SdNEQyWE1skbgP5pB9HqaEneAK+as6f8b+gsVk8uuKCvkAOo2rbt
l1Vr3DUS3GIUWbnozm5Uae5pHdbiT0e4Uq3Jy0QvDxb6XcGGiZ8IOI70PmX1gZalCCAhQdhnNI80
SkoQUeLI2ZxoNeSsepDYNwo0Wh70Rh3o4bnWgGPYxNlzhGZWFDwS0ERBiXQn8UXe26DRPaMrG4/m
Nq6fGpBjLEwJZbYKv7QICZ8YckFiZcbpuOvjEoALnVPFcdpaJglvwIqHYcEqbi+AZsjOeCmBr6V2
0GxjOP4q7VJrmUfFL4HchwhA1BQbs2ygAqxLcIYuwUW6NJcjBxQOY3chEzk9AQIbM3TkhiLI4fUg
cqL5ZLstYrk9MLpFfyG7KQwJSRpoZqFf3zq1fVPuah49RJPhgPqLKK3igoHIygJH6hSlfxV4l4Nc
RXu4CHELLZhs40E7eEFGcDcjnG7nUFBXluu+R1kK8tSrMHzlVafubikAZThoC4gSY0eJA3Ikwhkh
hC3aFR6w9j05ciZQ866sVxBk5Ae/qko8+EK2dYo+vNQddA0KN4GgQjRNS7P109dOBtXCn4roWxM0
FymRkF+M01uNAx9+q1WHDpKh+ZE5xYsrs/KtN/Bfi/5l9YzzQLHiZS4e+qFCQsBxrXPAx2mnYr8/
NGYoocrL/vXJ1eh8/mRXf7LB60utKuRZqvwNRfvPnzz02UtaF+YyLZ3hbkrKDUjMwMY9OcbWqZTx
zZb4nod9xkCG3QZrUPyHJ/T8DwfU0a2tLVPzPgOh2dIXTf3FFf2rBm1j/j+gNkKlc8q+GZZhvsaD
n60Y/ujv4zwytujfTg9Jlorz2KXT2g2n6snnEQijuWN9h5DG+49h4ccwojj+3ttIAv72Y6gp/NeP
kThB9cuP0WJjc7axT172I/6eGwn5ChQhiidQwVYPdofHih45oYkLsHylr8oLmbDbEqtQ2P2WhjSd
T8Aq0bCzx3k6+rp9sdRT0RiAHnMQHfuTk6wGm7vXqLKKBxy1AEzo3Cv0BNzrEOskDESQjmRr41ij
fjXXFUiOr0AYFQ9e9D4dkmCoJyYusglOb576znm/CH2XAf7uGQPQpXrkJcOE3EpuI3GqPSDngWqP
Ze5NsFSuSNfBsZBdQAlkOoENFpp65l9khroopGJ0FOnUUFQ5KXWqG/MB+5ZomdQ1+DCVdNrToBlU
6MK6YcD+GGTQCegf9zcHpBEQbX5Eq7FdV120g1xnv7SRP9tT8S7PwH0FhokAZKjAWZMXnNfhngp/
BZsgxxuAXtaLovUMHJgk54soksG2SqzWXpHeu6WN0FQItiTsTmLxdEdeBha3Rae9TQfsTC87qK6D
JOxu4vYTI5ZaPVKe+UQUtuTTo5tPR5ofkb/Og8DwHFnbrY1GMsDCIumqddaBQ4m2gPNukIxjUkMn
RG8WqVROlzna6Wx0+aI0f7uEylBrVWP3K7m3Sx3DBkghUW8Adq3qPMxeVdLWaPWDnbhpsyQEk0WT
z/ZAaYaxIFJv2n6Lt5jzA9s3iWcYci+jZmynS5cxdIvIPkG6DbabN9Zxhd9NADvQabHMC36JLby4
uk6i00L545cwjOLVaBfsQNUdv7qfJiVef4uSfqpri4ccJ/gHA/9pve2hcBEkvrMKSo4CpxZmlbYY
HxqF/1IqawwMZzYqr4224T/kjmlfwbKzNvC+gWaK25+MHOc1UqphuYXtHONoItI6NpB9KQFN5+JI
3i53Dwq0FY9xzB1ag8wDpEVPvMAatKSNPBjwSFmxKHiVQcGq59daNQ3odwBUauyEXysQ94OsJVhO
I9hnl409QNMwivxN43jv3gzHappKpj/N1xHk9NFgt3ahSYPegdbvav1PETOBuV85zQn/FDFzlpsu
b0/knXRlnLyojiOYg9/85qW/Jhpyn32e+6dg+lvDUy07yWOZ+OOy9ELjyYjVv+7UyN5t8uPutzgj
hZb7KNpxK8rMPvIxAOmO/tICB/Go6lFd3aGzj3Wvcqga4svZgu7bxunlk52+zNHPeJmCC3QaKumZ
69rzkSACiclxEpwdFeu8FSTh7QXZbo4/DZFLYM2C5t3cdjl5q45DIfs3h6XXz/HGXXWBDYkvw+J3
dCmq/An9qz4Qjz9NdAdet3AJTvl8XZFeJhnrVIA2xQtAgfZrdMIBds+97zezreLk9gmFX71/gu8C
u6VZ48Ili3m+phm3YM8orrEs9oYBlk10L6WLphjTTQeVT2jJBWzfTWZzMXWl1+BFeDR7QAx0pRdv
WvEokHOCzEID3VYdQY5COHsLPWTzJLQX9ysBcTNlTdEFcqTdwsjD+mtXoxzpsoIfi2ioX6FHNttb
BZUiCBI56yZrm6819qqWVVWPdhmBrahQQBpr+6CnowMqvk1vILl6jb3+BSIX1Qrae9lVmki30B3Z
pLYpbaO7/5s4o0J6oTTBNT2O3FqG9gS6ff1Ec7fToLovDuPqqExglsma5YW1HCWeKDW3oV+x7ieQ
YIcQ4TFAkLdpRWptSehi8u2La1XmY1aM2X0i2N9kpqggCcxt6Tjqi44yQ39rF8DDVIZzxV6zPFou
HgKox7tXslWcr0Y0OT7Yru1eUwg1r3ygrrcUQRMchXSnFoC9kk1PGDywt855gIDFCUB82Rqs3fwV
cOl2Hw0tW3Od+vJhdzv3s73CsehNx//JLqcc6rNNtOAj7y9ZKYNNxoZqXZW8eAZlob2DLmW45FFX
PEveomnZj/2FEWKYThGSEjXoMSnYssHnMxTyQs6sTqfHDCRkMbZOEjpbqyKu2BPrZfIg/U7uhswL
TKThvO5Q42WZL6QVR3vH3lquEMPf5DAq0F0dCzZ2hzkcsn3Qm4EIFdBTDVhYpnq8OEnVv3Yrb3Tk
q2mIDoJTY76gYVz3mmHSgAys9kKVtIa4AlpZaFiMUDCLXXlFZTp8CHrvTGb8dsFQFAPkXmctlgyg
glZACGZHXt9Sb5Gjuk2W43x3e90iO5KrRYIMCbQAPr2G6W17e/lG41o39X4KIB8nBRY4J8i8zO9q
msiQg05AhnRywO6OM6QlN4OushX92D0mU7Tpeh7fkak3A+gd8/Zv8pHpNulm+3VSN07N0erl3xT/
/zsp6YEWA9sDfrReBMiT+uNdmMaAetRC2s131cZHI8Vu81pGXfVUZtE/lt51NX6bLAJsJs+gE7Tn
offrkLy3YGSsxPk2lBk6zqw8blahsY8c3Vk82sF0j1FMfcbDH0e2X5YLmXvNIyAhbOkWnD0EzFIb
yEq3JxDBDQcpIJYT+oG4Q37ZXhkATDxPDYQ0VNW034OG74UFvO2iApwb/AQQCi3s71De4V885rNl
hnLbvORgaNpHv3xfUk4ALPXSfV8SLeWnGN/dpBPyi1GxAdSMuFPowVtA50B+KQU+k+6ktv0xrrIn
0MSGICxdjl3BN6QNFiGtcvZ8UFw0IE5e07DtWwiFQ5GTlMJ4OIm7umD++cNO0mIeEhh4GWcp9oLn
oIRs8AI3ToT3zwJSHfPNZ9d/iTEB+DkMU2Jv4t7uV3zyo30ShuqLDznrXlb1i7Cq9JyDIXoxQtfj
C4UlSWbswREMnU3HX9RsCHdpxqItR7PiCo3JzjqRNf6v63zqV3aVQ/eDxqpzetCKOM56hKgQdEG9
aW2b/hZYpr8jV8V74q0H6Kq7o7sP+81E9sm15niiuCeTqwEjI+x4q8Z7spOJnP/T/tv6+I5/+nl+
XZ9+zpAQHR9rS+ZuQnS1bSzDc/CF/HkZQGSrWH/Xlxl43xsZoHRRpt9b24+yNbDtyP+0PUhG9IQ5
xp5SCL2kPlRhUjyl/73UzfKx3Dw9BaWvNxZQCNdqCE7l6m+RqJehFeQbspF2Qg/m04vMzYU9MPBi
41VqO7G1R2nUnHFjMsidhSuC/uyDZf45aez3F3Bav4fNMDIdFnZVfwZriPec/QybuvFfq/0aRtOr
KMZ/sYdvvz3hYAwFpruudqFJbzf+QyIS5wFoT4n+YXzRK/OUd2C2oEjh2N3O8+wAXIkMhxId304J
qA55C65bilGG6y1aATQdQ41ljtGfAPZl99MnmKs5PJfRdAJtxD1F07JjiOeWPReHTDEeRh+oFScy
il0OHcwXs0ZJIvKj+ExDUP1t26JLrgYU6a6FsldK97hmuc3Q9SSqBQ2nybJ3IGM2Z28+cgBhxrLc
kZeW5BDcONNQL6lycPLRkiXodfI+7s5uHIEWxQiRrOBLRnkTfRFtAZg45OBOlEvp43qCJl4Sb2ho
ZVwemQnNoqHh5VOMutHVyedUCgW0DSifb9OFaMxl6Pdrq7OhUhin4cPYoFWNabXQWg6gnfA7AI37
AewP/46QQXdsR7zqf4sAcgppcV3y+MMaPs7vqzGxoQ+PPUvB1kDiIKXi2Q6uk6bdH1JjQ0T6s232
g1QfJPtNCxZYtzSsrds4qEowsJqiDtacfBqiZDIPCWFDmBou3dl0w9R8TCK0DkV9mGhEoR8TGdoR
TjxGK3XKqrs+z46QH/SvgAb7V5+xF7RxtWeQxPqQLG+CNfLb45qcnW+EZ4WUVaedZCrL/FL5OQMr
LWZniZuu0VLfbmh6YAoLJ9H2+zxbT4KUxhbw/uSeTGYwYFMF4uct/QTjEPRHDj3gBXlpDYYaXGmy
4YFMsjbQQST9bEc/AtS1m4PLPBMAkJ8/EUh/oPplPJKlMwuoPk3fozQZ9pSAEyDI3U5NX88JPJnY
3QUv2gdy0pcM1ViIvqf8gb5gPOvQ9vHrdFHU9Yp7DPTNZRbsE7wHgN0N9l3YFE8uS8unAvske8zG
u7ix8R13mbN0GRc7cgIhPe1sECUsacLHdDyvCpC4Kn8deFV6se0rgSYYXkIrQHonsO+A7z5rUFRu
5Zh8Bw3uN6+Hvg+IRsJ9waHG6Oe59YaJ5KeJqjaClZsCNFOuDDNle1dD8C2jUTuUxS0NvRAPqAu7
i6hu800A1gIJGaQvfZbYYDvNUcHItZKUlnLRdiBr2Sf7r/GoGZ5Z2PJ+j9blERDWDEgFnfn7LQdY
+0m9tBMUNG6OT8nCljKBvgSrZpngGT4MFbg0ZPQAFa/owbNQZcH2ONwOkLF9AEcAcv4eWr9kEJ4o
gkWpdT/23ybluukyD7mn6cN/RL700qWr2YFbvSTF0hq0pNu00OzTn9AMDMnbHurd0YCmN32yw3PJ
g4xf3O1p2DJzxcEK+5zg5IFty7/D6FUxuFDQDovuj2GNXo2AzB9h+hwzr0Z2+lCjd8TtQ2m1fgCj
8pBJACcgTLbtpiw7QhcsPxaW4WwVUAh3XFaAsVdWcO0jpK4b5lZfWcK/JlzWP5oUeneZP/KFPQIC
3fLqRx82X5XBy69FU6aQxsn8q2L4Y64Nnt9BoOL9Uxpr/PwpnpOka9TBWtAfvzW2+c4aA6VpeQRm
izhiPpmhDTnTyvzJRpM0BUcQW5DYCIN1jtzbFSIx1cFFyQbCPK5zJVssvnTSGR6lhddB6EJ2uJ3A
hXWLh/QVII3CxC61tdqH+fI6dBNESyvn3lWjd7D1ZtUDdmNjZSpFGRs7VhTbR6BdfzXO4vFktHVk
unYOowiCv6vMPJlgObnd+J41W8KfN7/EVGmoXpKueaM9Mu2WaaOsBojNi8jck12GwR23A2Af8ulr
H0N24JbepTSwtjsMYueOF2+o80DJlzqGUgWkIqxVgjojJOfS6WJHwlxSgBu+ZF3jLHmJZvVWxPlS
TGa8mRLXuRhA3M4XK2T8FApnPRQR0lvkoBAJuaVliT+yDdkG9P+tTDeJIUzXi7tBgi6kc7NxU5UC
v7+mMpCAFOqATaP6AvZcHxKVrnHo9ZCxTROO/msN8pqjG0C9j2vtaKuY/GUvQOE/+UYJJqz6R61s
403fBFn9fmOBHzcTEARxLVQXSyu3Xpqg61a8F86dtKAtkLVJcUDBAIwO0RSuawZVhNSKymVeg3wn
1vJ0pb7rA6C9AeTB2LRQ9EtH01r/5xgKpEuagu2E6+jbYnTHi29l2YU4btknOnIOFZ/umTGdSIYs
S5m61z46YZKvZfi26MPph++/zQMfCljuR+ethSzDAsRH/MrtKNioABgbCRrDM0vDZN03wnqpjP5b
UY1QM0/Ag4dd3V+ge7YXo55ksJ+TAL4dz2joScGsaZgv0zjOkyCrOk9qKyS0ADcxoiE7Jo1rLPNJ
pkvknLJjHI0gaSdPF6Xq/ZZcU2YigeIW08EeUUArdVtlZaARPLEgvA4tsOQURmDQMArRPhpOWi+r
WvA3Vcg730Wv12KQ3wYRdD/QMvUPD9zgxc9t8DAHo3OX+WYG3SfBD/jN1udM2WwtnMC/slS8JlG8
nXT9iC6yUiGwNRx94zTObZSLM3c8WFSB+hTz4eYBVwcadSYU5zsVTluCBFUjdMqHFhm9GSGk4UOg
ZPmzTXhgoCBRagqmuPFjLqGOaD2K+4/ruS326EHWncC/gfYU0zdWtwzL4JhPYEkH5kYnaUoHoMDK
9UBVptHR+kKTImg7rW+2KQ0vlvHW4Nh9SIKwxinZNEb8DuPVPBxl4d0pWaTo3E1CpAtAnJToCznA
ZBctbLfk20/R2C2vWpUP51uw62ti76y+fgqDkHuyHt2iBRf4KwhiwrOoatdedMgH7EM7eq0Ziy5K
4NyyAvx+49lgIJtD0HM1LdIkMvB0UcUKeCKIGtyeTyPLa5BZr+nB1JHdUb1zKfOuWEkdTJ4oRwVu
YQoABFMxB//28KPVC2ZbIFtEW7pmO/Q0PWLMSvRl0q1JxIc3FxmllTpA9QGboaeQBt6nOD5YFV9R
oJtYaA+ya9/eM0fOtnkFW9W7FjJtDl8UdQG5Ccty7pNsanZu0uX70nbV3QQhSGjEpc3XEXKPvhEb
PwLZ7LyK+W+dX4xLmlR4abOTuQXmkbBXdzaWnCcVpnemJ4JTdjvkiLx5UgRc232YqjWDQt+i0J0K
nu5UoEs9NkskrcKz7UgLuBp9tAfXBgf9FVoPQMj4HodTE5hLRN0Ab46Uz+Jjslklcgt9NMgbo5xz
B8zweFdksjkzDwr1ghUexHdAgWImrTpUoflAI0+b6A68Jfmu93R7gp5Ki5CjNOJsY9aA3/lRW76v
EuZ5t2I9MqmJFUTJunRw0BwzBkLC20ehtoSfBgiaHa02qnQXpam4CJAqrINAJmv6i6r0n5WZlFco
ubETjdoo7M5l04P3Dz66hI0p1x4QF+u0Ct9t6Fx9iCojmP8W0VVbnuvJvqN4+lMEebxYx1w269tC
MhL3NmSLz7QOksOg31B+iiQTKFVqzX9lZck/Qqb+vTtAvFtEYK0nu/Bcf2m1Fju2cTk+s5RvOxVY
X3NpQcm6bNWWwjKU0HMLB/t2GtjhPy07MQP8lhI0XLRsEcnyYBMssDV6e4euwWhduFO3IRYyGqbI
rX8acj0kyjKzbaL1zRtJJCXM8p8Yr4XnAZpCB5HhX0lDhyNbXnkBGhG0N3U1RySvgUvUQzMF9lBo
mn4aomSQnLO6y+ZhrKR5jmvjx7wSKh6XNC6/0SgWrnsZOvPFn6bpuStFd2dAR4x83LL5fZuHF/KN
QC7et8oGZwA+EYwazQM2WLsIBCvPiTEZwBSpDfmKgVmPHggDaV7v9u1VdcmSfPUUJ09e8U+Nb95W
psC691E5XGVRZqDlyoejp8mdABu2dylzamjpgC9qDkE3TWO77gON0jJnwAAm1oaGgwUMd5mFFxrR
pBIb9AUSBMORhrSkH/QPfpY+KU17kg9t9mjorG1Zc2eLDcYAuRte70f07l8oBEUZfoEGxf42oSuE
uUUjABAUehG69EUi5kXiohn2NqDLCzBMhChl194ibUKgmWvHMRbMcDlEtkS4cvopuq/zKrpHt2S+
SyBvtDAppmFosyvr/kJeulCwOpRh7N3PQVmLh0uL78C8bhaCKcl0s3h3m3T7rFJ/jJWCwjbMSneF
hitgSMLYZEcXv5yPvUAhE6C1afzp7T8mKl/3PpLgdWdu0z4fdh66ha4xd//m6VT8VZohKgd+9VyA
Lu1PAVnrP4eqqucAvHiHXa1w6NIr5DgsPfrgkVkkHjTtSyuuz35u2K9MbKaoSF7rZmwuYxIDp63N
fSn5NgNwfINilP16m/Q+xG49RSZrmqrj/GYcWYi/kYRXaO+DPNKnSx8B8MYHBZVfOFr9bqU7yLz7
Fxx4EnsMV2QJGcM+J6uqbZSXUMNznRCyrrlYu4Klz6LAVjDp4u7vCrkqgznOPwJlrNpX6Ve3Q1Ij
Bz4bJ+0ex0Nsvw9W3aLZTk+PIHYzT58Cs31GyWNYpzl2+63GQngaHyFaB69Lv7/QyDfBpjB1mVha
ygK+Q3v7QL574xjt8o1bATGlp37MD4Ox3JghGEwTUFgjF4BG+EH3qOQ2aFXwB3JF3T4AVxTOAoPP
zLdePpE/ArfbitnhdKSJuZ7YUXPLND41eaIOvm6raLqgvLj6joaxF+HvNBpO1gStbbBwgJ+xqeSJ
wihiMuJq2/Ugi90DfNQvA7doUPFUxtwbEOVptUgsU95bQ1BfgH0xgGZF6dSTdYXvZ63FSX/OsOMs
fAAhIDjMc+cvXwTiSC+nvk3CC2TQth3Hm37ZsnjYgEmvXd22enqCJ/PuSCYJmr6NGdgASSM9KlJv
fIvyeg/iHeOH5VonCJdOXwWYBZY++v3vwJtl7NzeHHZoLwVqU0/yXfQtpmazn0Ze3U2RUy4yVfJz
rrtSswTwaAlJoHn0YXeFW4pVIYtDaYNL8UYyA1godH2M3ge7qlkeyJHj67Wucgc1fhZBybU31bkB
Q9pr/08trf41ZmMMjlywooVNaL8K8H9tUkuOGwoCa+v7HOY1zqv1lxPnO9mUyUPf2PzKChvA+NwE
fVWbJtdcVO0JT5yv5Jw4r8+gqD6Xo5efbJXlKyjjQmBRD8Meb8AF3dIlMlI8wrRHjRk8PoQ7tVCP
tybj4H4HJC5/cJTfXHLgRxfdEJpfeDsaq6ph5Z6GGSoWUMeUz5mlj2DA2S44mGG+RGkzAlthBnuf
B+kRXafeEtuhRZ8J8TIVMT+bhgpBoAsYAIRku5VRBfGh0kMdJnSYGTf8jHwlNNHiFsUwoLBWoLLh
Bxp+hFl6NYDFwI1GoIKp/Y7ODjBs1dW30ENOXWfMU7OVQFr1wWUMy+qEjjhv9RGBkgRaAFIpl56O
iDpQylMENImqb3HzvgZFGFCcAxcROJLxQDIfOxTT1lODHpCxaqxHtNJbj7kINy2ylHcUUSSpDcRB
OC6QnQLPrp960wJPG7WnYMdGT7ZQLTBXmEozWr0m0pHt2qnkVCxrz9iMg/uVQVNrn4GOadFpZhh3
iuojDSFSYz+7vXgfxqNKNglalVdjI7xdXUIwjM7qHv7VO1HJZEUHefLSkE7rt2Cnk9ERSZ10QVWt
zulAFZyWwyZpAwMg5aI/CMcOjiZQW3N1LItAyTWiwkoTyE6ls1aNyVYBAzSvdJvw+5rIFEGVcJVx
bHtYDqAbL4bsPszwRhsn/6GJSpiAITiOLHi7mYbUgySCU8hl3OV9uvR5IVap0WWbeVzHk+YsT+z9
PLYivHybqrzQElXhZfdq7HE+1JOBt5vXz9FiC5K68ZAnxyKW2Qm7nffLFKQA+/w+5lU9HIv2SHaa
0UWhDRpVk6hm7IuvwebTEEEw2EcvpR0ZbEE2Vzvw318tS4Ci1jcaELpDGh1lVCDteFJcJ1e5T6MA
TEYld70w3Cey2Ma0B31Efy+0abDNZpHWvX+kiBIViVUroITWGq2HHRVaJUUDDimayiEle0AzVrig
IVpircv/+CTfbvr7BBCXFlX4sM9ddEpPTXHs9CUZbYx7xQtghqbiSHfkrpx+BDmxPYK38WNOTOHk
p8h6qsHn8/st+Y12aNaQ0kq2Th5nK9IN3xe6O6zG92TFWlOeewDwz26eZ6vcZPZx9KofIsr6kyX7
90ucOv2JbF4Afj3XyY/knHRED7YG5NE+QsgzooMOlM7gVSuMh1uZahp8fjRV81V8dJY7KDOQicpU
dDE6UFTqKBpRKE2ceDdPnCtaP9e6Lf/rWmT/+MTbWuznJ9LKrCztI3qx8fjEw6jJ0HlLCN7gY4jj
DntOOzxWbl5sJz4PyYuCOM9Ze3ZcQ55HJqI9Xm2HjqVA7JBtvg0AUNmnlnUgG11Kr0Y/s76gzQAk
pa+8wwkCvF3CV88G4PdBarzWXVN9L+3gNcAX4TuooOcb4Ennm19cZjT6L5DKOGh3qWf+jyX+z2Mg
AYYuL/B3r93edU/N6DkLInooeM43LXRqZ3YI24eyS12b7qXDP/mFBU/JxOzXP02KAtbO7BD/njSm
tf0a205ykiWaL/vCGO/p0iV+Dq3M5c0yIRF37yV6Q55xLfpqajbLsra2VoIzqict9Wlq3i+NqKmi
ecnBAleHOeqkhP4EndO7byJubbMIRLBkc1ChXLSdX4IatKzXA3rq95Ev8hdlTNuyYQC1artpZ+HN
LuPq3e6DsW3fAF/34lY4Q37Yb/G/2qsG/WtUvZoLX7p6BcpLaDKruVjWgLb21Ift061+lg+s2Q5u
MC5v9TOJEiaysEmwuRXFeif+msfOeCTTbOfLKkJHGdXcJiPKTtyun24f3eOBs20arpa3Zdpo+Lw0
OZSVz0vTQiaonO97jy0nCx2CwpuQGMwBSbnktectjVYU6AMYo8vswRNK7dHX8lxoG8W1LIKCIhAk
W1phnksLfKwiwe6Dhia96McF29N5pZvptmaTZFu8b/wjOYEDe0zdvD8NaONfjYWPHbfeyMw7D7z4
auWgNKtNAXimd1WuQNWlh7RdccsYtTYZZUeyeQEIDgAKvyPnHKbX9VAK39xsJfvntqyhgs/L0qTQ
QDIrlSLDOQrbIFp2AKM1OenSfSwbCRwVVI1d1dgZ7r7usLOj/UwQAwdBQ9rP0NALBolGJJQmbkPy
opcNfy/ZKYhx6hnQQbyNxulb2OFIFPvmcAKhOPZ4NPa1ke7okkQlJGKzdktTI7Cs47Whp9D4tkJU
geDfHtrH3+zzyp8+ROVhsvCDUm6Q4hj2ox9fmTOYbz6EWMPITf4q+nRYtmMaXCD4251A44F2QlWF
36zmTAEuVImXlQ9O+Was63MJHZEVObytDY2p71B2blb/j7LvWpIbV7b9lR37+TIuaACQJ+45D+V9
d7VRmxeGWi3RgxZ0X38Xs3qmWhrtmTgKBYNIJFCmiySQmWstUXbR0QuD7BSOqD1Aaiv6JqyHtjDH
rzZA6Qvo2Kpp2eyvkSJG7KGGcCeeucNrxpx6FiV2cKuUcE7UgS0AsBVThwGI3aWjMMC/7FvAUfTl
TpohqBX5VALV190d2bqGo8puaIe7EpHBlR0Y3Y2fhtaNWbFzPS1qY6SSqNU1RrgywJgPRWCIPAZS
WjtEVbYEarkCXagJdWe+A/n5pZP8yU6HAamlHY/E5lf7NC3YoY1dbjabT/6TnV4gGY1wD0DOpfOX
4UDvIn/Musvbu+JtyA0lkWo/Fun6Oq2Fmvpj7Hbz0qj7oxBI6PSoyb9pfTyuATSL7urEQ9lvDsWG
vvLU3HTM4knWFWB8XZW+ui6qALpOffMSkCcpoX9oRy2SJJPQD71DMijGLiWt54Vn+z+QOkMZd5q8
9dE7MHrlo6P1sAxxazyUTOV7E9nV1eg6WFSCfGAWZG7zzbaCuTGm2Q9wcH/RfHCePKNHcB+R95Mw
GNvmDqD7Enuyc6zcdt41zHwdnHbbCTP9weS404NXvqJoEwJdYD+Uup6FXTveM0vFa98pk10p6+TG
ccNgYXpt94pK+vVQJOl3NoTPOo2HL23XD9h9murgmdo54MrOl7KV+ZPUCAdOrnYzbiPphvuyivi8
CGINCmxe7yPXHO+b2rwHTwd/hUYz1Jx8pzlAP6y4A03bG9nxYRCVacvuqEBbd67qEIXUkbswPIDr
QIAZnIxMRcfSDLHZt+32reJLEUfqG4prIJM1OVi1GNbAUIbL2ErULcAv6jb3AfBCwKFAvJ5ntya0
19xZkeEdj+kNmYDhMpCZ7jw7nPVGvgmMJl51U9EH/tTG2XLTaIawcbezp+fepcMHWmD081tqhcLP
j5kVHq+D0hxP/SGMQOL550QKCeMFLqZ4ZVCJCBbUHxOTjwzNepa51TciexsnPs4i0cO+yWaKT5Rv
F+K3y5F86PCpXfTBuK9R66pNdwcJmxkXYPHIU/t0qVkYIY2B4EC8ohqHQFn1EQCNL9RJJhGaR8tu
P/xrVLgjTRbwvVG5fE50FE5ePeeRY95ZCJodfmNvS/XZHlvNM0/rD/8SBUBzYq/A7+bZ82Prrg+A
prpEspTf1h/8rkiCHKQANyjVJBBULQP/QlM14J7wnVt8MfljC0mmTQMI96oZbPN5xI030DJ8wyMM
9Cl1YhwGzccbqFS7IMoAIHkaiZxu/thPI+scgaFAFJeR5MB9gMBopI2KihsdQ3Rc/jGSXpNJlCjS
SB667LlG8RE5YKUH7EWwzILKuUOFeLzCH8M7dEkEvmGIV2/s2i6QFwhtqIVrBj1qG/SqtpV8g3TR
aijkGACTGC7B0WV+ix0gC1ExG3/hI+sWntVZN3kXGOt2bJudKJvhgDw7xMdlXt6VuM0DnteqFywj
HvwExb2z8G7UFRjDCllMqiLOS20wNf/dexu1/Zf3FhTs03uLDAMiuxP2i6BbYV9n89oOm90FnDU1
UTXf7Aj2VVvGHXAk9bbokqSbIbIKCjkK17mVLJd2BMaAi1Egbbt0+9CYIY2tsGtt5KqHmNk87H18
62Ss8wjP6IAfxknFq58OSjO5qgOIncuiX9u9VDsDJSHHTuj+SGd00HEOhjJfiMW1oyz9t6hm/iyr
ZL+y48DeurII79xhgrQNoPpF5ckBEM/iiTwGx7aQ37Qfgf7p5tBjD3Y9biX2Na3/KcZ/OSWnEU6U
ApBxxFddH2LbDza6AcFdLl1gUPx0WU5lxbVdNzOzQWVgi7KgB8FRIu0k4zO5+Qw0p7woEIFrsdeI
oqY5NZNbGwDLNw3/nVuPK3+tUIoIGSupH6ssWwPKjbwerryVxcNxnU3NLi3mMXRDnhJVsl1iCciO
GyN7Ybz/PsSee4tEc38DNm0g1id/2/TEvNYSmatp2kyrNfkPsfyYNkfceDNmQLaDWhsMuysXNWNz
ZBejLW1tqVmwON5eNr5TLxAb0acmYpnRNi4ZMtEl0KUuFa4GEW9nptnypac8duBU7YqHRCtWgGfc
frwi1Gn2QYM4TTpazQEgE9BLZCCqPkCg07dWQQFQeS77bkX9dDBk9DUWhbXulaWBYcEhUkF7zOsy
B5Q/5WCQcUU/I2OU1x8+ttB6XtQ1sr+TN3VoGfTgv4TSQlIgeQutdX3UnY9iQuhLzZscEo1dgmp+
pO5xipVXswLjWzNzEZrsZ2Ssph46c1Eps81LeXO1F6YF6o9Lr7YXZoFCwx4rA47H+L6mCw2XUHhs
EgfXHJ2G7n1hpzEUzhA3pwNyVGmHkO4f7Qb8Qgq8/mT5NJLaYxKZ0Cyf01zXMRASQih+OliZtJdO
n4r0BHqwZsXABX4qTN8+Mv1oTuVedCAznY1hZ89FPKhlhJWKxB7Edw9jkM3JJSHb4KkK+j2hs7zO
UEXsEbuTEDR9rlYzA6pkO2860FmQ8EaBSUHAiP2ctyRrM1YOyncnLy4dKJ3Xw4Z8yOTw/I/RNOW1
TT7UzPOMO/NrjzBlvjAFBCWrDgmjTkUfhxjRyAp4ebTT3i1BOBR8v9hS6iF3Xsl81WbGD4pAfgpS
JlEElZ8Q5OkNqtkP2Dt+jmb+EtykwS4PHo3I+IIqaPtoGeAH7OxwgFL8EB/LIVXgXtLGGSA0a142
oYUYTxrMwBip3vsgWaJIUaH2I4JwDffD7zou3/JANM/VgLy9IUJ2hwWPC+7JmuHvmCdbPLRasOBU
QPPLZCnwcMX1wBW+i7gbDpdTw9bGzqywplJJCSTR1EMH0aEyawAtXo/dYBNZAO2BDuMFhZdniHVW
9+5YeAeABas52Q0N8sW8CsubxLfHW4/3WL9MA0JwBSBjlPO9A3zxg5tDTrdj6jHIx2rWg5HvQIeh
M7IDmw5XGzV1p+s5T61VPqIgvFP1sRZB/uihCvaudv05s6oQdS2LSqj0kfdN/ojIK8obC31HjkGe
nlAl5d5Qq4qr916Vw2US6NWBVjUNcR1Oc+bThhY3om5LzXTk4wK1QM6amo1bID2IAPeKmkPk19iN
Ve7Cnl4UXKHRFtkNe069yMQbuzIHvQX1uqKNjk2DFSr1st6qbhAyOFMnlq7RrOAD22SGYY9gW04q
ADKqXYPFAUJJWeIf8dvyj3RmdMUz+LK7jWXmfJxZpd8iAD+ACd7MsDHMoMw8ndEhgCrAzo9wuDZ/
53cdRiPIhYZdm//7qa4v+ctUv7yD62v84kcdsu70tjXv/RAiywZUQvIZnV4PIP7gi9wu+hmEEtL9
tUNGoKQv8+yPIdS+drvTjNcmnf36AmmDjKQpwXL499OE5Z9vjF6F3snFeH1VMoqqdPKZcMzzqCPs
3aY3cR1CzYsLndKQooifoLxZbg07ym8bSENypIIOamLspEMxcFSBGH4xHyz7w9bRWZysDIgaHYfp
CkBttK5XlU6AlfhzLI3IY1TL9dI6Xu0jA3Z7THEnole9dgyg1+lEl5yUG2JlrsNWLJMi8uaXV/xz
YkSpANwGh3dHr51qhV1yacaLy1Q0ONQvqezCm8tUqTaLZRgZ5cXFM7yTDRKiNRgm9E5opneXM5m2
H2e/sZFL7zoyxYWNcXRQf55dbWKa5jordVxtJVhC57GDKx70bt5d0UpwU4VgUqemzxPvTluQ0O4S
6yacPErIq23Chrdz6iwd17vLEW/Jyo4dL4M6DaVAgHgQ+UKJqNK1unFt+wSalPK9GPnJEKx4d7Q8
hRInChbXj+uDjFJwM3nM38qqf6SCdCpDD6ZadEQCLvariTzInpXjDVDmMzZgQ5Dy+BYEes45jmJ5
wg1pSS06GCPYnFO7eW+HIEGmr0FFXuGV9dwVPlgMZBbsq9SZ9vOleGn+PEti88NGZ23qiJcwHNIZ
yzP5cukN1sz07hOtkzPnPDmD91oc6mbckwniEMm5QSH+jY97GVTz+mBObm17DkHGdEtedGiqepPY
eXekVh/FyblS+VMuFZg0ppnJ1NfgrBCGFWyvtja3q7kbs2RNLtSR6gygixwgHrLRnGEJOdGgcZLF
9VUDqe110oOB+jpfYKfWVpo96rVMF284zkd374jmTMPoI6EuooRSafFpdrMEDW98eQvXj5BgR9mB
/et0NSm/uu09GR6u70xLP5qZoEkEJhVfGPnWovJnhiHkp09VWj7KSC3QVZELHbwRHCC1WZuXT0WT
ytaD6F6W6fn1ZVmj3I1Rom79+knbqjV2zO2er18cAqTg/dfp9vruesW9mzx4obkuf0OvL6ao63Bz
aY6FswPDRjeBabqttCCSYORZ/zWumwcrzZKHGJKNO8kYKnQnO/TsbCNvTiPW4Sj+dOtVAyqjrZsV
zqMG0R05MWGZ80aw6hjZ3FgYPM9mGgJ8921vfumaQR27qSUKb1yhVgTMyaVn3leir25dkF41bmLe
k6k1Qe0VZEG0J1vfBsUmi3I2vwzgVnDfmytfaxNMnCjRw7q6jbc0OThxkx2iIuaMmjTAw4/FEGZ/
JlM7IpSY9m21psmBNskOsa2+Uye9XSMy90jhBjeXV2/sDtVmkVjSZK5MuhNzihP508GL4695Is0D
tXosD9e+tFrQieADjUYfnFGpsqBOMuWQyJw5ld/vqJmMhb2REYJ15EJvoQMyjo33ZDAkNF68cmQb
egOg9WC7QPfYSmJP1UVPLLLb8+hIfVuM3bvfed4zpN2HJRQBh03QoxlqYwHSLdRoxp53KKoMCnxA
UD+Dp9ABJW7W7Is2Qumadb6YWyjw6bIEXwhiNPOPHTco1DaXOr1rbX6C1Me+VcXsU6GeHdcQEzft
OwNvuwj8J8pfB0y96VrnDwWSbBtdQ+IHUVrvYXKg1DbWgG9O/WogyPkWcxRAJp3zI7HTmyYdrBcd
NwP0QC11FnbUrt3S6nd+KRLEKRIG1kCnf0gGKOMqCHR+m4ZDo9T5EWG4zBAMxk/UX/l2ip9GygBJ
mHDkkWuA2cJMAD5Lw/4LNCrA5Qz71a2b0OepJ5FGREDt4iaAvSc3oCM+Zhsmt+tsUfzNJ6IDSB4P
oPkGvMOYZcN7JkNUl3rWE2SHSxQlmtmm7pvkS9k6B1mY4RvwPOm8QHn0SUuLHXNzQGrNHqK3P0d2
KcQoaGQuApRt2zZbGHGMBFGg0i90pgKRXM6639h+5xcwk+G+WaSf8myGsIc9mME2n7J6lxwbH+4N
PootpdcuvRJZsiU3SsBM/szRkTPNkpb1hux9nM7UiMTuqWiLYi1AP/BkZcWFz0qkrrlMbLfaogoJ
4rxpfuGzwloa9rgBgbblGV8mfxdxMqDUUKbAhxw8ylbRWcupdn4eCg882GWY/Id2N4/1zI+0v/cS
yI6gVCbJT9nIkXAxuwV1IE+YnyJoCNqLeOwXqKHy91c3f+DhaghSOe8doDk7FGrsdda2D2FnqSVY
yvrVpTmCiM0RFd6SJdsH3ZkjCFzTA3XSoZMgDAOo60wtmq1PzI/ZHLP7mC2wjWDVatUg4uVayYw4
syA/dOhcszpRq2ZpvYm9rJpTkw4I8oKYM6hPTumhYHPyqEEgNncmKRGy/WaOi8c04Oc5fvcqdgnt
16IF92Q4OMW9kZh74mbwoU66SYC1WvbTRQGNvmiKRXc3JUS7751u3DOIvy5xc5T7sA7CeeOOzqFO
cvsLA136hbZOq3wHFspiEaBq7pnc/LR0DiYL1q6VtwDVize6YuoawhUlYhbnhrFm3wStu2BBEr3p
7JiXtvfaJqBdHZsx2rEsVffTQOqvkhwaOhbKhewoEdskxTyitsR7gIBPGDbdG7Kl3bx1vPA2cU0T
Yq4jWEbtfISIcvLhy6HIoiHHqBYmkqctGHrB/eGwRU9nNraqndIuwgU4u/ROZ3b4lTc9VNxdwISm
A0gxdbCuUdC75o2DpKzGnajBMgL8/nJce7jPnEuJ1PrEl3b5Y4TNsKgFgq70t0zDNj5DWW7S4Lrl
HuOvKbh2IabYvVpjz+Y6iTto6QXdphGtsWHIdN50gITPkZcbX8q+PxCHtqfA3hnl3SsrU8hBAn9h
dHH2oAC9B3QbZ0FVQDYUt+QHI9YftmsvnSnG6mWnKjADObhRAqKR7egt+yJND6Ksvl7e8fRRRAGy
L/LIQr2BYkH86GXFIc8N7yEG4dMOd5TpKuyG18meMjwtrDB0dkKCKuVn+4hExiw363KD219/xIK/
P45cdNCHdvJ1YhXRrGR9PMyoR4bROGtKHq7zboCumQEdBNebglpT82qTSTpsUNtWndvpUINYH9kL
2KhJHVdbXst6VfpWO6cqN6p3wx74LB3hb6m+7Wo3ZDyuGWqHZynRtF6VrTy7OiO3Vi+Vxt0jMEzr
RiXcWEbTWSCGjzOy/a4XhaWgz0Gt5DrGr2fnInWwqkdZPFaVercRZXyPynqFQFz3amZ+skD91HDS
rovInpnXK5VKMbfUaMx8NzMPLjEiUKCY2hwROaxzgh2Z6CCnKDKdIU0BLddihBAtildXsdRAK0+A
OyriIhsIAKB/Y4sjAjn5yZtuv0pbL9bYsE3scNySC6NPtg4z8JQoE2igt3XgQEzHjN99XBWuJfjX
wgvjhcl5dvIS5u7DMa+XvVYaWG/gxaHm+e7U2Y8hb5sHN4yate/n2TbIOJTSpsnIY7ShuB7V/CtC
+/HCl6NaSOYOG1AIUo06HTylyqUvubWkZgfw3p34cHBsvhZZhnLxobkflQ9ofxJlW+Q0ADCEwsMZ
yiAftlIeDT/eqlAsf6dZ4dt41E6d45SKlypkC5QsdsY9omv4FrooKBaE/U+Qutog12vhEQaVJxAp
VucQwZiLjZrUger2ZmPPDQkChNZprUfAwNudYxUTN7WL8GEFaYhrU4BAEd+rfYztABXSrvDmycQw
DqnWL6KugnvJm/TQDok/J0Zv8Ydd53Z6yO1JngkR+CW4fFOIEhYzXLbmG/g2NGr+rfRWajGA6wV/
iJRH7T1zKxAOTbfaIfzwbUMwGtuWDu9CE+TV2kciC3vD8dVhUObp9fAEuZgPOxVigCPzYif/UcX+
MjBGYAyaJtk4XRSukORAXs8dcV9ErhzsNgCFJGm6MZOseSaPsImcdQxxvhkWW9n8Qj3fGKxf/7ZN
xPPIlwElw11vYwlQw4WihvoZfaW6+tykXkT8uy19/2XU/aX3l7FX53aaqnQNvR6DcdcNSLpCCr3c
94gArFRl2vcKJWGQOVbje+7fFH3nf7fH8ofNXfdRpyZ2lkHvH1AFXl3G6KwwlmoAUomuNzY41To2
whyxp2kNpKcFTzcdUm+054x9vWKmr7jqAmQS26yEuI8D5HUnshoCxYP+QGJf/aDJgLV5mz06rGb4
nXYVuGkye5VyFBdHSVkcAYJXS5Q9lV8qaX4jaKMhvuG2lbxfx7BoDBeGz1+0wB+TUGuoMC5X16ZX
9+UK8sjhKpVBcOADoFe8f6Lq9zxvIU0X+sPJddzuYGlsZKLSN7/WycXB7u9Zb86QLShRIYJLIscK
E2FhpziQDE02NfnUpF67BbaTerFXtB6p93djExEic5EpEKga6oRlAtaVEKC1yt7dl5phqTnZu0qA
MGBoXkrt5vYPnUj3Dnq0CzDcBtk5DCYAg44OYOrmzjcFDPECtBrOjVFA9W8wZPIYpHm1hJLUeATk
K92JIhHrscjtWzsu+LzlInxpLXWXpbnzA8B+1Dd6+j0s/xguQ43yjTaxQOSPZwX4ETyEYrzswJvW
R/VA/4Uuf7JbjhJrWVQX9SFvsLJbYLv3SkEY6SpIlBVhs+Y6BBnuCEGia4dZOBD8MG7BYAMmqgJV
+wiuzEoedXtqNkP+0SToIZ4On3uHn5vUGzPAw/7j2HxEjU6psgWobQ+8lmrrTQssVCNCkc0ts/BI
bTpMLn4+qm2cyOhgYvFJfAax7r77PA9vRdc7d2xMTkSGYKvOXqNsNF6R15CN34HSC26xtr14kdka
bHj1Kbymleufc4G/4uKl6kKstFvbS0QoUSDcV+wpssENh+vaP6uwBh83bv5HYGSQg/LbEEGXzj6O
KBWHOGJt3zV53cxzU/XPsWd/bT2ZfLfKBsOnPBRPS2yVWPIuPAit9gFnEGQLcE0HNbhRugFpktaM
jr5pfE0N37ksKNvEzA55HH6lZRptEFygXGeu3SY7Wqx5Dn6DAMMXS2LzIl4v3fvp0ajwqJiYv8je
9BrQjsnudO786kp2yHSmeDB45QyEveMaoJnsSUJeXJlu+Jb5gEFLcLGd4jTsTi4A1Cg1aMK3GNIA
nIF7w5KRv/55ZGJG463K7CeFlc0RFEzqiFWvOmIHEm94b3xx7Sja23G0CqysvE/TuL0ViURBSwdl
0B4xl3nlM7ahXqPlzSEI3NdLLxvEew3wxx6LI+xahGNA8hIRMvKlA4jrVrxTxg21otITi3//6//+
z//71v9X8D2/RRlpkKt/KZ3d5pFq6v/+t2D//ldxMW/f//vfjufaLucOOCy4B/YRIVz0f/t6hyQ4
vM3/EzbgG4MakXXv1Hl931gLCBBk77HyA2DTghKhW8/Z2N7EqgAk/V2TDIDhai3fkTpH+lx9a43F
ZR8bdGGyB2JlndAKq+O83aDUjKcnMYbZ2iVeOcilOrNwKKP1RWUwiZqf2sARn0IUwlyXGXHC4wWy
MRkEQsBMRIcg8T/byLnM0gXDb3wHeWJUz04HrrL+aE+HPm6qVY6bHhiZ/uhNK/0MMv1sw1uGFTvP
RIV6JLe9uNBYcqYJoKbAZn//1TvWX796IRyBXxbnyEEL5+evHvR4udHVUtw3XTRskAQOUDVljsvM
McqXKkHSZFpOdCNw0KXrVLfkIYB5AlSboUzs916V8o1dFrqf5unYRLNh9xpixcaO8zp8SaPKWsR2
0h0lJDH3ZQGejAG5qS8jSJ/x9Yr3yRX806jxnlyZD6WRIB0OdJmZ1XCjw9jeOY6Fey4gDfIffpee
/euX4zBEffHtOCgNEVzwn7+czk1KF6Xz6v6ySBcFBy4/d74gQ5GfoSjbngHVf6TbYVQrY0W3PGpO
XijXUuehgFaxFXpfEQPWS8EzBdY03JhCVUOsgfPm2dLVUU5rRDwU71TM8iduFJAMKjq4Drmzr+Vt
aOTVLQrtV0jY8/t8YtMvwW0LuoPE35MNlGHJuinA/0i9NKCK+hWfePkRNYNqbRU5wO3Z2RzBqXg7
SgXWfl8B8tj74Mywu6Sa1z5QhGFzD+16fv+Lr2Pe1sLaulDu+GVpTwpzlubebuok+bmxDYBO6hD0
wPKXHUwn+l51XvbQTAdECouKxyAAQyOLRDtrAT3cZV6hHixtVivDHPMl9dLorksvo3OQ995c4o1O
YbGl5TTJJ3L5tpHTXdlsVtRRWiz8h1+E4/30i+CMuSb+cyhmS8CQpT1dTp/uVLizWAOoZIJ7jkcU
5ONYf+pM0CsTzjAqv5hebX2lRZhjtP0h4H5/MkIPSzSjghRknBxJVfaiEkvisRd5WDqtvKIoZs2k
9hahCBDaO2UMcZmk3NMg6qDmf7RdJgtY4q/r2kWVzWC76UZ2o7lnjmvu6czpE7ucqWhAtRUSRWzj
uPH22v0Xn4vBqfT6H+49P9/2py8TBFDCYcL1LBDReeLnLzMJK2amGfPvZF8PSMVm3swEfuHWigwP
Rd+ZuWxTT73kjC9prUseVRUCpdc5HRhuQTyLNGLhAnvcFpsaeYbpPltNd9dPB4CMjq2GlhscyAyN
DwSdzBDhtGBU8yoxQe9qsexsekk0o2ALdbDM+OhAdiZClAC07oaj1TwuCnDZ+F56Fqhz+ftvxZN/
+YnZjmRcmhYod5lj//KtYEXlBKpJxR2DXO7RngQzQG2SoIRtUrklTtRAxPGiL86RGNPFJ+rlHIIG
RJdMNvDnARjrgkqeqJV9OaAOrhfNoq5iA1zcWT2nUsCcg54DUsjBnk8Vg3GwlrqQT1evWqA6TTJI
N3ZTaKjwY5BiREawoaaebJ0LhFI42H+xkV8xhZouzpMf2YbaxVLbMV6qid57JoPRucdtGLoiVhCD
qUuUW+qJSmhs+RVkuKj3k7fn1DUEch3vEGpr+gkMr/g5FavYqseN4ihUmews7wXuEQgqgjUFO34Q
9rsoxufurK29/t6aACQFgMhI3WKnNLWmvm6AglLaICwHibAwUKB37kx/C3Hv4qSbCDTzY+Pv3Uw+
p0o3d2TK8ehapMhhrKhJHWYKCBUzv/79b8Tif7l0POhteCbEBTzuYBc+9X+6Dw0ew+NusMu7MDSn
qLN6iusqelMdig79XrBbZH4ilOehABj8euFbAUYM5Pf9lwJppRV0U8GSIUX08PNIr2oZNjDDwcuM
CBhXcLGILq4QkwJdLTXdaFyGhR7v21CCVSRQq2hSxCtyIz+CJhalplMTO4xm48qJ5WZqZhXIR0uX
9xtqAmj0MSU1IYW8jFBqtnRt/MoJERT5Vr2MRtF8gl4DLY6VUVVdgEMIVI3b1AHU7QK95hmIJKAE
Zl6g11Cby298m3+CXhdBXy91l+nLS9DrDADmoO7bSuSLZUl9FpYX3CQt8K89QDwvtragFM5YdkCF
gnwwg3Lrh4X5AlaRZoV7qr8mtzgG/3mBXFfXuKh3arGDILtwmq/Xae1gRAR4Gk7TFjoPEIovDrV2
RtSNQrpxKNvwAZzrDupzEK2rZL0damQEACuQc7BfRO9YPqlZNpb+Y9KO1sI3+vRGoTZ0o/PW2tJM
vEEG8DpTx7Lgzit6gJOhk9X6/dyCaByC08Amu9OB7LxqhmXNbT03xfhhow7y6zHKZsy+zOFGa4hY
1TdugAiKcnT2CgL4HSlDNnGz5/3ovaCIUcxjOYTAT0A+VTaVuekjBOxNy7bxDtzs1Y3qXe2rR4AZ
khuG2+F5wMYImhcQuOZ5+4A8VwA5uyB/yLOxhkxA0a6pKcpUb+sWhePUhAizfVvXbBVrOz8jwm4u
cpbKO6vM0xtWyrU59PKOTH3kNwvf8seVPdksp6yh3HFx97tUnaxCbSlYC9EgsBumYksBo5AyZJOt
6SVqo1sGQDgWSy6o214MZZ6jiiOol9db26/KH62VfLXj0QXmtfbn2KY7t6Vp12snrQ3UA42gawCK
c1VEOr/73Txpsu2zolwjYNEuyxaSeCoq7ooJjYIySKgkT0AUZeQQbaxThUsKNjpwCAeQrxhxl3Kj
Ejn5fnh283wxDvnwGCcAaLilMJFrwY4dq1sHAI0cD9KJ3JCnxQLAon7XVU2FDFzXdsmxjvNyXpvM
O4OfNFzbbhFBcSYfDomF6DxKEuW9sJAoEHnovgFTtUyzwPkRaG/fNsjI0HCUA3hnJwijNQqaxtXf
3wntX5+WWDU4zGZ4MAjTNHFP+flGiDBU2Vi90UIw3kSItfORXiLIAOimbr1QmxtQhSEiQrYW2lFh
0z6MjSgheAOWfCEL8xy3CuuBrsy+5fhVorjMebp6oIY/QKLajzZyolghnhUNklXsf1pvSaQqehKw
pTNIOEIYdx7UdXZZR9ioPp5rZ0hOOmysW+pgyIDc/v3XYP66Lp2+Bs6wbpj+CUE77E/PA9n3qPN2
mT591LRLb0KS4pJnUD4GiRfCALY1gi/zetGngb1werv89WZAI4oURf509YcF+OyQKYvnf/+WHfOX
dY40XdN18ZdzcfNw/rLzBNLUhNBgFJ8uC/rRlxWY0IPoFTHhdArKg20nWZeez9Z/mOkZX5kopfqr
OQBv48XMbB29Qmrj6l3HjVzwqFTgaFpSmDOTXvRocXC55OlyCGsQByPlsVCJGd4ZQflxBiEEZ9Fp
wDxUYDqLYTq7+ilI5P3Ddpz2D9dICMczHdtgBxsLW3gOQ/vnn3M3jH1UjTzZDD6gXnxuQ5SlHSG1
LbHQRABJ3nVjB0HdCXDS6eQWRW/Vl6uHbzgj8kNWP+sCH6qNFqAMUd9DyikEwXSKZw5QoHl4z1lW
7rqpl5p0CJAIHkQfHEKHQavqz/Gq4wlwwqb5xrr93/8GrCm68PPHxcXrSrCEOJaUwGT9/HEBtcgG
ZLKCzQXDZRfzS0QGsX3vaAUKiUtwqFTTIRmDGjzgsLeDAqYNBNWzRIDFMdAtiPmYRNg6sOz1AC7n
EPsFQHc/ta/9hAlzq3/4NeOPZE/RgE8fhjMLn8TzbAsRHsd1f41iMaj65jIK63WqE2enIRc+R6UQ
Ktg6HjxHmQcKPBSeu7ICUtLpoxnZUQEkV+BiRAI6UuGzx/IUYkdcnEzkHB4z5EXJTeVc7YMQYRdq
5hy01HXcMZA6Rlgt902xQ8bsDcVW8Y+sOGHRiCeSCmxkpHz3ZaIaniMyqO8cP21WGSvLQ5O2cock
crduKme8BTY7WOBWbj1N87SNH/0Yx495LANMjwLJxKI4mUGIBwgYJNsTCu2PbpDkOwtXtzmFhzQY
qAJ9HI3HCrwbJ/IiMzUHXY4boJ+/kp1M1EmHoS39hYll//zyCmSspylrs29nWqlgTbZPL+bKZq2H
uN5/smWtyg4NK/8/Zee15DaSheknQkTCA7ckaIumrEqlG4TULcF7j6ffD8maplbTMbF7g0BaoMgi
MnHObzxzqPCblEPkpUzIXzstrbPf62QfxayLxQOtJ2Dx33eNFTXvhI5wd+y0qkMgUEFMYY7h4qjC
z3TS3IPtp5mnuNQI1yeqj0xep/QPslw4RbBuAzVidzttUr+xcFWbk2mNgDIritVmL3YX2ufZ8K+W
EVJaqrrUV1dNK0y8QsyM/E1gPChG9uveYzDFL0SwbR7tRsJ+kZEk4uxDa2OzLOdwl4kQTke0oDPP
soeRVsme2DgB6KVR1umJsSF0FT7erpS50zabptm7zRGx443n+GrXu6hJUIpbxmmNk29UV7U3txkK
v3rS8be8T2qrc+RB9Cx3clZjLv1LlAZHxxRmsYYOiCNF6U/7VNyu0wa+ccK65V12l/OMpPVXLUKa
R1n0Q8dYWDvgOpdbkIcqQE8jtbSTHBU4gbKvS74TeVeyTtegI5Drvsj+kREhzuGroSc/m2n0v+lF
E50ctOF4xvRbLTSMZ4QejWd9RgoLPwl301pmmK9HJVnh2JI9yS5gDHQobLiRRppWbLTYaHduj5pw
k35PhzTdjrMRHQxFK7+ks88GxE6/g4BsPKsttAdcR8dnpe9/qJWffAcXxVYib9WLE7jJld2ptZIN
uTX+6itbeYr8IjnNTZt68gJExh+cBc5Y9NMFqT5k7Ee+CnmR1H8tSldHfXVMd2k5uLvGUMqvWG+v
J1H7Wy1toJa6pHGU9mGIK3IPHcHANU+X+KAmtoBjzUdG5FGsyjES1drnIearQf4kW1Ur6j2LN/+d
LIaKC54J49XbVDX/wxUxmovjduIFQ4xo62sE8mSxymtxhdK4v/VtR/jZWAUUW7/R/5Kz2aWt7DDZ
Nde8hasvmjIaz5n+INtuNTlMiAzE2+1WHaXNj7yzYLWy3Lme8n6FiAi0oYZFk3js5z0vMdGYZN1O
3kdXCOOkG/nnPQ+WcwVOnN/uefl32KJtUGzkVVMTBPts22TSlwssB3nfxJuH2339r3uWg8ZG+a97
DpIawX7ybtc2H7eDkpi7rnYPJbk5OGhdCbBD6dlayNMp7Wpgq+REysg2965scZQCtmKeYut269lC
6ohNJ8C1bcGFLHMMIKq3fuS8J3qIkbSsE8iLhid5eqste02sgNr5uZJ4YcQCoCcvcVPB56hReWML
kr7Au0xfqgxHysF9kh0ADegbAZVqI4ulSLRnBsuOcggOYI43hEO+lXWNQ7K4i9ZYoU6Hok/Xn8OY
twlbcDldhe621qcvIjDb66Rau3uPrJo6/syu2Mu5url1z3wieb+uyvJB9pND62DEjk2MzUHW5aMY
TpMRf8zV3B0cvUo9IrvxzmhH8yiSPDsHY81OffT8vDw4SYG9lcizVRqW089w3qa53fya0vkv3qC1
L05BciGu/RxMOMJ3c2PwYqm1wdPooyOT91r2TVMdcsUMAjDLm06rfY9NHSH+ds6e5ZXHqTCPcTxa
B6QBd6VjIS+kzfZDG4c/9UGrSJMqiFtajnmOWDW2RhmosOmwzJ6Syl0LH8yD0mwqA2GOFJTFdycQ
FyS0l/QnURtn5EOOAQqEkVb8rXTBXxXOrl+tUSRrY5j8lwZ9Sg8bBgHtY/68Niz+8vjHdaMucJ7g
Q0CbC8PhCyhhCM4qiIL/63pYdMPnK5py604lCuaon29rNEA8P8VCJ+9VNtxTr36HmLfye635cBuo
9iGqcXtBLOOLa1jHKltmrV117cwYHeljr17zKCGXI0cSi/TDanrxXbU82phJb+SALN/NWux8g1qS
YpAzNAdg+s7r7FqPsn22YmK6ajVcwpLwPOxG/M6XK2VugNCXYb/ys2sPowiTbaXV/je/3t4G6k6/
0bq5OKqCCBcmf19vNwJqdqXkfHAJLwRnjfzNulgmBLh0LKIu/zI74bTXoIJvs7brPpJyWskOig4/
D+++7AHxperZdTCfkpdqTMjbDbuGxwAMxMlCAdOTDYrZbF2emu+doxs7B6nSXZiMynth8M0v10Ti
rvLm0ElJ4YL4wSO5un1cBcbqK/AuwbOl4FDjLybCckQdg/ghkPTRzlawG+ey3uNCMn2ZC3xWlg86
ydBVQAAzO1uz4gLBi7XVzJL0RrLqrZpw8IjAE+yLIME27Jb4Jvttop1APMsidbkIwcgGNbBflBFz
zmU1rZXYfC6Xg5Oyt6v0WNnI5TNyexqcv0JrbG4LaplF865A92ctB8lePejdie3kWZassXNx3RhY
hotC27HNVY8wqFY2qJi31FCUpyQoH1S/D95Hu+DDgex5i0XWtQrMSWTjRrZaWZB6Cqm7gww+giT9
lZaOuMjSMqMGiuItX2ZEng5hdeKXZsV1/0MWT0P8JiGFnMCeOqfO7Nmd9tWo7Qe7u2pLA1w3SGS/
NStjueehbx3mMsbDDlyWc/JN7T+nU2jhsjOPfwfqt8EIEPvu+owgmKsn69AO27XDGrmrdGEka+wY
d1rv6JcGvsnzXIvwrGfi+tk5V0j4jV3m3coa8UIYmlWL080yWZPjQyripzRy02dS4wT8Q/dnZ6W0
aZ2TbbS24d9MXqgxir+6slU3INHFBryzjhKXFb+ngWJtMsUtMLahWA1IsvthUp5kcdS1PRg0dlGF
b77kc7kppjx5D8KaTMZi6sVGOnnHLcHZ1cL/bI3TMfFQbJoOsrUX9nejCOurHKoEm1kXMBbSqnwk
+PImr5PlRnWUN5Ut80MZ//ebkq0Z0Ud5UwoKn2wWkmrnT7M4SZTnDe+5FHMS4CufN5mbWIDscpMR
+A0ZGig+Afalky3FBO4T3TrJOaOlk5lls1e1wYZX+jWwpPgFHMj8poN2T1rYwbIkhoItGmrssuSo
+kGfRXIrpeV00oNieJRtfute0etyrrKkBeKlQlryVgJV+d6NtnqRbXmQ/VBDM7qphgsc5smNGMP5
dglRpyt+G/5JaoMjsFqvcncCELLcnN8VaBaoqfMgW3PW+ZWaGeRpZCv+7/ymUpC2XSDeLNtN15k4
t1adHEiNFa+zZce7RBGqJ4tBKtqzU/tfbWFF/BfjUxpMqI3JRtFyqUJv3GPeKMXrmPTFNo8J0cvW
wdezUzPxRLuNbdFJcdJX2TXLkSonUM/Gfblo2A39BseHlOw7E7koMBxB/6f10FxSHWuBNMlUj/x6
czErfH4B5XAah2AsJhwbtrfKKnRpqhr1Mc5640DoYcISbplDAATJ9OxrPYSHcQajjjhi/qK6Q3ap
ovAiFFUpAIvOvLCpOnZCS6sZNe2DP4E487OqeJF1GF19MzMNINZSFbkDpvHLi9AkJ5hUWAta0fD0
ZfyoAp3yQ8wdZVGO0MptmPTiWdaoIXu9yUyTrWwLp2R4JAxy6y57DCOG111JJEkWHcKeCPf3z7M9
fkMqpz3J6lYB1sg/aH+UxaCpDJhG0AVkUR6GWnvV2zQ9yyu5M/SKiNULyhI3Kg/C9PDe8PhHSR8H
YxQbXXT9hidNtc3bwvbkwL5Qlefh5+2vbSp39ibI5sDymGWOde2apPFOC6f8RXY3cxKzmpi1z9t3
AoN3IPPdTfCbWsMXhY8frHF2Qtnb1vXHxF6Q2YpzvFfJs2S0tyD5xrMs3aow3CBtOI47CLWfw9H5
14GOT/0apYNDWI72JjXgOUygYB/72MluB79xFsMF/+h2BTIzWYPc3Tjmn/10txu2nY2xnxuWkTck
gXomn92eQQJmXjKm4V/+QYaZ7+3C6P9nuxzP0pzx8pcWW7JctleRInroWrj50h39XpQiOvci1CHk
Z5bO0BTpzPb77d4qxzbAMr3aFePBIYN1bXT1l0wJW06IRFtdWzuZEmbXdp4wInhu2YXKXn5sv00D
esVBNrjbm4eSpr71XdQ+uYZbPaV6+kUiYco4cLZ2WbrbjqWTlOxqsqBVQjIudnedrVSps1PIa0uS
RGEJCug/XaTGVjKGlYcUzriZhiKZVrabP6J7GB8kQOpWJ2FS1tg23s3cDc9vACLliAK6JRw+NISU
w9kAsptDnEH3T3+TrViMYXCMr0OaDMF2DIjTlcqAmqaqFeIcJu5GJTv2qC+HCfWLxyArf0xanRxl
SdY7nfY5VNbJg7CU0Zt4abuaOlrHEeLUD5Pd9K9m0jWbtgqb7bAUDUW1D1YcRGvZWhixe61q4ygb
ZVXZ956rC/VJlvDLQZ53yooHPNh/n02o2yiorSecsttnJTl3Wj48qYv9+ZCRQnf9Vqxkm6yzAgUb
q2ggILT0l3Vucm7rTjv1cXa5D7SmUaxk8Y+Bem6SFmcQfLCBMMX8eSU5IM5yf19ojpNecvYJiC6o
hLACe68oufaQ+4P1X2fs8Leq7YP+aokeEUkjSrGwEIAHDFVvnmSpGxXzAWOM77IkD0D+p3WM0/lO
zwaEunsneO6Jpy6D5TR+1CrLrzvy+iZBdXuZsQ1N8zQMSvhshYCk0hwPyPmLJv+kGFlrzwgtBwlU
Pj55iOv6IdV15SxL0wCPdhzUL7JU20N/qgtn3qVkzk5REOIouRySf87MyO12bVJ9yB6pWn32kMUp
TdemUcbYEhotErSQgGYsa1cuatmXoUrdq1gasqWhMACzIggLTb8Y3Ctk488RsF1/zaUGXcdMD/0C
UdDV2XgyUL+cteY5W2AKNo/2fVMSRpEdZN2wiAEpYGFvg5pCMZ5sd5vbZ8sc11aiRYClc+MiD4M7
YsOGh+62x1CJF3oaQmcBOk9LiwF/cdQJqcl+shVw4WuPK9teKmvlroUliuU8SGEtV0VjfyUbZHlp
VfzgLzCf8O9DvIRyd9Be7meBMoVeudQpAa1G4v7eeu83FuYJs5sf4TBUHwRnSYfw9V/Iu2rPFdlI
WV/jQU/YrCn3Yoyqj5DXpGwsrS99x4YHCU5euZf6+/Acl5qHGmj2Y6uhWDPj4/TOiwQC6MtZvdTJ
M1knW2W/oa/DP1sdd/gcW9R+vXaHUNspsw5Jrg0RSUKJ/wgAZSOr7vXyrLDa4Nw5RrNzzWR+NVL/
rGDS8fdyAmRykCeYwt9q7Bon35sVuc830cVdeFRq9TH1eYeI5DcnTxt3xqzHmQYCJHyn1nKQDfqs
hUf3PyMc/tLLjQpkY9wCxkOfPa0Y293gVOorX6WyG9Ig92QxbUAam4RtVrLYjAmvaewUgjrSurWu
aNthiGOwQwx1QTiuKn55D0qrq69y4jquCKwuxdBiYjcn1u4T4UUneHIeERjblKE2XtyFHJSMWIQK
M/B6WE+ksv3W0N9RDEPSMMnKteqmxrti5URrlbyC51bp73XZfEymnj4GxD9f/2WQok7CywvNOufY
aitKnLBX8oIA1CW/GC+SJ8PssWJZe0u3zG2maPluAuNNfJzFVxb1xuDNall8ZbHFT3U9Z2H1NE2p
cdRSV1kjAzV9FYgmrfvOzE6EXPp3MGm5gWeC7BWWhgLdzB2/ug6ivQg+ZSe9V2QvOfjfeukKXJBc
tUKiIUn/bihnOUPZdp+XlcU/LkuvJh2KbaUMqkf+MLvcD7GOHlwpzveaTGUdX4HJWte1WZ5kA+4i
+QXye3cSCPt+zTN+y6wzb7iEWftsqsxtQubza183XrpglmIbE4OgbJ1TjBLsdeyxPL+BmRjp13Hy
llbt50jVz24jZYf0n5GVlum3kRLthMXk01S0+wiviu9NvhsRrPpV40S5qsreejNR6dgU/RCd60pJ
Hmpl1LauaRUvRFrIbdm98Vc3dys5Kimmjy6co/eWYLwHqiy8hAapVdUkfgcJNnmOGz9cB1la/YgG
B5UHMmeJz4qqlM3XOXIrNFua8IpcZH9w6uKDTX/mVaNBLArjJfSeJucbG04wtV30azE6SWC9feSZ
aq/9wowe1dbX9o6TWPtCV0kSgb/HpncYPwyrwMaGtVVV/I+OBaFTTffiV2rx2kMhWJd4hOxVtyhe
Bakq6J7uvC6NsHwdpkFcW9wS+d0Vr7KHOTr7YJ7SR1ll1W6zjh0nPMj+c9CbuypTU0+2EsRvL8ij
PclLySonHD2sdronWWpD3YVvhI+JnDuKamVr4amMNCw3YwV6AQi2/Cb7jkVWX7LIhPEdKTpmOlH2
Sujq0qd58U2PwEgbSPoca8cBWztD6mjU4tvkT6h5dgb/FHh5fC3FD9ldUcEmjQ4be1lEl8Eu2uGj
0Ltqj7Nes5XV+Jh6rRFncCky7VBoYbWRk/aKeSz4Mb5aeQslTzcOYMiS56Qw8O0xAHc3do8/VdH7
LIUVazXR5OeyBWUUTj0kr3xI1lZQd3tUvBQSpEv5/3Hwbarlav86gRrgAhq3Beori2JDC7MfPYu3
WEWMrFNLcyXrc3WcvTIY9Fu3Oh9/69Y66e/dLDZLB8E++TxF0hKcJOLfUdK6q8ZW8UtoZ+Nd4Lyb
owf9RQg3vFpWFa7m5SHK/qDfuXAzNrJoVSZ5eAIFJ1n09bc+sNovoV4blzELEtKYTNZbJmTiDonD
uF9Z5Pz/gs3uCS0nOAGw6SFWXfeboeMmh3WieEaspd+OSas8+G7VPUDudrZ6VCpP8YTgWwjH+5vZ
dxdNjp8TZKCGqP67zLGoGO12QKEV7+HSd/OLXU7dARnraR/7TXvNJgVVYaxIvpAg+pnFffgrEHtT
07mPStXenNQZcaPht6csJLM4rtQdzIDu2IYzbq19bm4itD9fxfKg4O19/KFYDVrWxMTwi+z3iS78
/aTUgdc2mv6WR62zLyuCELI4ASnbJ0oS34qYnOp7zW2SW3EI+JVmWJ95ooiNt1SMZMv1PGd9pdia
8UjRKm6dbdLV+wojxVurVQft3iYidBsbFjb7vDTEanAZW1pkT5pJxf5xuSvoPRm2cUp/a81MiKSd
I1ChXFpdt4z2gapMt9bU9ZVd0Kvi1jqnsb8jxQ4ZY5m5tkmEYAmu31pNFadnU0NwXE4VRkLfiRYd
VVlkbVN3c9cgW7CMzcdh3mmmj2nKcl2118Yd9m1Qtabm0Dhlu/en/A3voXFcwbJszvLA1/t5FutX
u5nH0589ZLcQyuuKRF66k8WmxGQ4D01Mkxb7yMzQnLM7t+CMSv/K4qvbiKNY0bYKED+VlbKfPARF
/MOOQJbKkmy0FPQnu2zYxsv4e9c4JRaVxuTC7nXyrNXEq5ZjaXqfu8GZ9cEJzWMT+ax4spsfw7mt
0Mrx5MRqxsNnFcEez2BZP9wv5hfYj1RK8ZjwQv7b9aFwNIgc5fFG9r1fzNaSg+k05ele3wVKdkS7
+ou88n3uKNecNYEx9TaH/eLbKlTRxW5FHpQIp5XQxSV7Wlhl/6lO09BsV7KsYZXxz6lJKg39FiQH
dCXzBACL0+1Udm3LVFmFLX58suV/TNem0U7zA1ILyyWnZR4r6HgrkmVjUhwkRlxto8YOezN0cN1B
dQ9VwH+5LFpmYvPeFBZnYbrBlxoPN1mvjo5+qGrBNhbw1Ve1gQpmNcCdQTkbbxnRAFmfZO54mMMR
cqCcHFseciTgComBsKFVSQXIQ9nG7qleDrLYtma1FT5EcVk3VBVJanL85UpowiAyFdvn2G7tc5I2
Xufq8wOLsEFsbGmwfLvfEPhiXUly9tmyo2xRI2wbl97hMvZeL89cX/0cJou3sXVgHo0CzdUfVdrs
pklTTkAaUsfIzvIwGRGCVctBnsm6iISRBw66Xv/RgNQ4BMRlrOwcK/1uEmVx/KNe9pBDSZP725rt
8u2K/3YxOVat3R8EEJfIHKHfdPCnrVjsEaflAK7r81BKA8UUWsnBCsSmlsV7n0EPxFq4yrDTGjte
maoZYShdBwe7zNLdEAbpl8hPniSlZG78mH+L9vceLmD0/93DV6rWm+YWeVgXBVG3awletUF+0oS9
MXS8du9VdhojjnAv30fUWtLt9aI6Q4/JTrL+1tmehO31GY52Zte1j2jNw2wxcOwYiZ24pPtqe48t
VbGqJrN9vFWWebMD0LcIuVJXLIemTqMN79jCk9PcGlQb/5gENe1ZLDZOi7fTqExinaZ+t77XxU5o
27dyIb2b7k2qipzqSo6Ulb+1y3LToIXxx3T/2nFc7kC2yIOc0VKdz7p7kV8dC7vs4+QVjjDbBAKa
55JxGVdlMJXnETdGMjtFJR4quClCDynKls5vtM4L2hpuJd/yVlZatbWYgkx67CU12qf60DxXkeBZ
okX2wXETwiVDnTxpzlfZJmtAnMZ7m8jj+l5nmfh4RDlsOjUx6+cQrMBz8Sy7y0Oqu2zbhWPfriHr
jFDEiIaEzV4rnGGvZgIMTJalZ4Jx6bkh9rEPUYGo/EId+N91OMoW2QcsZwseu0fHeektG+BOqtui
15EMy1LtWJhJ37z6GYa/ZoUVnusEL5kZjR9qBma9NrOWPHSFKV0aAJDIm+k4VZDq2TgGjwhpYtCo
wMBMeHVeDZkx/Q3Rfg0JZQhWaTeANdJdMEsGggJp1L0qPkm8Xq+R7rCR3hZpEh+UZd8Fd6nY6OM0
vpYNYPLIQllfdZLDbSaMTgmu+Ag+dvz80iy/+HOGiGpbPuimRh7XntKS7NB/yvJMHpqoKfZGoyP2
FARn658DoTW47yOPtSxytJ1wmg/ZeK//o+88VuGCbfvXOe5Dw8Tpj3jybeTc93p5dq+bSyc6Rchm
L3fwx5XudfJmkhnpZQcXwn+6OrkR7SorR2grMJszwrAY1duBvh2drNnU8Qx+P3tybYicStE6r2Wu
PZbYL10FidTXplPn1Wy36UM/ZO7r7HeNR9zF5jOg1WgGa6uz/d9oS9FdvHRnBQiOnCnuaxXfmPC7
bDSRCnr2+bmw5z7ViVliwxbwU8d7naO/yNmSgQLLIMvyFJn04QiideF9jO5b5uPznY7DRZagcr5k
uRiut1JoENhyxsdbybL32VyIJ1lyEyIkFroBuW6/gz+HNjy081UeNICwm9zXBRAF6vLK+GyoQVRi
ueI4m1aYnQXDf2lBVGUV8ITa32eo0Am4xkG4y9MIM/p/ZoYc725yHfSliwkndKfM2KA9Zj22gG4e
jcKO95NhwyzrS6Aly0EnKnLOsJ7XfN5G2JVS1+nBTq/nke0pJdk3jgxtVVsRdHXsfR47TJNiZTyJ
aBq8jMjWD1R4KtX6UaO054kk0066UtqXqSetJhsq2Ob4doqPfjDhcM7tTwhZzm5q2uKYYdaACOD9
NAaefSSt28zrONCKY6taeHeNin/A0oGYM4RKy6zL17AHBs4KXx8I7pWvGRucXY0VtidbM8iF53rI
vhCMTtt1N8wrp4ua53JJqqIyM69MGxfHPnAxBYAhha1Il4tjo/rz7ZDkw+/FH8psZQj9KsEDUSF4
KcuZPxfhb0XZ8EdduvQrnRwLWjlEndsNzxZzXwMHGsOQjMeUhRs7FDWs2Ch+Us0aJkzVVD+a3np1
R6G/Jt1o7BPb8Ldp2fvvCjSCESjNj2pGcjTvp/YSi0w/j2Q711U95tcxCkWzCwKYaDkoL/QwBv+g
NglekY3mP2rLgbem6jIsRLaYcP8GDCyb9GbANYZG2Y0l+ifh6/go55CH0IoAgQdbaKng0kJjxtsc
KUNDn77pZYnSJol0XKG6eBf1IML93gwvMToOl6IK0XxtfItIBMV7Q7gUM6MF+qRjwnRvUCyzOisA
N+0qRzk3b+yveuCjtRzW9oMFsfh96H5YS7WPB9ShW4KDZAmqFQjmYK/CdUUBa1BwR7WUE+RhYzME
GYmfpUHWyVZT5TUXsXb6AIet1mgQrpRstq9uC0LcsY3oh5jS56aqlNcSaNe+mQ1tm1a58jU3lbXs
MOGw7XVVYpzkSD8HqiOtV7AZec5UQX730wqiNVNWu0S/xpapXYlIDtsgU3AQ+adOntVxWK2XcMZ2
cqceDiFvRv00OvxjMlYezDrVLm7xKgt6wQNilQH6O4yF/bddT12yYd+dbgwYfN59VLWMD/SyXzWT
b+9kg7wVH+wDFj4BIvOLK7YNFV/pmvDLhOf7tS/VYEVCn4BzPU87u2rsjezm+KQILMNl3V1a/79H
mX1UvXWYLym61j8iTtQ/wkZA6kPHJ5lM0ule30U5ieJ5dngdpJtsSFIhToRYD3KQrOfvRfShHZYQ
l61fyXYTYR8c612Y4qsU1YndHboD9k8laJDvV53yi90olte74Ov0IGwPDY5Re5BZ+tUsm8/RfKJf
QQ//0oPuJ9MF55vOn1QAtBdpmtDExSnyMfS8SwPKhrYfr3maCE9LVcDAjXOeVFTVpCJV3Gu7QETO
WZZk/VIle7lz6O9uiV8tLwD8GVb4Uk6a/6Rkz4CEobwshxlLJi+uxmgri8BFFxvlatpV8YywpdOd
GrWdruacIWRJ1n0NpWo+yMbIHqctLsz5Rrbidzs+ZDk+PLK1zlD0msBxyUZZBdMCqK0xXWXJ9Ikx
+M3J5/Um17zFbzpd7DR6AKVeCiB9LYt3v+qb0Y0sj0ufplLatfS0FrYzwo1WpxfHQbZTUzAyZcs7
vyiweniZGN+mpSSrhKZ9QSY2Pcv+Df+yO2ziWXWWHg4woqc+NAjgM5kLmQKRDZBiGjY6WnTBHost
4MjTp0yfJmGxezSiM3kp4XFDwxOydhob2xXPzaex7kvAlVqynrIJvz2lxyWg+xq0pvuYHC0eNk82
3O50msi2ppm9M4iubx3btbZGkX4t41IBpG8p65D05J507AEh4OjJ9Xm4q3AUvzkEuo0WhWZVM3Q0
LozxIs8UE7hRVSLgqFl8rbEyZNi3l4vosbsm/sQqTSiWyBlL8iB83I4b3/CcQiOKmyxI8r09Pk3u
siNykfYNuD4SGFNx1LV6Xr9pESxv5DOO/P7HFTC2vwok9p5LoQeHwMk+3D74HsaBu/Mj1d0nvkJs
i9dhVsmI/6L5zYymdGctaAanGQ9xXfK3op/jRNgUG+ZqQk7qsYSJuA2RPUh80OeV+trp6jdX1ZyV
ABHmGZ1PtFOxV7VOgkhMAH+GoFv3A78eogQ5nlMttl1ohohH1xXIn5MnXGlzCAGIRMQG0LMN8bQc
G49Mx2YYOtZlkcYPI7DFVVi0545wfEDE/u/EzJGYrfR2ExRqtS1bJVsNBgBTLe3X6EoCdIo+VKub
v7dVt8O/8NDM5lUva/HgNmBbWZz6jRvV+UqNpl9+973OUV/m3fcnUth8Fs0HKoO72M3f+wwwiVZ2
UHGLZw202mqoMZfXlPcgT9ZmXbGsVC32Y6HxPc2/ovu11flkchfTvNFufgq2CZ5pfIENUB2BHPN2
gtnLyoh7QgaKMqy1OU8BWJnftEibAXyzp3SjIlzT4QMy6abMWWCnDLOpqkwukQWyeg7I25kJHgVj
0e1Ai35Xhjx/7fxfFRK6O0hobwrRUfYJ86UcCSBl0SI4NaYsHrPtCVW7gMfkL5krVJkILwCRHH6m
cVBf1EnHDC197fpefdPtYw+Ccq344asKL8QrUDbwRp4BRDyNA/biF2Mej0UocOJKssvQ4vmkQpHZ
zAlfBonefheBJz1GwcGt2o2tYZ7oFzUWOcbw1KlRzeazrXaRhehg33ePQD88o54GUMjGUS0cZSWi
KANp173Yc0HCcipmr/Pz+hjGw6HuwOYitURqFvi60on9MMAxK4wc4Cu4LmTryfZHNhYqJWmitsMt
rseVIfKti2MDc8Y1J+wqa9d2EdqZkVhbICBDpBf28wyPwcACaKX6uXrktdxZD53C1t2vD8SwV0bV
TqA4xDF2Q/jhVRVpm2qqmmOXIJx+lacVvLd09VvbrAkq8sLqd43oDkVJoAt0JKPkLKpsvk0Q4BEU
+9oqG+dhB9kjh+1s1Cus3kd0NObmGLqRtjU7cRVaWR0Bks/8wiIHuxTej71mAmTSadNP1ioLmszs
PjXhoibPzmDF6hccLQ1xhTxY+6WNB1Xq/P2Mn9NH7PACN9lVtMq1H5plv4R+t9LI6R0CuKobO+7/
Khu+ntCdH0vDQsC3RLuZDHyRLyLZvXut0yRCPxjjVSt8zaO52qQdQOS6+5nZaJYA1LWRTS3LzaxE
zrWv/UM2O8qLj8CvP0UPqt695WZbbFEu+WjzVNnYfsOXh7Aj6j/9WVhhTwqfRLXaFC9N1H8LaqNF
yTCydolFQqUcuq3f1/ma+00esmzcuREfSFai2aJlZn+uCj4sNQ1fs4G8vlbx6uKHuyTOtjMB5b0V
NqcsK5D2SYq3oRTrcPGGwacSmyg808hoJtu28E91iapEwo9RqP1j6atfI80mVNPUD4L3jXU39/0G
5qJ5VDQlJGafGIc0ROSibqtfoVoUKzypdVH/QqUnXo1GjDV5k2KYGjy1ua7uUeitg870UEAu7OZF
pOGXyhDRytXH/8PWeS23rXRZ+IlQhRxuAYJZlChKsn1uUE4HjZwa8ennA/TPaGpqbrrYDZCmKbLD
2itw9HWLW+LY8b41RvyFY7iprVecdI1NQuZm32XrLX6fuXPgdNda5r5rz7YvvJLA96J29xXlnlsP
ZbGNO3krrR40FzsSzNTQYUmh4knZ9e9g+qkvBuu7UcUosoCcnoXqHccczxO3O1fK/Ndz8L+yvB/W
WBD/aYynksqTnwjKxSzOUzBb0Pkq3XMDYOjpyMkrp7qGm01eNJd0lMzB7mTuCc/Q/X5N+jRy7QNB
9wR3tb2as+vt0nogOyNDnCrG9LI1g7DSC9XRS160NtJhu4DGOzzcDIEFyJJf2Irfy/bf1LA+rHH+
3eqSGlhiXiFjX2pUiM4MjmjabrPDB+FbR9ho6JT5G7bi1m1iufdlm7fHOu6Kl2KGh6ck/V30i2/2
RR4WbOp2OsIsTLFSEr60ES5tYQe9RrJyowsDQyA3O7aFG1+JpYlw+zGSy+IV1ilip3YWSaad09FA
oZmUy6VKs/FYYoJ8hRpuHDQh5qchKWI2s8haocc0+2EkGJFakxbWaea8FDJOwrh9anpkPaawKaYS
AIl3BlvisiHnMMH8N1hZkIHMVOrmJpR4SwjrzTY84gIX0bx33XFQbPIGytR9lxTtg9axetz2EzyG
e2hAxkwkExb56rel4eSkNUP1XWmoiXqZnE61ZVo7JK+dL5kuv08WSp8EXct3ZMUScjLcB3iqpP71
wvjOAkayIlKt75Pd92T4CpVsTYv8DHCR7zGGKD7T+vgdPJ0DW9YM3zUvGvwCltR3z8IKyVrc9ntc
MUXgY9h8R0I2YaqNxVusGGcCB/Ub/pMegIQT7bZuKhb9ViqoiKbk+yKzOkCXZMLpjuW+MScWWdM8
JzZn4ig2h5vExPXW8X+9TG67h3DGWZkFaFd7BVLL3LGe2GuDKHkvytIqbzLjIxvNYLB5l1gMZVh5
TyMeyZjC9LGxoqC4+UCNgvYbk6BnT6YW2FDG96qqdASndD/dIafEjDcIGv/qQU1n3g/4iexgCtkB
aViGP2hG/txYo+PPIjPCDAjYN6zhoFeZRyZ5Ou6X+jZkzXzsuzS6LfxflNS+wll8z5NIvACk9j6e
VCxZraI+Y4WOo1+5vNjmzIJdtXMAkAC7DuduClOcZNUh7QPEDHJvrCGofZkGKOKzZ3vsq5O3kLSK
tSMZLPXyT9VX5IxUy6EhlS+ca+8DcvCub8cU4Qu//2iB8Ts3ruC/YsMNIXBYLrC1HTuMsiT2oxyg
tWvxwRE83KcpkiER4fGljfmLrWQ3fZ264xzgyi76dtfjHargw8bCLRA+AAjgxRpZQe8Vjq8WFYVI
lgeZRvbrWHuA6lax73qj9scKUKPyYneXEQDnd1SWwy6p7d3stsMZow77KRVaypdugbfQAZdpJhNq
yRb62anSa2k0kHSN64w1XThYc3pB29Ec2PhbvLNnfNOao4ZjhlC66CL5qWIOVf82naUniE1YxwEr
miRJgZBnRwuljKpDFYs8MNP3ztaal3iedB9E7R9mbyrMo5jPpeUP81D7SRcrz3bd9bfJnhS/pFz/
1IlRBHg28x9XvXNC9EZZAfNksn0B7Ybc0EP8qVocKEuLAG1H03Cmx/PSx5TWVbXshrxxz1diusmO
aiMxit45jlwSUwv3CSP3wxAruT+46rMJoBMa9jz7mlTO0qvehbCdaymVv+3EH2qyNOPJrJsy7Obs
T2fA32kxFSc556Xq2/SaD+PkK+ns+BMpA5J1H1cIlhXVLs4EeUfhHJEeJAaU0n0UEbqGdYdwlL/m
ZI4XM4K+NdVJkPSTFXSC70lf68VZEQMSUANgdJ6qkzsPJIO4VXPFc+ymthypDKgiBpGIOpEbkGXZ
kYnCvrSTR6LLxOZJa4fugMg2TCYFyVojlmNh5R3UyvpNdtVdUSG8YbDdHZyu+6GJXA+MVjP5heX8
+DzzeeknVHJLfHJjUotWTLQfkizEDpodfKzNO5XTR+0l4oxGSaV6tfzTdQZcObYFO34UaCjIWQ+W
aSJ9qPd+5FFp+tIZwDqwaZpyvKE7+5lS6XSbIBniWdTtczf+cDCrCSdPJ81U5OEyxTaH4YEPaBjE
3o4jNRRO/kEg0LRrgMxCLFfVME9gE1ZKjNGKXl/LCT+sLmKJKmzT8B0s4fZKOjiBLFIZiCg5gMHl
5wzrXVvV7Qt7/CthlxIb8/TF0DTlUPND8qP5JYfAMRapuHecZ2OLQrPhUjcR6Epk03FiVVudnT4n
u9qIp0NR29ouhWDjCxc72fQ5FpPF9qYbggKG5M5ysnviiYttuW0oscilbl2o+wE53nFxVA/FLyYn
zOFIaYas2PcYvy+9XWHnlZLFgJ/6PprVsHPc1keunO8jz2ImiUQc4vL0Q8N3J2z6bnxoBbBQgfqm
0XWivjyPzFID468mSqcd4Y8P/lQuGIv7E/gz3wuFpIvZ2Dk5HJkYUA62vtOSaNJiaKdHBTSfSXwk
4DPoXAMFbiCkdtkGA1uKfWPhYN7gBAE7vJKvTY6Ey6AQ6FHzbycY9Plkzr7KTtrsiQZj/vmFzcJ4
EWl+V6JmCQZVi55EZ/ywTerwy1Cf0z4Tp3JmujYV6FwV1YzauTicMpGeXsje3Wmk0AVNo+GIVEVI
5yJ4Sll3lnoJyWvK8XSMGz/CYPWgKpxZhsZqPxtrgQVhVgXRSLZ1j7xs2aPRJAwjQ5DaLwon9alI
IQJ4zYnIy/48jWI4b4++mtg2+3ORQp1CU8NK7QC3w28/zGXuHvjj1mcjV+uzDd61l0t1mzH7PWOJ
tJzTgkObhy4p2F7NlRQD+nw6NBQYsaG5gF64PlD/TWhee86a8qN1CwCU0hzb45IUHJE9VM1uPmNL
3M/n0ejxMnc6snBtrSh8y8KdRS/N06CsgXj1YZqX8swqUnIImqLQ6qsPO4EVIIe44vWBWjpydguz
CpSkSjhLudF5a9i+sg9NspsF7L6PFLU9L32LX9ZoHVqmw3OrZnAXE7alftNWb2kmf3ey7D8/q+3R
9jEli4X3+RwtLs4vvThEaxrlds7YHrlrd43m4++9a+ty4k3T2FM0nu34HVFTzUQXalj9c7qgKus5
6YdRxqUWdGqTnaRcKLgvO23M7pripaTZ8x+j+GZhQ4kTBDv4rouigElqfQPN81B1t0xhusBCN0iy
OSr8RI2iw5I3x7FrMFYoSUVMk9Mo0SUqbNagwU7GeXsHmHlQF3aWd8p2NXkVhrsE28NOS2qOv5Hh
JxISJVYhyL/fqtLjaDWa4DUEUp0hOuhngcY8qB10bM0vd8l/gbu4fLIRHnKDbrmcjumTgUUMaiJO
29+q1qfq3K7N1t0aEzMPvubrn/L/uxwRRP+/7h4dr9vPowBcLA9aPQaELf/gcNIHnYkrXGgrJgYj
ZXYcmsKjqMMNcU3+d+WmmKXPfuu18DOF00C5oxlg/O3nP4JMCSqAk6bIa5T3ySlXCuzcn3tiAvd9
MtzLqL5mzANnXLJJSKuLn9jJxQDlHTKtnozZRX/u8IYHDlfc0MlaxYcYTTkhTpfXqClK5u6l2Gtj
fHeoikXFg9z191Z1jcOwwgSqZRXnKcYmsm31y6wRbXNAiOA8+pbfsDe48CWL6s3bZJDED5QxQsph
PCmVnfHTceebmDFksxylY9cEzuhh3tAM+TlSBb7cUmFbhRjrwkdzwgtGsfyFqrOvTJC0XEP3My82
HzgelXWdnb1q+cMfm3waSKsncyzJ1tRTuUsokemj9G6jWIwDoHKNaixIOULsrLarntUCUePAMSoQ
eZ36fR5Xz1ZKxRkjK0z7ywNC+2VHFcbjLgyfjQlnWzJudHfJvsP6by9RmZoBkcjlrlOW5pphnGFo
lfJRM83unal1Tzm5RHeyM6lJW4v8PWXi4CyS7HlpPhxHVAd+AuUxAkf/qMoIx4RU+dlHZh1gTzvA
GBX5TVE593TeENZ5In7GdfIOkhSQwG3+GGJxxxDV+VsI8DTWBb1U7Oc8YvtSxmnjtyqxbWZn/wKZ
d8ECmKMcVfZHwJJXSoNoXPoGoRVoya6Ku+yk4zi/cwpzOeJiuhwWSgc7WJrGblFkF7J93FX1mB7U
ZsU7PBCpEqRVit6+QfQnrlAMryV6EiOtkh+RUtsowSkm6I+sVqtVvJKEqmEvr92o/pCd9r0cZYM7
OYJJqv3UYchqSd3UwwdoLHd4Lmd3kWYF4tZsZpIK5Vzkl6aox4u1onczVN/RaJujN7TKO9HXofAM
IFUUe7uoz8MpTuN3mIK/BEFTT2arK2+GainEZ6hj6PYFzEarSvZ5O7k/WvDr1nPh1nfRfAH4jHe5
iZ3SQAX5iCP/zsXJ/WfnjUbgZI72zAnAOLV10h06tGePxJSo3qmE/22xD7a89E9LIDH7ac24e1Ve
r9kj5tEzBnE3mghoQxHl77z+i61AQo00qf2ltb0HbONoHycOguFmIWNryZZnIIY/sy5PyyzkY+yk
e+8xtkhK+MwETbcHnMCZjrb6d86bPW8174xaWu5/9T8vb3dug1t/a7bbv579Nfb/vsR22V6ibZ7H
rEw5xSCfqD/WUOPPh9VI3PHW3x5t682QqNy09f/Xw6/rX7dvY1vzf8a219nGZk2WO0OtJ5+zXY73
W1nWLKrrQ9VhCwOc+t+jxmCyIViv5wqU3ZA8tv/0P5/62YqZMqBiKfs4E815a+p1mR3NCvOxrW92
83/3ca9mFzmk12rW41dLU/k5uIURQCKKX7exurCZ3VNzPGxjW6OiTVeTMbp+DhV29hIzjX09SZLc
eDJx8/8c2y6U3dJS31m9jtcX/xxLlc7XtEE9fY1x4gwwszeeKzPXwsSt44NVYzVeKY11U2tTvUWF
l7D0TfJn62ofBUTkh64q03mJRBHaBBDdq3nh+BTPPhZv1Y8ExsUhJQDySGEE1TLqREL2dpruDbuh
zcFSovLJrobuaqb5wWWNvZDkyRZpyfITyrFDxpH/UmLZesDc5b1sc+eG/FANFY5dTCux/TTKKWWH
rz5lkzxjhlJcSO8VROpA5IZFtYSGp9mEnhT4x1XLT+FgO8kH7T0A9J9K2ao/8Fsrd2K0y1BdtBfK
zT1HzB6bxiqbgg53w4PZVlR6VAyZNB2hHFvvXTYM6nvjjBBGZbaqKUCScvKhiKCKje9p/cfo+o6T
MoTGPrY+ltGsdwXaudc8waSgnqpfYPnzZRtqY72/eXlx2npbg1A43ndIv3fb/duY7PV3zxra69Yb
kmqhwjQ9STl78NSk2FVFNr6WIiqRwSZjqMTj+LqNJRWbXchRt63nkcp5SZriLzY0/7lhmbCqBpWE
g7K+xtYU+r/JaIn79jJevSQnlehC/+uGoSfuwVTa/LSNNfxur1KJbl5HDX+udvglxi/aUqiEeGbz
3nHjFZ5g2t7GYiu5FyUV1G3IqgZYt3n1e5vXt6FkXOZArTX9sHXTuateZ1Dxz1coicDWISptnNeN
5Aod9CWtU+eYdsyvWLb8N+n285ZuYX+uRd++xv/vfUD8JXRIQ99vr/d146Alj4lqHCebYgxwcKqe
sAw0T8a0+uc0yeRvY1szVGr1JNcmThXonPq8rJ5PSHP+58LXzVq2OMdaV1++hrZHcx5VT19jblr8
Vb2W3U+beL7bdulTpVMyFoT1fj76GrMVCYmg9c7bHQoVps/byrjJj4oOGUbquI6ntUkYilrI9xgg
KIzYM+y3riaqgjSEHt21Y3XvIopWks+KFa43J6MojqkQkKrX7ij6msRgeCZYNXH2Eva74eXw2yoT
hHntmhTVj3oHc1+Ovf0+le14FAo7tu1qPnXZUbb1vItNtPKDtJ1z1LIpsTPQOVXRBCZpuf3mDCVH
ME98bD2r0LLHWifYeokb2W+GaeGSJIv7NlT1MbuJol6uWxfGlBmQ4fijwedhp0+N92Ylg4IlWKKE
lue5bxpbo6NasqnbuhVWL/ivscnZbjaYLl5QMFy2ixGMjrdvOl/rIRhng99VXb+o64tmku2u9Lzy
ut1ILDF7urknGYngQn8bG1l5QtHhQuVxvveSekBEw5I3bQvbtja5uhMBd65lHDkgFwkMW1+OTt7t
hTPkcD/j5FDiFvIWj/e6bou9pxAMnY+r7+VoPwAJLIq/Wh9WsLLelWwAncrVb32csbrPZfFuadPM
Pp9ZjtCYnL244VyWBLkzPqL5+6BMFFu86AM7aCI4Jsyfvd48bL2mHts3xzgxOyahTZalAyvo7Oi6
h3wrw4q6jMR7N4Fk5Q0lKWQ0+lErYycQ1ARWlM8JBpguYZKb/R4Ya8XGXLbzxWPujTIw9SI+evoO
81H3xV7zYLZGz4+GqTwbZfut1xWieNxmfuZNY8NRTeDVOWcXxUAWmVI8DmK7Rmqo4yGIa1b1U5bD
SxQ16htJhhvjxm9NL3oU4FpZw15dVRo+n1mDXbQ22yOx7jHsynyKyzj/HNKmKDkrxvCadvnv2naN
Y0eMxU1Y+MPNbHEvRVN8Z+/d/XZNcRumQvtLzMY+8zqLw9JzNy8+G/KSGraU0CWszPcwV/4Wr/xr
UbZ+TDbGu5l2pwQi72+twBhOecmJMXnV7eqCM2+5rzRw2lJJy9Ad05qid/KNTV9zGFyEDEJ6An/6
TL6YQ9UCBNjJ71b8VOPFPnidtrLzS3c3q2CEZSoqgrNdQFsVZqy96PclHcu3sU9XdWEuzls3b/Ab
hTRxRXlvv0T9TB2qHxu0Gsb0krTmqi9Luz2s4PTYNXiEWEp5JO6JEIfcbo+Afm1orrJyTubGK1t/
/vmFGiQFih0kqDBVKPRT1Mr9VJcJ4I3tm/qd1MHXeGEGMphq93GkV6R9l7C+FK1+1x2JZ21R3i1O
a+/D4mp32en77RrWp96lJ0Pbn+w/PZPzuykc71HU2PMTkfE+WMZMijYhzOu1CSM4sGZSTdeeit/i
azOA3K+9gWLxa0kS79bDD7h+7bxsL6LaepdVQ9huWRy2a71nqXcnao+fvdps7nJcTqaaqdha6Mes
yZdbsTZSHS9LKnXgGnp13w37wVVsvIx0+zbpmsOZdy58EB08A7ZBY72SWqwx81xcCr21b+qocTWa
5RKaSTJgWLv2t0tbQwGTmKfhtnU+X6poOouiagWMWoziOA4FsGQnCExzrVYgGMI5bOtW6z9AEcDm
2SvtmaoFdCK6k9S5e3HV5dSL+e2zu13R2no4J1Z2K/Lhu1ml1akA8boNQ/OfBgdMJyRXrgn+z4VR
9aYnnbfyda80HM3wu0lrfAjkWIusr5JIwKBJTzEMMKP42cjcaS8GxJRarsbP/JIQCdjDMl/XDKNt
bLvPJRroeeu6jfmC4g6UYX3+1/jSdNgXtbaCL2PcspWLtJ2YI4HilKZMZQnBGInlmNcUkdexxGT2
xAgohs5hy7fCKt/rqBG3red5c7RSK0kkXy+OMlUOyminHKTL/k21S/3JJvcDxoiE9MIdDbRUDseP
rSNaakz41S/XratJqByI8fLD1q3nMj1FowdzeH0mNp7F8zImn//wNmRbc5C0efy69axiBGId8UTZ
ugnZ76FtrkD0+nRhW/UZLYbtb91cd6yXFgnu1tven4z1Y24X7cv23ouV5zVZqUKe5vq+V2LRrGt1
uHVrwuX5apak3WzvzS6wQUoxglp726sl0fCS10C8FJYprVlaqQZK07Vnm2IBQPLcMFebVXdUbSpD
MeGf785UzX4ax85PCMSXlkdk0vF76qzlX3CLjxkk9EfdIxehKC8e5Hyz1LM19MnorG8wOPJjXdnR
WRqLuESRkhypQ5bHChPPZ71IP3Ls2f7I2Xk1Z/LaHbf+UxaVTeRyNp21mlBjN4V9A/aT/DlRiO9A
8DkYaLGb3vKpTGHixPGFEukhnZY3eykNHztO6Bt1bj/Jpa8Wv2g0vt78Uoe8eN4axbbzZ9BQLLKj
nw4Oj8GQoUB3x4Z6WtwMEK6gnqOhU/HY7FGxeHK6QJZfTm3X/CI2UzlZWjG/WX3D12560ciD/yB3
7Xe5uAEFepy762gvbPG36YvsOUkTfGtzR9kj01c/aivV2LTKvebq9ruwD5TE8m/Gsox7Q0nS0FXy
S6x4v9muq2ezTf6aSfWrn4RJeadxjhqMUapsLsFZGI1NbZrjwIT4wRNG9s9IkSifLRcqUkOx0uGH
nTWTt9MF5aUGIsBrVR1A5FNKfoSeyzIl/AV3YqoE2rdmib2j5VH5hPieh43AHtN0ICuNcOG7boiu
1j8uqu/bWGqvhtqdEaI3PlWoeK9WIGIWdpcALxN4r8revHWM52n6RyfxxLhX0naPc9FjfzhBUG4D
cEblqCnU1dA0NXu08zr2IJFx/g3VQ73lIGA7/JXsXWmXa47scmJ5xGLTjn80hds+Fp1FmyH92aFw
D7nbESCmNIo5ievkpb/nktDFacQ7l6jFfxdkMLXUPdIA4y6wBiHvFG+1g9VY4hxbJah8Uru7uFSN
D5ifv0Yrrf81ccGkFvQ36fsG8bcArK9qzCFG2fsqJnUnkvvGV7XSkpcGlsrW25rGktoe4Tzg2HrH
1kS1DtNl8i4RYpVXbFQ0aH/pEW5EmJLF8DxopvqYKa2Gnk6te+taGCneihQv+PXiALvwMRqIsSd7
uG5DBuqDg5PYza5zM+3hDYaE5QmBaO1tQ5phYfgm8+y8PWFdfU4GKzN7l+RYadHq9ln3jzmC0mom
9X3rkUkVh7kbEaGzXpw42VCvluet5+la/0iUHIaAgyX9NqaTEXIavNJGRcMTtoZNyZ6fBvGi6xNi
V5nDrMlU2Ajcwa46fel1qg/rRWVtphHgT0E0cNruAOoez1GFC9TXS8ZufsZ8Nft8z0UyVkHizY85
Be6YLU1/dBHRaGUrznkhWOkqmf5rSxtfafZOr46wX/PxT00m7huYZjAb1kQ0SWm81VP9W2QYTWzX
gGjVAHNK7whj1HyzNfIMlcEbw+3e0tDjc0NMTbBdHVUqPcSvW4fIfGG9ryHDtHNx9gQ7CKRoyevW
YI5ShU0WVWH2P2P6nBR+3HiYd9t68jrHEyyvyMP72zzkIjEebtUbj2xRmPThtJy2bqp4/UlboIds
t2ijbTxYwGanSD7vLzvKyBMurUd7fXoTt3vo7hGG6GjbGqV3XrcmSztmu26cTk6cOq8Sb/TblCrI
zHUIaJUZo44mkeaw3QwiKO54yXGmiWQZwPrtQj6gKYTY/J/Xa/t/q0KJQpT9EKOITXlFS6cTcdf1
n91tTJrtrtVYz7YeIabVYWkg2H129YhnLcUhgrjxvA1NxkI5r09VYj2a+LGNzUt01kp+GFuvlcpw
lFZbcQf/6NYM9vxcQw55+hxCBUmi1ej5hlMmL47Lz1zinWXPuulT26VSbIzx69Z4qjiolbHctt4U
ud0tad1DpedJFizdigK3jeNvV6uEVT63dKCzLkv3X2OGl/31VJVFb6i7u5agKvvrkC06derr1vA9
wsFjoFr9NRaZ43ubqNMVRx/1dYij9Npq9vevGzLOKThvdN3ha8wlrkxOny/aDSOGFdgIBdZkz1c9
SV/k5BU31sDiRgn9PCCCOG89gjJt1d8eerl41aQpT/9rbHua1VW/WhnFO61uCkg+pXPfGrcFJXQQ
BKBQZ6xWFUi61GLacZehUX20aVQ/oqwGXvPS5LCNFUkJVplCMRdlVQdzE6k+3/3otN1sGmS0VrgU
Gyb0n1olDitnmg3jPmkf7VK/SoDCJ/xe20eVYXJrCiUKVOSgZD2MF6c3Bz4ALgroUzsKqTClNLt9
qHObPnepe9oubkPkjGmA95130uaxvs3mdLFbMfD3HI33zhzrsze1PaygOS6e2rgOyzpU1LHedZ3T
7jQrXiAeRd3eVAznaciQaKRDlK3xYyE5bt86I6rQww/XqB6erCHGsV1Qk0KX8Cvq070lMDzILE46
FTsAr9aa45TYfxa3hMHWntQhRjmhCDjd6qDvJHuQoGP3UXrkC+mFv8ASDqZEQUgasZpv1T74Majr
TTjoqjKeYUy8a62THGIWBABuFUo6JOVh0C/qgtec1BSD4gLqJFc55JP+wbmLyQb2wq421FvR5yfC
qJVr09fIY4fRPRUDAjjDeE+7MeX453JOhu1ZDMJ9LIWlnWcq2uAdEjDRqPyinCWaKV+dSNLFnZjy
7UwagFcPmS8X1kgOw0/qcNdE572sJnwzIgZ7bkx0j7FxNbtU3SsEo/hV8rEsyxsVoV0itXpf2dK9
DAVpMAABPPxq5hEHeNtoLpiWfYNhMZFCJ4d97QhyXHU9ug3lH15GnLFbMXx8n8fAMQ0qt5WiXQv2
qoU1qXcj55XHplguFoazsYAkUihELmY6mrw5O3ba2J7bPmpD4iPHXec48TV322WnSv1bPJEfAGOq
D+MFiYa61HcL+se90c13JU2aY4Fb4xWbRHglrClh3jnyWlcVKIk+ot9aoiBu5uEKkeDYtxgyyjYL
yrY+eMXknUpjbnY5+waOVqbwDdK0gnboj1azMgLjXgvN0c72EIR/YdX0cw0TPZpUyQM+rSGADtcH
uLOB4PG9sTsFul4m5UWjxScBuhZeEpzYe4PV3rBR26i/mkyf0dWZ7WWEaHBSVsDD6O7bjlpbt9Vs
Ufga9dRBcoExS5lhGZGMUn3Xi5+DrdzyHJ0v5ihBnt5hL/+7uEZzpv6mshJmLZ5r6nmuGu3VROFh
8rWn3Gu3Ywb/xmkCoxTJtS+b+BxP7DAKjd/vLMjlyfsau71x/fbWBZCVM+BJ4STvBPWywczAUO2m
bQ/Cnn+5pupeJzeTAVCgFEChn2QHstWoLdnOKR4EiRAxYhqtJLSsalek5BtCgDIY0+RPV9SkZCfm
kbV8yGCsYG/V7vlA/21zImImYHiqD4RyyMZ6ARjR/RR22S5Ku4fndmjM3I70N9WoTqJlHkwVM1jG
oQvqHkygLV/wNFWvQ5JoV7k2jklgpYMIMy99ocdRaPYw9YSmc0JRnJ651+rCOMvcAFLWPqniPwqV
B5wYEhyFgDJ+D9ZYf0hszVm0j31JjJ3jomnSY2og6oQ81WN7/BR3EHmWOycSGVD3bGrzRqx54ZMG
8J6nquCfd6yVQr2bERc/Tx4Ae6v3M1Xh+BVjFZZP2cBQitQeHr6ZXieYlz6xWewqOBT2mYqGx5SA
10se721vdZ9thj+xGxUYlBnQG109h8RglhAPo4NYiGrUEcz7vYaUSf4dEQ0m0H7DzoPO19oOqLPj
m6VUA4ymq1CtehjKvUIAi6Yq2EfiFxPHEYWF2n3Mzfw6Cbu7AjUWwdLPmKIV8hn18itIc+db+Mmf
vFmHBapH1smx3bMSDd5ZySL3bK08nSbtf3aud60TplmzU5jG8qY5LjgsEaH6zwgR9dD0/T9kHxho
gu04VOpsfhrJKro6gMfVKiCOc/2RO+4F/sPMLnuK+ATHfyZO7aAbMfSlNA11o4/8rkJEUaQNQIWM
TaputXVs3KbyrcyWB6jrFaQ4z4J0w2KwR8x8dkqKUnqF5xbWsY/a6l1QnkrbZWl6qGdpHoa28b7n
3htapl6V0e/Fbndo3llLvZUio/xOjCEorSI+61NMPmKjdjtO6t5xgHh2sOCBwjuhJKVEHN56BPeO
VQF6qOaOPeOTN1njSz7iUeTQw0wmC6UZv5WFYl++mmasnM+uzc7/ZLdIxIj5ulkRe0dvtOAxugVE
z8bz9lEceYHwcF/TmPoCjsy+rsb8FCPTuCxtStmU3cefvNTDMs7ms7pg34RR1F1L47/WmhCFVOeK
b/H2ZeR0xkK8Nqt5jllO2lU1W3kfBznfZLrO3PS8Opb3NmGr27T5oY4dVQS5w58RTthJkZw/+iFn
52ElH1mu43NoVi+WMdn7qUw4f69N5D4tXo8OTWpp2PX33Omys+B4cM4jJ9kZFQIA1NjJxbLNux4b
qDe8iW8UcY8jjCvwvTQclfa+EFAJsMfhrF8NzrTiuHHA7LUijVQYWqJprVlXMDD/p1F66kUD3qaV
R1yGIbDUimqYGlPhSWAW8hocbM/XQoDyX4yd15KcyNqur4gIvDktb9qqWy1zQmg0I7z3XP3/8JVm
0av3zI51kpEOqIIkSfOaWd/rPrauGG7BkcAM1INjHfSgsaZgmJhx+hzL0sgdgtJnGmpxbczpSQ3n
EWqHb+9GVGm205JEpmDa9iYPy0xdgGZOmMIr6ZCenDXQRZ5ZXEFknIYJRgpwpYfO7J6VFv+n3IyT
nY6J5rwVzFy4EPgt8Gd7Z5hyOAWz+zCmmsZQsMsePbbmLnFTvc3AjT7jtQHasPgRDlH6Wc1xifHa
P93Cp3HLKoGzLBXUs85MJ6VBOZ6r3Usw8QkDYOUpO19qowGOvVopoQLY0wcpMNW5eZHT4Fr5GtVB
fs7iki577Jwdht3AQ9hSAARXzNsCxbTIKWzeC3tr0uXdDxqU3hqgAP5rwyFpuB6SI/59zALrKZnD
txApOMRHDxPWcjvHGSG4L3gjANq7ROPpov+bKtu0r38xr2mv7ZAd67HmMwkqMHGwtFYTSEItPM66
PjvhtyIvjS9IyKPIOX7Sk8A6pYPyaWYRYKG3qsfKXIwH4u9qZ5xibwzZrd958eydw8h6iNlK26Y6
skqtmiP8Z4AYt6+uqU93Whq/jiqz1LAKkFEMoQwvJk2Vj65N0nA9oEBvNwWIIKu7g82GN1iu0r4J
R6TTr25wtBdguy7S2MrERMCkn9YWXH2e9s2uSG3vCRaA86hOrzMIvicDMIKdB82hipMvJQMD5Csj
oJUlm6mSnFM9Y8xXZgA0FeWYdG7I+MlIgb9YuzzojG1VFv0JdkTx2pl1cxphi2wlqSdOA964tvAL
VZp7hsv8n7azd3oZ/DnZynQs4nS+Ivzx1M+AvU3XTh4DpFweg0ar2RlGCtPpnXRv1XZ1LKGBGwHs
DCVBYi7j5y1MDXdAKtgJ2WQsgo0zj9meWfSjwToHvfguyx67ELDYj9x+xbSsPWcLZqZccHUhCIuz
6TxGC260Nib1DDAiXJCkEkx69KYohr+P/5Ml+VI9W167+lIG3FevhU63yYqUUICejQ5yWqurYOcf
JhwhT1b4GjcgBfyXsQnSQwCd124NuEXD+IJQOeqGeN7ddDUEIyS4ocxkwuDGDkrei+CGFHR+Ckly
/GNym+ACLsua9wxW+SUSlTfaquCSnSSazKwgwcLi7w11AdrXbXUUhErlOC2QQsay2aXogVsHDV4P
/iZRtGUdgdwALNaeXZVvjpLvEjXAIfdPsx9AMS83rlnOKLEVn2hriTrvBaoomeOcTdlJakZOy51B
FjH4fXy7nERqaaE6bWwnS3fyKxO0ptmARfhscfU7Bo16FIURx9tCch/OYDh/dsvzG83IOeWoUcse
sASJ3H+JxkyR2dLC+E6SWVYdw1LR8Z9ZflMO7jPAO+Mkl5SfgfNyGFUD4iR9tffK8k85Lh0DOObL
Y7w9YckUvFTus+tiLaTRNW8s9e6I1AqeTIA+bthfaQ3QbtmhHqd03Kt6/UPwwBIMwKi7Gn4d66lI
jmTVYGNGVDkpfbzb7GXT+4bzCtXgew9zce81IU/URkL00CbNizx7O3EfB9Z9DnNt0K1bQ4TeHkN3
treKS+ow/WtDNNvWhwZ2WAdC3QQ7eVzyNCRW4vGZbCQqrcAKdZ995W7jFX1+wdfRA30m0SWAiEDb
UI4VXu/0LUMyA0QA5ozVMEag76JytIMjBUhk18gvt+ic9qCh7Ogk1xubhjXqZhe3yZd51C9y5253
CWrpprDSaSf3Wu5K0hbM/1sN8ZUFAyDPRI6QmOTdmoOkJTBSHEOaLgSiiejj0H2SB39rmnJr1tYg
JTUrn5sKDPtOboX8SL2vuT9tUOhbVtAZ5VrVH+1iG4Lc5e3+mrnTzwCvjEPGaIBW96JVeQvTNjzk
M0TnVp8+6UvXIZ/tLLad4xzMIIGx49uo0DlRwm3QE7KSvPh/LvzuN0gU2yvI7nqo32renh5qMjiU
9oa+ky5Avu8dcuMnG0DW+CmFy3u7uTc4xbu35h2o4uMdNNjGKyJYk3NzMMJcm/exG35Xukzdr3eY
TvCiOy6U7rVzUfunDBPLg/yW3q8eU3tWD2g09vO2ycK7dtAVYB5LP7S81nKkxP41z+vKGeGAMNlJ
S+jj9MAQhqnL0hD0EWknE4712nyWCnY1U8HUtwMSbCdpwWNnDacpt5iWVPvcGTA+chdw5b9e1y7S
sx+CFfZyA7jCAkhZ294c37v6AmA0Crte5G3o3pZuWVqSJNe8gtWfpUey9NnZ+041gFlJn5xAoY+U
+hKsb+u7JnqLSvlcecPJa8yttITbIdgKHJW3tmGDQPpCJuzNEYXu8/qGr21Z8iQZLK1Q7ftDA0jv
GDrRQcpMaexSYz3+YxOUtDw1id2OkfQt+qFckh/ybs22rGz7d9eDrRwb/Kl5DuDKbVLgMUUKyK23
QTgvHw7dg2ga6ExUJ/2ADwX79IwL5IkPto4xqPOYz+2zw9iA+eGdzorFrBZ4bCfPOaCUoe6u1oJV
ncfyOR/c7mCaM0OJRld3alCwdtMjMLNhg/cgvIMpX+wizXmod0FUPjqYF68PXq4qydvrtKYlc20m
Hw4phrQ99dgPSmOUoF66a4npCfQlM4bzJHdfTlKAZ5zArNDseh9a/VbeEljt5Er0Xe7gGl9zCxEl
mbdMuAbvIdV9s4VLEXLDulhJz6yDQw2JF3zDmOifox64OzIme7nHEshjj5fhCUK5zJGn9I980i9e
bGQHdR6viVkiUOZ1J+lkNHrtFs5uiXruLiyC2xfAaP+ElJ+d5YTy5CVGT98ubBg7Gv6cB+8Jszj3
hln2E/vFx/PskEuLWDsDVVOdM8etv09vR23XTxDv17tYZg49abJ8ZjI3s3a+BV1ISCXwAr6CSzYY
iXvIj0oV9tagnBjoooyatb/pmMlgC7xudZxc5zwBzGE/9wg9Eo3iyN5mOIbdRle3WVSkBQV7brp2
64ThUj/URmIc5Pzyu3w7Gs+t/jgbeXtQTeNZnur6aCWWd93P2JiizVgUKP1DIf89QVs7DkW+/ZK+
DeyYnpY40jB9AOO/1zI7h53f5sM9guzmCWhadRHWzhB11YW28KsMs+z2fOVJrH3M+mD4QP+VQs80
J6/eWRCkkcVwDBxOCl4Clx58h0LgvuSWyZORZh2orD1awIP9At+Q/3TmUmHt0dcneWvQS3+/3oS1
VGJS5f9/KsZqI+yl+7Wrlx8jydtYfE1L7JY5R9h+MKBFmEEGukpnn1Q8FqWKXPY25JIoDpu8arco
+9q/YfW3D6X8znejjNuxZe5ugQXcsSGIPQYfehm/sjnC0rW8JnOBHMw2mMzvaK2wnhz2yalowlDd
S/Vb1F++oBFgkC5Ib+M4aakyoluDNW+aM7YcNJQiNWBiyyBM/s4a3FCSkn43lr39+nIeYeLcjwW6
bj3xBnj6wWaXat6i11uwCfWHKz/ErC+6q6tnGZbJoE5iEtxOvQwLJclGEJrXAQSQtbJUWZMSW4P1
Ma556zU+HBvlnzuEOujD6DOl4+wAAuQnScubxx1PmMYv5bcfP5dasYmUQX03jJRHeGt5848Aov1Z
mmuEki6g6eUZhF2H5Ia0lH+OytG3rgpQTnNyy3T3kQoSwBRZp3AfOCFC8JDStWCdA0qBBGs9SQ7+
z0Gr8/Pt1y8t+Ub2WN+Z23jm1pgl19Pzjv2T/7x3ErvVkujHtBx0O+u7Wh8v8PEoRWNjo7VftRmp
WelX1tGDHPtPeWsVKb2NsyW6BvI81qTE5Lh/Peu76YzUloofLvVPeR/O+uFKwdLhYzRXdyGMvuUV
x8OZvYpqvs1V5YWXgKUUyJnQiJi8L8tsa7DmzRmeoNDvqFO1BtFbJelu5eRr1XclEvXNAIQQW/C3
Fi0vi7wn68uyvlT/mrceJu+d1PunvP/1VP6cL+T+IgbtN+5cHNoY1i5jYflwrcFtJrum361V/FP1
D3m3+cRy2tsV5Dwf6tyuMCTenaYMv9TOC7fSNcgcVGLrN1r6kDUpsXVAtlb+kPchKfX8HsGA/qdW
I4mQFDZEPl5O9t4Z3koTvkUlV9IzS9lMq7MqO+he8bJ274CpoI2vaWVeaOSSlp6fsVDAipKVWe5t
6cgPrHbeSvfA6j+SrA3KwL/pardOw1ZZQ5DepShnSJiIv+3+qbtdm4Ijk/61ztoM1rwPzUWSUjoG
TcqShQvTa1Bnc9c5ejpvZf6bADBguSgZX4N2iA63N15uyhrcutU1LbfrX5NSsL66kgxYSPndfUv6
wxkkb84SsBNawmu0dva3gfWtXJ7PemSDVwmTt+xssTBiLCsk72aOazU5VgIZGKxJiX2oJ53omvfu
j0vJh0MGr1L2s3EPKvCphkqBa4DUYKXc0EByLB+uEke89kW6Lj9Lsuwkd6ZM+jw7zaqzaTLHOsnL
vj7R27v/bjHz3VBhrSoxebxR0bOid6t0W+TKHURPjDhCJkVHK3uYvZLtGNRctOlBXtHbOqW0gHHW
4+arvMi/V7VqNdhjnc3WScPmYJ5n5wSJYFjikNYkqBt2Kzdr2rcCBf2z0NqUi+6wM1sYkNEhrysf
lq4FR1P3r8LZttgAiFS0a+SuynOpM6hMelW8ljE8E+GT68sDnltEd9rbeuaH2y839d0juk1db3dd
5iwSvb3mEZuTs2dOe7nLctk1kB+wJuXGfsi7zeqk5COZc60pxetf0sNQ39pY622wMcQqLsj9t66I
x6OBEOBehzFLEuoZAqTFGZ9JSi2dvTPDQaZnKfU8YJ56kuDdVAcvkZYdteUcalJn92VQtxupNXfZ
eFLm0typfQZIbxiKTRPxqkvgZa65tT0AnhqYors0cQ9qFFr5HskgDJeZ2e9ZlQQ1PDnnRg+aRzhZ
7DUjGgvxPHNwL4rVu9QfXxdE+6cAGdhP8G/qHapxI6ocJCUvQ/AoS9ieqEdUIGK7Sj/FnoOyoNnd
TzFaCA6whYPO3v7Rs/z5Ka2an/AdT72plW9jbuKqlfrf85IheY0P/MUPVJDiWfPae7P1w2O1np1d
P2DDQWtRxxmGTdDU9Zd6BtPLlLz8rKupvUVRB3hVhGyXWiy2ACZLyXNuVeg3qequQiIYZagSHDdG
jNXDuJSwlISZwICjQJhox6awy4d5SqoHiUmQFYWD7lmeIyzMIrxVxMGurJAf8qfhm8nm2bFVFym/
TK0M7EhQ4tgtC8Ab12fmFhcxqtcqhE/Dx0hURcFw12YFmCCvHZgPN4V7AanB9prHYnuL6tfUT9HT
sAQQXaInX02+I6upnCWrzDDpRncRVa4C4TPDYrfGCZ4a1LCfVHZCn1JF07bTOAbMICiIbQ9oVWpz
L3MsRfGQ3UzD0D1oSec9zktQZ8D2bNoW7GpqrAWhnqVbrXRwRRvYnTEnzObGUUcXxv9rSqL54ZYC
zYHyr0ObW4+vIst7RGUm2lZhu0H31Ng7mmXupqnJ0XgDTF8YmnmxHaDOwFq1nW7rSbvBCh4ZDBzA
Sy8s7yqodnfNEqxJ2ucxKVhDHZA2suGmlfoln83U2GqmoV0kKKbg78yir5Tt5MFy98KUxWZEDV57
H8Coa4/9t2TIvxpspYMLh+7Pu2XCZwaZCFqhqFCJ6ee/2O78EuaJ/m1qEtAKCOK8BmMG7BodrMdZ
Yy/ZmhLrWrl5f9H7uD2laVw88Ag0KP+t+qkZFRpXlpr3qtG/1qgG3btR8jjYVQP1Vak/xT0bRw5i
j3tJSgFboZ+RX8/39bjpMe7YTEv1WEsx5YvBci3HsYNNlqNAu6XP2L072Mq/O+lsXuVUdWNqD44X
niCH4dSZIYt24INT7dZf0AbJrzCck9t5a2NuH5uu3ecqsjZbH4vlPsheMCqcWbQvGubKtnmFaNF8
gnveP7B0fJYURrvtJ0zrIENlI2JNSw3Jc4zy40GJ+6q66HHhGghQG9oPKxZLVIFBd4d+Wn9XDywr
lylqJ1LgoGRxRgYzAc3GrdBNpT0itqltJSm3J0vV5VPlgAlb7o89jgBdqmWgFx/t8dft76RJ7h/t
ooZzttw/VKdB5GWThz89bWYcTJRTJCpBFcww3Ne0tLaxRULyXaYUS0kHuWM3PAKcAYEXDBtwXVgq
lBWdkl5/resgPPX2EKDxHlbfy/Ig5fEQ1odUR7WpmhWHBWvFxS2c9cBzE0TBXbcEQ4LuiWv4x3cF
fZ9iJ/MW+Ha8h8IQX8sxw8NwCSQmeSazbCwbbBTVYi1q8Bv8l4pyyK32enQ3Yg74vxySugP4ClU7
fjxN2xWI3D6PD6XKauD2w6+T2nKRqSj15i5tFx4F246m1cKARZHyPlqCHIGJe0lOvo9iYeQPkNfV
mMX1pbhUUS7frJUkhoPelQ9fxz4yB8cuqyphWXl4YkyKcnHeLKD4KEtJ6YdDJSkXblEdPTkIgd8O
lau9OyLTzX1XAtD4WLD8qqmMITs+z4X9NcWeFOTS7KbXdqrSqztGAE40lDe7jH1Gld2KfVKE2ota
hsOdq9d/5KGmvgx2ob7oYf3Q0cE+sDcN0wXRQb5+vYH+l1O3+tUGWvLmZpyKzZzyPkXN4C2qlC/w
kYNHKTTL4N4vYvtJykAK71MIdZ/ypeZYvyWDZr5qflR81pKzVOGbk72oTQP98iGs0+muD7T0flwC
xP30YWMmNVG7mTf02aDxlqTUgWjKRo7v/qUmA+6lLmuXMJfSt8yr0dHWjHYrSaNvhpOBa+quNC0U
8Te21fWfsLFCusga9X0EofKt6bFFUOHrHRd+5RtQsHJnZ755GrHMfCrt8RUITffNKn/MbuN+sRS3
vWRlhHSSrXffmhkghepY+RMiOmjphv2vwLHbb0C29N0c4yJuN/6rBvgMDdt2AO9JLA7b/Yw1LHzh
v7OgRf4u/JCnWw6o2Gy+Kwev3uPXVqIw5xSvmWLZlybtJjS3++JVhzH9Cev3jRQqwNheQWB8gcmr
3kuW7TfsL7hDeZTkiJrEWfOmZCvJOnbNp5ldOknJGbtBvVfRetNhRF+DaQaXUFihca3RioEWXfuo
sNn5PYvucbcDi4esJ9Ky+8ofnIuU9K3v7U1tsGh3uJ3MPj0PgjHRW69W/RaOT3SRpBOpNjCFqL9K
0saICB9I3b+T5KxMP1y++Q+Smvrsif46fzJi8D3+GJzCaFCe06xV7yMfGnHoY1c15NUTQJ89shP9
c+m1n5O4Va+AFYZnXW95VWJU5avEvZMKko8u4qFU6uxBsiQwUTmKbAgMdadjuFrgHpvZwbNUj6Gj
PeXmc9MUB7dzKwwL6z0y5uXVnpziGnWQ5Rax4PKqqARNV7nIzKrTLvZ6RMftqHkMNQcr8Ml6RSEs
/aZalbdHN7M8SRKODpB6vXgrzRFJSqMHS7BU0/rJ36DpB6omH3FXVluA4lX6DRR1doSO7xx09j6+
2ZZxzV3FejHDzLkvEwuAxVKtndS/JtCSZz5t2j3DOg03ImLuEsxa6m9ZwWvA7/6dt1aRmKW0f1W9
rh3/6Xi9BQDT2fFjPc7Nw6hUwKULF+k7UF0mX6K/ctX/bI6D/dY4I/pAuV7cZaFho2xcpSDihvlL
X7nPUnU00rs6MryvdZOrO7eOrfu09DBgqWvUUtCF/Qwd6aeC+NU+LrYusKE7teSlcsf4R6cBELMM
t3n0zC64KLaTHKM0VF9QVak3cnpn/qqWXvOzY98IGJEZo8M4GSfWbEtUd0vr2bPRHOd1dxC21PJN
ktUFyrhoVN2V9Kl3dhnuel+PLzXi5L8LbnWkuFxz4ZEAfkbGf6fOgRrvpDwE93gnZ4sdl0y7gk5Y
Oeb5lpRi3dOS8cCrHd1qBpr+bJmJdVTtAe72egrLMa828PKLE1rKPtUKHVuqwTlZ4H3PeN00d5ph
Ogc7yaanCR+XXd+qzWfeRhXoj+t8Z+z8jDaP8qvxXt0hYUg6Ftbh+cVuC/MnnETEIk36eVofL22W
OJBUgnlfV1X9EOttfTKNarhEbmvh7uuX2BJ0DvpYgFXp+GBm6iWyWH7vf4uD8XMSmcpfCkjL24Wy
XEMqrrD+nNLhR6gozlfNbjLUjrX5JbTRBmeIEjxCoXaP2SIqrip+eu3T2DqyHJA+ulCBwDg3Futn
dGS2P4ff6IC/Qz5U/tQDfJBBJzHCZhCeBK75V4Yyst71rwHWHE37qe/ALKNT3Lx6LXPCrq+0R3Ab
HfAcHJbgXTk7Ftd8/6TrBh5Uo7NIGqgpbnFal10l5jg1W4BIINx3CbIu+Nd80pzBe81T76s2xcq9
2Xse9wD53jpM64skOwPludyJu7Me9whTaYzLzl0J1K1oXO9zACF9Uw2het9Xpf85qudvuhXoD5Ka
FwS4o1uPUtXTnGukWf6TpMI+OLZpmX4yC93/7M/sJRZW81IajvPZP45+5nyL+VQe21Ftj047BN8L
/VgPtf29BJGFZU5Vn4ZgKL5ic7ftrcj9xDzyDpOH4qH2FcTzA8gbXR9qm1veUhAV7DjjrLswWcYj
YkcTLxHCa0Zk/CV2hxZiaqETdJ/XCo1RG7vK7qzDgKXgQ7cENIxp1+CNvJOkFLBhWzw0M25bWFZf
ATtx5aCrQDdgOLph7a54MJbARor36irGfe5U8ydWAb52ZTR9n6IF6NHC50AHCsm9VP8az8P0fawj
azsu+dGS/9/1XSSX1vq+63Me4GnbJnARfPv7/Gv+v53/v+vLdfVqgLntmXszt+LtwIT9uRym+ll3
TP1oL3nIZdTPUpAz+b3lSRWEIpvncsn7cCxfTuSsFO8Y63wTJbAWtqVXNeqBlpH9zlOxj/Zy87BW
k8Ix9rxNXcM3CMpHJWstCJNwvkatHoK9w7u+69Gx2WWjVjxKMJo8r6J/0zdaU+31MFHvggoiHp2U
JFBoV+/aJZCkbSiQ7m/prNr1TNfQevy7VPLXpBwheWjbXfMIQNuadTvTmk7p9ObRfSy5XT967D9Q
JPO+JfCZaFRlfvZ8uKT66Hya7N77YSBAx2qhNzxarovhaILeSpGqEbuvsIkhHp+bUjkYujd/QZFh
OHacVQRP36BlneUaYQacr69a6x4nbO/B7zQ2upZzY17xqHPXPoMbsXAdMIyD3rTjRa9DNLsXwx1x
1LmZ61hhATmXyZcUSNCj1b13AVnBRO+ds5maJeI6rf+cOYnyjEB0t9NPHjZiyTyj6WKgHYMIuWNu
GILAi4nH+qhUWX9k8ocsvvGrMtvvSIwMX6IYJ/ika/vHqOm1kxq32dkfU/MhDHQ8MZRyfkvD9Beg
w+wXB4fYwV8U00QdC+vfZ/xkjsbYBQ9V0TTPxRIYKsPDsEAucalg6AsVqQGyYbXlg5bCi0cyWd0P
XtE9SH2phsHTHtPICQM0xGmSxZMdyDxesn3yHCDWga9akz4hOoRBhIUxmtGp4wEftPrBCrrkWEGt
uU8ySBXGaM53jguyGHa8fXWyIToXSBlfPTOyzix7FBdvmodLVo3jWVGj8poZBcY+fh/dJY2PxNPg
uHdJOeH1WrNIEnWJf4jbVsWBQa0PrleMEF0RXUYAqn9if6Lcp7HTPfuoPaEbDHaQHgc0UNX3L3OH
1Q/mzuNrZCGP3JmbvgtZlAoK9XPDHvQ2HFXjbXRdtLzRPf2C90y/qaJpvPfxoUKCOk931RRGKGGh
H8e3CcKHn85/JI279/Ej+8rudYOuTbRw7efoBSzpr8hW5z+UxPiDhV/o5VbAQnng6oes5ePsD+ax
X87gxvh3gAMrsXgYmVDZEyKdQEz+KMAl6p35wwNrwBQwG65oo45PNUbqixr/jOhafe9ZU4cUMm8A
M6PylDUaQjKI940PMWotDMrHU24q0auveM6Do8GmFSP40Oyh3Fn+cOrTYfpq2sydNC14dQveFG3K
C2QD1PFrBABwH5RDf5Kj9Dg518agXXJHG3asJRYXGEExU9UFGWx5GHL47eaWZU4IIkoVib3LtJcS
yfxYslYfM9En5ALreSSvqlx4aGzgbTMcAx+sssXKsVW6tw4Dy8voqxnyFdySDL1t1i0HmB5LEkU7
bz+1BT6XS1I3J0hLplWcJemntbaBnRhvMHmAJGc7TAqWQM9D/J5Kcyqvo5dUOFgQk2CtIzHJw2mc
2o0ORGnIQWP9D8fNCEaVENT/69ySfHdpBx+BMyOhzbu89RC5/hiV8yVLvzZTGL7S5/qbInass+7D
rehz40X1HP9oDKGynXMes+MV8ZNdFSdJyUGm4b20XebdW5ZyQrpofvC6Bkphm7df+tGpNsbgBD/a
QHmFUOT9aWraIXfpDtAB3wZarkdUQJS3y+JfLGY8og4S/1FFdcxnp2m/Lnb328TqynvWua8qIu73
EAWq+1yrwgNypvMmMdXqfi2QUgZYv+uZWPIUrbNVuzcgMjg3L2eQQ6Timuzt0dk4Q82e5X8u8uHU
ypjAF9L9txSMKoKZy0XWE0gyHdQTm1/xZecOinPXjQEGRFiH4vii9CEUEt15MlFyfErtpffVChAG
Zuje8mD6YqmUuieHpYJ7R8W4JFaR+r8llzycuof7aAkkDwimtscXjV2QpXQtkHqSV9VqdjAHXAEk
2dpGvo+Qhdl18cTyflX/EUFc8Aq1/qYFE/S3vpzenJJJez01/ks+5/0OqFj/rHcxapjOmD26BqIq
MSJu95PVD6cCVC0KjhGYfWyrzlbqoQmy9OKDo0YPeapWh4y57pOK1i4rBqxep1atsLBeZJ/5deGW
NW/3S2KjgGLNpvkdT9GvfpPaP0vLv6gsZAYo4cBrSuqEofTnomxt5PtYZGBDo/s1Tt6dn+fFT6OJ
fygmq9T0lgDoQQ1ZVo8blonUgoWkZzZnw2e/Hho0zZlASOnohOU1zKACSmmOheed38/NRkrjNMzw
vERTTkqn1k4fasX8nixnYscjf0zr6kXKYtNlzQmhJcbk0WPZqspDjJMQ8cCao0eJSaBmwbdZV6vz
miUx3FDDXYyPz+2otVR1MucYsxG1kTynCZGbdBt4p4iDbtd663XUIbtvzMK++LNO3TnGlQom0suY
eCVbRD6bJ1qqXT23064qPCo465F2TGekYqRAgtFFNWirLHVqRZmqw3qM5is/y7lE2e4/p3lXxXJi
OGRy8vVsPTYd296Zyt3tvFLspzGXeFdzthVlix2WuTNsDyLYcnplqKEIwmB9d6AU3C4pPzDMVP/g
mebbLc+QX7BefPISmqDvdOq5CdvdP/6ntfbv82p/ZgG6DbffsNwFib37scuPu/0mKbldtCuzxxhh
V6jiR6t11WuxVJMKvlmzzCNRKZFgktsvUdPtkG4Y/vDYEbpXuuHAaAM7tbG5b5Ko2tYYWAQRVLOg
yX9YRTOhoQemsVfPdujPR8fr/gKWO+1ShBXV6GevJ1hHmjZ+FB76YN7QncO0/bPOfO/AmOnqImEa
VXq00+xpkbL1ftoKFtlxt1FqOnKEZk3k8F2PNcYGdyu3Tt6YZ54g4X02m97b9Lx26HpMr7VfAS7u
PmvByMmg+aGInTz0anPnxPAvK1BPLOjsU1a3ClP/ERbDncKu51RgiTghwVAuG36FwqZDAt/3BI+Y
aaqXXCNFe67bRHlSY6a8JX5GT5V/NRmLYC+3ZA1jD00qTe5veRomLpu5GLLzelTASt4uq5FcwjdV
eZICOGg/2hnGVdX2UDnnl6Z6aVJzeBoYCLVOjRZ6zpR8mIGMIF4W80OCz0qJyQoOOdgeVJ2DskM7
bkaopqYH3tBKH3ptxAFsCabUf64HePxZcXWCwQL1T1CwWryFYzYe9AKtMcnLUWA4zrissWD6d143
M5BA0lQ/VrjoFa7lP2ZLgByFVzrVU2sj15S26OKMjGGe5iWIUqM8uZMzbSRJD2I8xahRQBhqbllr
fmObXyKrNS6S5SqVji7ZOGMX2hR7yZPA0H2dbSI0G6XKuwIU84ypuV1Ysi29YH93KvKzXFjy/HDY
2F5r7NqpZsd6+ZFSGCVqfrVsBAiXLItl9QfHUXZDEMbPRbkvIAQ/tZoWPbNn/muMKv88aMY9QuTp
3YhZ1ZME7ozWP7JW1mHNS6c+x8QNZf5EVWIFSqNv4HndXRIrsZ5Y7Ldux3aRvZ8LH/ejsG1w0XKZ
tPkpHkOzVbrHWxqHpOpQF6m5BedLeVha+nUZPMeN+zh7jA76uWKvqOrMJ89LlEcrugZLwoji38Fo
1d86Vi0vk5ku00L4Prj/AcxY640JKkfpTNcrJ3LUwsa7InrC8K57KItpd2tRcxkFYI3bDarIzWNR
Z8GzySLZsx4XL6UfjFepJgFDMn2DLVB5kqTU1VBZ31kVyHE5SvJgVKRQEpJ75nDj1lMD7ynNDe8J
Xe75Yhjd98CvUQlZ8nUn63GSijd+7ML8l2ooYJ7ZuQ/vpQYjvyc10oxrNNP+iilqT0rg2U+QRZ0n
HMSqvRa6eBmMs/MkBVqLuKdasjkjSSlAMMV8qFIGjDhvKCjHhi1byYax7SP636S37ta6IWunmJk1
zjHVq/jgTiAmkLMMn0vYEDvsWZK94aCMtnXayj8YnoFyOPotz0g9R89m28ANNRLWD0bWQ10jxVRo
8TKRgLHLjFsWbp76PDLaKAPs8BTMQvxFqc9HePh3bEmir/clb/Hyw1vDA3+3WKv4mENfJIZdc8b+
9aVdWELdAmGUmASDACWXgEktwEnJRLq2O3o6O95jjOBLMb2GN+DVgvNWGXbXX1V9ZpmlZRa7EB/W
gDEyVAdJZ8J66M3si7kQj7qFSVMvPwFvIphHtvCPrAphN9QgWRRAd/cigV6144zBUb3ob/wnqqfe
zyjR0cBocmQfpbjvZxiiEo2RnUHyP4nZ5kA4n007VPZud8ydsCBJ0BmJXZstRLmLt2LEXq7LqswR
7RPsDmCYQV8w98pkKFDsur+mzvzTRy0iLarjiP3XztJeAnwdL0XXf3W4rdcIO7BDq5nfw8n09uOC
qk04TeFd6XGyvfzf9W5LTJ4Ae1jh3gy4VwouaVe103d1EpinFqO2i20U5dlmkpBUcb1R1O44mPbn
lH9tWSMMfUgdKk+YJqDVjMldBOlnxdrFNSTmhZSWL4hrZ3lYEssQbdhXyILw3e21S4OyRVDZbHQZ
JUp8STrevbsxUJS5b7bXIKHoaFtFyXzW+1lwq0Lrp5mFyt6w7oqhHi9NaA+3wDCj8eLry53Lpu+Z
plcXKL/VxcsrRMclmrter+0lKtarEpMgcfwKtJOHGsaCnS8WO5b/Y+u8emNlom37i5AIRQGvQCd3
O2e/IG8Hck4Fv/4OfM7VJ13dF8v29nagoWrVWnOO2VgtBh2Kjv/vjdV4TnVKS0AAm0d0+zP/3vz9
wf99OJYWZBmD3Mxo8zCtm0bx73LUf57Tv3eHlYZXVTpL+N8r83ef/vfh33ueMRNvhYGXxbuGE8gb
a5P9/ffGHkVyGIV9zjft/d998Pcm3T6cGXHs17S//H2qiWzCHWKXauQv1mD6SzSQ2sTrO9X1Q2H0
HemjVoUHbHON/c+7zmjOpxzIFyZ5runGh2gFMQZ/b/4+zFIoxEaq/XaUlPOZYMjBX3tnIhVFy9TZ
cevQIqZrqNXixyXRugn51KHutpxiTD060Pv59gr1ZDQbWJd6hNzYmsA5rPQLo/OdWU74RvPrsm4T
H0YZg9K1SS4SLcx1HI0B8/ben5fypjTYIiqvtUMPyupZb4eAJaNhhE5nsWnHE7iB7Wi76ve4783j
OpMgJF0yaZ3XoRuqvWAIg4p9nMhi6eN9OhBEKSpfm0rmI8gEQzZcFo3sVpiGDBZj0XaRNhALM5l7
2P/g6dZnSxSnqmno3xFJlPbivZ1bMguXYg9+Kd3ZGP3qYbwkcaf7bI44k5O6DnsMGcl4AfyKniRj
pKvpjF7jjKYKXqoAKFu6n9stI3qwUOHSomA4HayNOZNv7PZhA6Kid+k1Tuq3d7gw7uQRlcL/Xyfv
Ei95FqQEbEVVpsM1JaI0NWhXTzrgWyuDjk9oZjv9ZhGObB0lVaBW2z1EsG60ZjgOZsJFgEOXCsmV
Fgle8X4W6GLmF8/dWpcEQVKP9d8OW/e2thgG7BhHnqr8YGkLRmANvf84awcqijVg/vhB8Zzs3AX/
fqPJHDYRMh13pfYUeHNc8GjIN/nD48pbjrl7r0AgHZl46hfEtKRnuCQw6BUvdINLF8/8GAMMdmNX
J2trFDCncD0l2u8QkS3TqevtDjIzOVwXyfpj849B1bNRthyyNSe6qc3xqy2hI5k8ooExT4Q1LTPz
xsQhMUfPREhD9FLnPQm4Ep8YDu6woJ1gCUzha64XgRw2pAisZV+Zw2vEfhFCefXJZSYftGSE4/Kz
ZOulMCHWKUCVs0D0sq/HVtuXcR/dLxDX19b91xSk6sV6/LlM2n5wOQjOxhRuBeAkreSMVm5ve8m3
BofVrxXZxIZa37yWhgUNSEP7cYhIhGtkpSfLoJPnZfo9xAU3sJYijJLpaTHcPUG4yEcSpFia0Jm2
ckLS8q+8Ncb92qoxXJKi2WvuS6JVlW9nZbTrior+zFTtbanVlzXhG84DncHUMG5jlQ2gKZfTqH9y
8k8Cb3Gm3dg99jlRrR15XfTzd9Jr3o1hAs8CIMm1CD0ephcUuRawoywJSPEsfapBI1jhr/oegan+
sKjSz5zkaAtN9yeQXTITL4DEWoFIEsxXQX3U6mGVkb7iQgzVjfFoWLHNvy2vsTd9RnHbAXWqv7P1
bTVz4GtF8oU4twx785kIxecJvSRTF2ip89kDmbrNNgY1uiG9NrWMDi0zRMAyMn9p34Awke/ZbN/U
iqF94V2EyZeVxnxt6VT/rOnZbiJ1eGj6S7SOBMhWy4F4Xkm6bJUcl38kZ9Ovfsqr8cMYCZTXh+VO
ZFT+47rhemsagUSjM+gTrNAVkMkRzTBgw5h7IujqESBY9jlxkfyuIRRYs7RToyiyEmG0wXDg2uth
4dDwJ1LgbDX7rrSje7INhx2jnSxQrfMsVRla1chCoIGhLYo3Mu6L0PAYePfdkPp9X76iF8XkOHCG
VnlKXhLqTdkRJLzlxKKMVrteK16A+d+DTnP9/nWSEOjaNMd3P5/c1Pyutfy7TM2vvrUIC+wg8+uc
oehwH6p5XPZuybAgNdCyuwU6omSJ3wy6oKoE9jcv9aOetTft1qiqlm0Q+2P1DtELM79wglS2n4QP
967bKU1udufmdkoyP60l3ZJNqNvG6lQbbAolGiEJvA/WC6umjIPMOHVleusgxPCbor4p8/q3tJxT
28rPPuXgpcRd4hZlKPTiiFCFflA0kNcyR/jq3flqIM0sBlUdtijQd6OVQeSZpzyUGmn0pjYsvmZX
Kows7cuFbJREE0L01NoJQqXMwZGHRXVPxLwxhi7FgS7AwV7pZCbVc6X0vSDVe+8mEv0wmpXU5jbT
6jdPr7OrKYgTd2OIPUxWAm28eFnWoQjhzzwl3fpVK/lq1sv9JAOzlO1exup6Bc2ZS8hzPfmThpTX
NRhrt+7hDNYmEzXRn/IoQqYtD3OqhW5K1v37kjYfXlw8yWa8KImmUZ9fkqE49mhwcsU9kQ39HiQb
aJrpkgAORNAGGK0r7DBvOIFrXWh1PJ9Q5e3i2Pb1TBN3gRkHHxpoANkVsf2xDOqDbOrSdwrtuXcB
2Qyp+d6X+dcMTs9q1Tv+sh9ku+hircM6padRlE8LNvKg0OuHZgRensJhmnIU1VyPR0GI2KFmDIDm
z6J31K8HBpDA1PpTPI73ZBqRIejSH58H56cXPWgKdlgytol6rwTIXwDKviZmIi/1CmxTcTGH6j4H
zeMb62zvhOcdlPRO72UPoA/a0KlW9gBvP0csvyCPSMjRJI39TChGfYNvGAmfAzbd5IlsIjo7dIUH
+0svh0uuz28jvxRHv9cUEQakz+LF67QzK98j4rLGH0eHSx/fGCTT17Z5GLL5qOpo3x/7udr3XBYW
CU7+zA6Vz2wvpf6fQQE7zU1Kl+o4kKem9wSLKe+S17A+RytnnlLt55Snd3ajn6IgQjlHn1ap7lWO
w8X0hrvRLQLyHO6bIf6wS86NWMiIbpiLdwdPPXzSegoYzZDyIIj+XLk3mAiAja8oGzpjpqJRO9fS
ERiPB8E54+RxWq7LG6JHO+qAVKdXxeMyvsqBpvJauMqHw3NbZKr3WwcioC4QHFll/FTL4qcZVOeX
QzGHrTeSGInpsEv006R7D45FEbkkkLOreDpbPVV2M0Yf48Bzt47mXgLzdvrp2qJ7BzklD0HcSa1g
GtpGoETRToHcfYVBiNAppoVm0TvsJouL7HAZiTxZWdCNMhxNx8Pw77r+lM1lWD72JYyoKdf0vWnB
bOi79IEA+CGCbc8GRyV5733rahwvBiAyTmP20Y2GJ00sYDe98UMMkMYXLUX3Mn50vbePJ5CifUpG
sZd7YUGLoGPAUSCMDytd4+GhCGtFFrQxHYFR10s61vmxXCf3RMjkq5MC72EHH6fm2xiojZeZx7OG
r5OlF6HVJMzNMBQzbpc2fTBYfkLcSaiayO9Z0/YSp/UvIaOJL4yRsZL1HPUuQSXVPwNynbt2uCQM
EsGi1CWfs7oe4/YsKRbjobqZPIaG5IuAurrGQPRCrf3iMrQI7HjLijDV12JzAsjdSd24HluNXMLc
HbeEQXZzSYBU1sNRbV9zs+XpmAPZrfqtPZWKYrzIfeFSg8kC3Uac/k70s4ezXW+ELFvBe1Pzs13P
O8O0FYUVoRmpA9tBjnfarJpTquV3VkxBTiZtZdrVwaIz1bbrTEGbTAdM2lYvy5CG0LNM4n/wrWCn
5mj2EqPlCeCm0X5p+n2mdX6KpKVIBh6YVt6UDRgzEPfCL1DbHlc77sIeIqY3Z0G22tfd6KFNHX9s
7Yqo5UtKMGtFExrgI9q7vNlhZbzLJiH2etW+A1m4GqsV4nO9IZo/WkFwtfIMzPp18twIh0oIDZRL
k8Bv9Zi6s07BTCJBr9wDoiWbaEhnDjKJuUcuuELsz2wEATnNC5nt0twLa3kydXlpM57AhCucC0Il
mEr+2E40hcUAcbjcJYY8pFJ9rOoK5cxzgSLVJxek3ZUG14ko8RucGMhGVs7rEq/SsGwtePtVg8y3
adsC6CFvZn/WjL0k8Mj3bO1R1GI/AbjdFqnah4OKFWpBQH3Y6HKkf+QsbJp1Bh34PiXWP1Nqyz4y
J2DJWEghGnI8LQrwdlSEtsfdX2t4ByhMiE1M8K9Q4w9pAiMpt34tOVS+VLT7bahJrJu0EG3wgqZ+
n7q6CVXOCXNSTn3N4y5xbPOThssPGcrNecqZWpsM7heiinLTeADYV4ZIZTBQWkao57W9/YddSo84
NE0G+25+EDZcWkOpo2NMLnVA1gSg5nroKcNbZrTgqIezlnK31Z3w+6J5zooKO5K8AowZrjX18zx4
pPrSpPBlkRxmEsehdq43Egl7I74Xw/tqyjULEbI13KbjvVPN704/f0ESPa7LEkjT+KhVakNLnkH0
Yr6IVGfDJ5mrgDmI3ojHKXfux97FlpGV15M7MkBpdQbZ3ntmDyTal9ZTNDyMQgfVDUOUBDESd3Qn
ClVSXRe2uAhD8ujGA3lOzDE63bltOHVMdTWHSarfETjybE6kYnpjtY+T5SGJ7AktoHPPQIUAlyyC
2by+ud6DKzVEIubG4isHFQxDRoFNgQm+Lg4zsw4XKLbEnPtTNzJvSA5aU11XxTPYPI9hZ3Tkngy6
JrF2KjM4iU0GX2qm1U4zpRW4V30MsJOmH9oFssG9Ec1J5ezmVn/TioJRy2geIgVzT0WE4RVg0Fpn
DOJp+EpapPe2daK+6KuCAmN2fJuqktPXfKvnJyppG+pwQUpV6gVGPUl+DHkIhacFEdrcqrWMwHWz
78VJ3hLmlMsyloE2wQbMPHM5OctrLdJiF5mHQjCQrvCh4kGNd5IcmFqMb3kVbx1qTv5RxqvmyS5g
Q2BW0hl0Wsmr0w4ZJtJF5s9KsXvbpHrvm5mSY5IDY8Ke8XBCSLTneDCUv5uIjIw8aW6GONlbBIns
vUWdm9z8V2gYdpMM8vvGG2qHLxRJzwzE672GRsVveeJ3nuZwNvR4lOa5v6mWvQcFeFlot6PnasMo
j6Gz1dgCW5wIBVOtrMf7V0T0QtL0u46Ki+5oQM2zhmShyGb0lPbHBMCGj2jJ8bva/J4tsFPFsyGd
6hDXxodjaEdnVfRPPNQ8VvNd16BO4XV/w5v5pKKe962Z3KwghyH75nlAGiwUgvW2S4hwvVPspjyK
GA6rTyQxSL+nX/ItbyKPiOWUNcog6LycnBfPUOelA0YCZ44seau7nTrxWfFigUS5T3PPPGhb5HLS
LJfC1qG+p9W4T1POaTq1f9PMLzyjyEAQ1W/Lodx18XLg/zEFH2PAt8mJWKHn3DC1kASswwtG0sif
2wj10LenXlvXeqW3/eSUI9UmwlR7RXFGdDXWiXORexxTWaIii4KXZxORLb3etkNe865L86M10FKV
aCZo2D7UXDy/mq17rchpGQrrbWJuacTzFJL+s/FUvPiS2OIpXuXRKCjQRUwoH6sTFQCkPc6wrgm7
tR0thMaQhGlY3XlJfN/8sPBGTH5mnJUqme4LwUlNdvhpsplYFKG/JR1BDYtZkwc1PwEgLfZouO4y
Z7owVsDopxU3ooiHkEPgZd7IrYv1aHzGlfvpjP1Lr3Nj5vYL2RePpqxCEZNTSAQwFHCCZJervuNp
wdaFQvzYW/rbONj/NGeir4zSrbfIrst0mjEZ+7+zphaOienUjjd5CwecBQAZ3AZvNt6j7fDqavFl
hVQIUvuSm3Klcdd/Na3at472UhBJ7DuJNQdzTeGt26gZIu4Wqpixqj2s4kL3bVFc1dHwrxJYKJJx
BUqJ/KkbH51CnK1S9oGpjdRUFfJ7HUC1yjQtFFs+7+gZO6zgRNFn9VdSJkfAFVddmuz13P5O3I4+
VccUkCRVohTTg7k0N7kkULRri1MzEZk66s0OVfhnbvTIRU0Suu10l+UMnrMB/VtUAQ62d/wK5zG5
ddIKkfB8qTQDvpM0Eh/TYzRbD9GAhSKKftdKezKJElKyTp60/ANmYmWvZqDFOmqs2bxZYI+F1mB8
OeNwMr30sZ6ZrOMA/B6i7WInxcdiTK95ha+atAXoVzV/czrfLPl8XWfI86L4kxLik2DVxHfqaW83
y8fYbL48nY1cKz0UgWsNe9xEbUdtvnUq1YEpXhJaC61ZPTUJgDfpJiQfnk0iRd5Xl7IgTqm2H0p3
FkzQtfc1ni96C0Laq65NlnDhuIehrt2gnIHcVcMundO3tOhE8NvazZdtFf+ipkFradb3JbTGwSlZ
XGRH2pI9gMc7r9W8i8iPR+WEV9tozviMHk1tQpyO8xeXxXGZwRImZINmmU5Tb6wm7kY056uwQp2Z
KgyuGC9INQd6MKwqIykxzfdr7JxxUH5K0X4U63o7wflirCaveUJeZQ6tTRtDr6rRYLrxweyywJlH
BMcaaVHZeoN56Qpq7XpobWtngzdg/zHIoywC1+TpmlZ9OpLpAEUfGbhyRyDr/FGN5T0oh+aNQz/F
t6jouIura6t4GUUeEqB61yXDWzIxAt9uwXUhYgphib6PJTcK/ombtYgOdMTfIme4oXN7GwHK55SA
D61ojR0pROdClI9DYr6XSgoOegllLX4q14PyJAY2xip9/JMKxDpNGZrHzZHT2COh2m/NkH1x+n3C
BTqcwOaTqbxGIb6XN7u5dE30TnmAHiOhRIlo1F80BjmdQdjKuNj5zi3NIyoj2nrZYlEytDH5kNql
dhrthrPmqyrp7a6jsycvuwprW86c6ZW3L1dQNKso8mPVXVe1xoCAb7Bzc+2Lc6+/4IUQaeQe1arh
myxBVhKSFSs3vprSmUMj5ARm+1rQZDaxxYt9WPrSuNIKJlgtTgQmEQ4HNTfRsWcYh2Xx2hP2uNTv
FjKYlGGVD9rSA4138v7w9+H/fA4MfcZz2RdR6GDhAMTfmOxVA2HjTlmTZbClP6k3V6TAuAmwkI5a
gtZbTrWDJR2T04ekj2wI9KeONWpH/p79alCojiKi0wfEnqPNy1p0/WGiQu9m9rCpowGZDo/kC3+O
Q7E5u9h9Vm0+CWPyDk7065DZGSyF8YmOjL2mR+6W6SIm57h410aAqrVFaS9n4yeqXB4aKuwyiv5Z
mRgDWkRuCDZAeBYQZ73ib5IsS257lc5byZZo58RBwxc5X4lnfk098u2FRTgaoxMkZgDpdKwGz3z1
cqDf9r5ZtOt2+3HpNoGxJPKpGfK9577AzwN7WJEssVbBtGSXVZcPZXPbZGLys2J+rGKmz4XrnrpG
0NJ0bnMTN7njfnfKBuIft3eLXdxn2+jA00rahqo7Cz2eg76zeCI8UuBxlV2Rj1GFbdwqZvhDSHE9
81hbp2oSBOrYnN6OVpwIYBMoO3QJkcBwGpioueVAaIy7XWY3t102valyC1pU2XSIrPJ3Ttf+eoC0
EdPe1m1OylbsscEuFvMBy9p5if6WLs61F/+avcVMtiMPzeXA2aRuxfKYPZbzS2Sl0IVczmhJbMU+
FmtfDbAcVK0C18s4Ozv27DNTPWSpbrzmHqs17FhOt7RYVEk+lJGexUj3RU7ihjP2k9TL1750i53W
iRShRfwGYwQLu2secDPpAUIPlsFNdOgQO0TnkCbVGGxtz91kYlY3eY3Nbdq6agRD2nl+IMiU/2We
LWZhe92VnytO/nKmVRlNDFdAqGBxZ+I+D4oznEbuklsVbpBLaeBomp6MAiCgboF8meoGWRUNK7v5
zrMW9ks1H4uFPrNR2N7JFKehHEZ/iRlM9SvNJ8fJP0eafOw2teZXiB76ok5OcTZtBbT5bmNx8elW
xuBOVHenlyWDFdP+V2+jp+ijpcMSGLlG7TpcenqWyGS7qxhr4Egxch9J7sqqptk56vhOppsJf12A
RqXZeZUNJX1h7CG3xJqxpeOXruPMvIwbBjJCfugSKBWUd77q8vG+JTM97Ik32oD8Z/ry17HdBsVI
30ZB1DBm2prUUs0pm1qIH+wISSuioB1T/XqY9X1JTekvDs7pdCWxXOi3XiOsg9DHdg8h8rS2mePL
vNolJoEta8zmEMeiP8/023MXgXuWqxdZITLVh2emZrz+1Yr0h45slPbZVVHTVufcCqc2k0SvTHtY
DFAk2iq9DA7z07ajad9YSsMUCw+y8MrdOlhsxnP/BqJnV9lb/VljjVunk52zkhZp/VLJ1To6Zo2a
WdTLlei3mVCHnIb4DTR8Tt5R1xbkiePd2ImE20KbBQbsnkYgDxrHLGm/lEVXBo5RRQHIlQotJ67X
JguIbKsAQG2P5G2h+BH5wiNsFZ0dCCG2PIX2YovsdZBc28gY5DFLcwRMPPbYfF46yV/c2vxI/ER0
YmLJssZIRrrTq+3ZCIvz8gLqU53j+l6nhcIdVfkRr8ouyXtw333HcY+fbTTLnqCRiakzVZbDrGcn
3aYOsng6Cg7uxAuXRKyOojowLLZgxOy96bpOCG/BK/upSzE8lGa0m7Ll1ZpxXU7O9NxHeD2RAXWH
iiAalujhVqUrX6T9ClKCaOvE/xpLjqHjjlcxM1Qah54JGCVeaJvL5ht+M5doye4mfdQIn3ZxwEwu
sRsVxoS2QU9r0qEzCRsZSdisuJPtCNwaDxKu/+ZaLAPLjarME6CSeqWssLnnRGN8q9j+1M3fSa3f
oGcItwAUbrd3ay91yDgRfejoE/gW/1uYcq8XOCgYGUKv6TGZ0PfQ5ulmZsYsSfHJkmnXJ9q71wl3
NxodgWtpXl8z+XN2xeqSjieY6TD2CnSDSodzDuZeKlbOtQfAPiKAiZGHbNunzIqWKxnpzDY4+ogK
SY4T12qvwYJHh/w4aIW+79w7GBcUhvryMinjuPY6XWHVPQ8TExE5D4EZV32gZs+gUCxWfvv4OumH
90IyIrN+zSm9czntcwhmV5wmhdSI48CoGEAnnkbNfuzwjd/G5JFoNWHWhDuFc699d/X0bsXkehXR
dT6irRTj9+zS0G8yWvCoK58GmgLkvXlwfytJ88N6niKOhxn0hh0GnU9tc68lznJWDtEFZZbda6KB
nm8v3HJrU/s1UpTQmDjzORsTv2+qH92a/w2TTsUi56PB2nPYoNtzXfxDu0F6JfRT5r2cjE2ne+Av
yrirkoz2i10cEhC4iA3DXMuOpU6gcxdZd23vZVd1z71ttWHMRfaXxkMeyBDcaD17lwzzfNO4Owv1
bOgqQdrG+Lks9S07bEYVbPmiwT7X1RU6kGa/ZJthd+DcQWgbAvm1+c4wWXFUyB5N3YuCpKX1mtR2
yns0Toq4Hm8riTNX+6LXPn9o8ZHpqw7aSdxMPWO2VVVfjrOxWQRHo65HWDfxqhj6eoi9tb9Ntzc2
3bcSJe3V36dk0RJlROehySV/bb9F0ETqWCJ/RJNrspYSrO5qHhT/blrCpmUdjhrjKRvTjPtAf+3B
S4SGaTpBbB1dKe1QrN5rnCYClxs97bov510XcZApZ3wQmd+puj21qn+anGY9mJmV7qauuFFIxpgd
M52zuqI98PAQbOyOORxhxayWSRwlHGssLn0wFXSHd1bXjzdT4z4UFRe0Wgu/bIzuZvCGhgzvvcum
7zYwWQbGG1DHbrtooclPm3FI1L95NKCIO4zls9F4sSTKwqb/aFpILji6KIXKndc5tyUTsbBZRR9Q
tO4irIMTI1aYOVvQxvyTdUsYyWkgvvAq70a1B/yNcjG68db4OpacVTiW7XOzSYJZy+nHGPOVQf4A
RY76YckFHuW4d4bV3bdjThtGxi/FwvxTsC/FEKQ7bflV5AdnkWXcpLY1hUNVxnutIBmhNdxfx0aj
WQ4vapgiX4BBDpxFD5x+YX221m+h3GNnEZOd/TqSG3Qti69W4a3VnYHaTyPEqFri82w1z12OmGLg
5jL7J3wcZ69D4RNHyS5KOygeo+k7nvjaHCcU4tBJes+0gsh0LibK64L5y26K5clD8nOFUfHZ2GLG
40Zj2l5zARzx3ReYLfER1TRf9ypygdpkxZMnmVObDhlFsECuZL3cThbTA1tE78kdChRWlSCa191o
It2fuutlzIsDsozTMkW3xIVgfaEXkRsKqY7D94yX5bWs7J9uVddCjLdUqWCLk3Me8RXcnRqCoH6f
i5G7e6vOmKPcyiwRlLN9SefEOrb2cDIUOeiletSW1bge0QKZ6ID3dXosO0rcwbN+zNwa/Ur2r1o9
rPS5cjYDrpuJM7NF9NS5yXlglkbP7dMUw3AxCIvNEnfZa8Pghf1aB55IuFvS+wIyQxCz1tfdAazS
Cc0kW3mum/j7m49CEicWKYvEae0ntsfPXOT/hi5ZufvNw9zyuoiU8ELy1vdy7T9iiyZklm12+owJ
mkXGk1m7cSBAlNFhYGJrc5mnbtojfGKFvcqG7JnX/8H51zWdF8b0C2jT0vTvPd3XZo5VdvyjevXQ
m85PUwyv7tI/MoWIAjPT4OQ7BGd5EKXaiOOAMDb1DnNUjdRgKZBkE3ng+mO5thz5dabOTmSdAaX9
M6LZDdoKndg2zaoG7Pmc1IqQ2J3TpCTwh6vFWg4OT1AV14eShTuS2ps1pr/AzSo6z6061DqyNuzv
SfdTOf0rOVN0o6v6thV7I2LnZE2HruwdSzFBP67+mbmLNl3tRjdFUqeLhlwGfKfNFj+jLQjsIuPb
MX8YaLq7ZPWuFZK0sDJAIyC9TlsdTa+XXCl7NfwsTa6bWiO10iovErdaXrXlYVhsfYdszqa6mIOx
kgdjVjG0saYlgqV9MPnGENZ4/HNx1XEojXF0ku6YYLz22oEV/rA02U9Stxt0ajhZlcbfTSqnkHRx
KG85hG0ZaMv8YqyJd6azEaie7HHXTo2dcqqnpOnurJEgCDDV/BppOJdoXV265fi97WuZcxRqGZcH
6aITXGXlF5h698i/gf6phomVYoihCHdCOXVoB63Zzc3tsOrGuSqn/VxpcdjmFGVNf6wrg7qVnnBa
pbx6qtq5yXqdlixAUdJWO70ZrmKX4PZYJ3YBxZHhaf3OKzTsytNbobpdN/WUAEN8pxkU/XNVf8cM
9NqMMEov1tJQW8xPObS3Qh+OpVcsu8Gg3i2GXNIPsjALFRBZovluiK1/jTjHFqsmOYEO47BfD41D
LWxs7pP3Q0bKJ80v0bovTFAOihg4PC1ni0NpElNGqNi8xbBym8z6bTqPqD2MUxMX5d6gPSBLeadM
b5PyUI42LUGKC1rXpjNfe5U+obCkHIVDZQ8TRo1K3lSr9RhZ2YNgTdm7znjIu/XgNcZVxE6OWTQY
awZkRFPusoxuJImdWdr5ZqusEBklH7kxxU6DLqYv6Zrj5U7r5LBMxt4ZBqoSmo0emQV+oxUXobrv
KJu+855ZRbb6RvtQtOPIQ4PlL6rfzER+p8r+GacaXr8ZWnrRHIDfMy9bACu0nNpl8o+WLAP7pupo
nmm3Vr0+JbbzkjnqqJvWqU0oVbXBvIDfwe4h0OiMbIh2747+5dcQ2q7VGzYM0BCTJ/Z2yw6rz/+6
Cmxg/k9Yghy2/ERT9146dOKKoX5dIy/sllUcksF49shhbVvvPRk3RXyaXLQZIQVCO1IgSnWxS3JP
a5MGd+k+61Dcxqi+BXg0obyaHtuJXswQY4atHXmNcYxAu6h5KDEy+N66XKrRC9PVJkWJL2FicrHg
pDBmdfe22z1YdvnZ9WSVaboDax9Bmj49eYL2suVhK7Ddx3kwKNjskCWXCTSMBGS44jknoBO7CXgx
2+o+K30MNVSqLamhKjVvpeGQGQo3MKPnPjbRcdvymAu8rlVu+yKp8KZj9Yla+761+hu7U27ArJFj
N6F1vtZad8Uo+12Fpmd2UT6q4WyOTINjximd9gXJgahHeqv+3EGQRJdqOry0M/PyojA4lzonWvCs
janRsK+th9EYX0qdFhhUpM2RftAwdveepCihUJxxq2xjQHhSKdgJPV5oDlD9Rv1H6xr7sROX0XHg
oTQkQ+as2QAtnJqG5jhcz40Yro06Ha9pQKyM9WbtiHxk9nutUaeyF81DJrT8gWP19v7fJ+oe/yOc
IrZNGcGCjJLYCDpb7w//+898oaamHbGG7e3fp5ADMIewxft/3ySb44x13FU7e+2bB/ow7QNyscdG
B97x9ymLeNeb1tOP//MF21cVBJju+W2T8L9vRCMdl/5saqe/r0Nsre5VS3z99l3/3uAtOSYYKhlb
85v9fa6X/RCgsLPBuPzfzxWpGxhAfW7/vgJ214LaJaOhbefzrVDT/77hbHfvimq++n8+L6gNQOnM
DLT+79cbrYRiIS7MSc2b/z5dEK12E6Mw+vumf58v/g93Z7LctrKl61fZ4fHFLvQJVNQ+A/YiRYpU
a3uCkG0Jfd/j6e+HlLdl+5w6cauGdyAEsgFAkUAic62/yUespwLrzFpkU+ild47w9LwvPYBTedE3
e1m03TyePeCmdThE7b1b+clBL4klZn7f8uZonAseCMsE+k2zzMRw7FUGX3noWLn10gesdyWLUeJG
W4gN5urtxL7XX+NVSNBsvmyVoDoXa29d5aUct3gi62Ie5ZX6EMvGyXN8AhJ079sy3bGcVpayGMI8
Pfau/pCWCp9DVW+MUqvv5Hk0jiSUUZXX8kRWBqivzFxvI1ubyFqOYHph1ST5RW6spKw2ccWjhVRW
ECxbO0frok/rpWwG0ZxfuGC4q/BgZhSf+6ThFIC6Iqn1fp64HgfWA9mWIIW+aRojvCHEHmzyfkjO
pOBn5EBRXJCoE6vcD7vbGEnNVY2qwt1YlfbSg31zz9yrWvq9nTw2RN947qz+KZjQsxOJJT5mg5Ut
EqXNP5tV8YKpLHTJKntyuij9OhQZtMHI+JZNANkTJ39tBmYUKTkVMhz5slMLBo5JPXsDM5pFdU20
CkhuigqNaUfAD7AmZrrT0XvKtwG5kBcSEQejmcpvSSUuAoT/l7CPPjlZUD2rrAmYvdXuJ53c7SKO
knETFj7WKK5WXjCTR1czEQxBs+GyrPPjAkrlpDD56cryIhs0XxMMEl6xlkXZUIUEhyI/UZjucKq3
foU/rG0gZitZbOYT5EJ31t3goKj34xp4PefAp8mjWX2ZB8upEupGMTRUiOc+8vwuOcHtUFrd20eV
DVnttdusJqclu8jzD4oKzr8LyPfnJXg2GOm7qYuxiyQFeoNbULprSyvCErQIjjxmyrpRhugOEYNw
WWlW8zlNlJNuFb1PjvgyOV7wWqbWMwBv96m3dQcL5AbabC8SoipueVCy3DgIvXc2LF47nv9UJy9u
dB97r/to5Ui5BNYa9gA/0BRPl0wU9qfB1vOl7/fTrauF+ca1U+R20rrbg+53trg2ezfYmtYro4zV
RxCFEYJJwblU49ts0vWTUaQILRh2T2qCXGAbB+WJG4dEkZ/Hp5il09ZAa+EYx2aybUtUUpKMBFca
9+Mxtoxma2SgCjKT5H9raulRa0d9i7KNf9Rc3d7yoIjrOIYIkDPg8pTtM0An2wJq/86wouDCbIQp
nSbsr36yR1fC/tawDl/UjT/eyq6hNSlEZf7uOnT1b10NaM63Kh7f266xGH3b+A70VHSN99m299A2
RW2ZcIasI+C57cqiD9Y9dqGrolLJ+nn9JdVrnJUjb1rr4dRf5AZ7WbE0kJPYyKI299M6mLi+UVjb
gqEN4+6IWDaqPv6VHpbD23FBRFDZ0b1qTxL824SbH0JVRPrB+p+bwkX2Bp4Sq0Fnl+OiAsayhwwM
L+FioCq8ArQzrGVdnzvehdk9GH0UN8kJ0U/Wid5Y9SPyTLLUB156QqJsJ0vyRPDT3F2Eex5wZs4h
N5ZpeRg38wy914HnrEjl2vpV+6Mf+Y+VjrTdjawqXCdD0q3a5RUW6kOSNCtV70FXEEBpNkpk8tth
BxmsYSPCx1SmmFiWXt8IXgsAAeZKYpPx8q1clxUCfMRx33rKIsL5hJrmzfspZENu+c2NTUodzWkH
GZi+vtG8Ud3JwH2mJHwIbsz/ptK3bHWnaIT45YGyo9zIBniopIPng6epAD4eu/aVPy9Ay6AyTh3x
nxs/LYG1oBr4mahhTZLHys96gVCFNcHHyVsSjobIXjI9dy+hD/HGLYmny/pUuHfIfah37jzdLUto
MUrQ0j/LD3mBKpQ14jbtjVm5lvVtwIqob4snsjgCcaIBe9WI1GVqYTmrBb1yqAV300LuNiPOpdnQ
IWVuKQdZVUUxrbL8titr39s7F+Jakiqvv9XL4m91lu5oV2kZr3uHGCq+V+Mh0MfvG1WtL2HL/zqZ
4MXTQFgftQjygVrExWeSdt8ss7CfFZE9NprWXJm2YW4dLQrWbmqg+oEG/KOZa6TPYHhkusN46mvo
MlVJ+ITjJabGDJigMpR1bYwHB5Utb4yMFahwxr9sOI1lmb6MBaKeba1/9K1aBUGaO6zYe2XfP+10
rUNWVCV1v1B7w995acbSuoHa5ejpc+Fqn/AnV24RzM4PmY7MYCgmAAlDuynTInnqVJJoo5JoGwUK
12fbW3KCdN0+dZVf7LWySjYqBLGrvPXTR2ccrwhGZs9ab+SwnjzvkAZddOuZ/qu83KQ7/ILlkN+I
PO1Onk+WYZgPmD8HCEpyWhHYwMz2zS1ykl8iJEmPcmNkQ3sszRZ4reUgcaCwSi8BSB4NPTSHhewD
l3PeBaYNB848fC/+OIXsnhbFU5om+e791IkBLNhUumbdllADhmG6QrfFPclSFkNAEx2y97IYVaBY
gKde9U59EiQEm6uaCAjoMDVc5qVSPY0dedUoM8tPYiJvHQ5J/Zwn6RMwj/4rFs3HlvnoS93ZULIy
Hwf7fFrkDjSBhcJCfg5Huz78lnQAIeP45ky3T+GJN/CUZ3G5XJQozOlasQixlt7K4ntDnCgpPsjg
LDvC3Tfho9JhI24gSH3t2EHpbuoCiG8/2PVVYLR7WZIb2cWa+8liObOLzN4nXtaISzioylXmwOtK
YamzSu8QUdAhX63CuVn2qRRPXSYJMdHKsujDa/UrS3pl/3aIriXLSvetm7fO/E4nDWcJq7LEBcIQ
J/lxjbfjey+tuLO4Rg2k4DAUTb9ZNuCwb/04zW69eckRqhVYnR91Tt02q5gQGNAdJOFgrujnSnWc
61KPqmu4LE+sia17FVoVemP2uagFkrIReHLBjXgtGy1U7VfgQIqdWoATbDqj2GYCvGvSGP5D6OVi
XXSII+jRAI8KeifmOR1UtyG176cElI2b+8rLhvya95J1TEmNqrHuU861BiAbXw+WEayKKIFABFLg
jmjmeuBcZ8MyrLup8gicCp0VJiQ71uaIuhtmEy1kqzDIdI6N8K5JzyMwGobJqajt6iRArJFCr8Iv
pUj3VRZZj5VRCDgVPnIgUxo+FQoBhLmD+PVIcqk1QXUn+AJe5O1ImxFrWYy1fia3RMRdlMl9n8BQ
QsAzvESeh26U1uSkSBKx7UdbP0S8I4DDpC0Z7Si/ZnxrtmOqipPJ97MWcWxc8gT7u1BVxP0wSxah
x7soS9PZ1q03jYt09mBoxagdSXUmBC5R3ZqrMhD8x2LevPVrKjPH20L5foRsacYRh+Te9LAghNxO
jnsNIrG9tY02uCtsNCtChN7Wsig3dDCF3d4ys59ZQAgPvXeQdXTQTMKBRED6K89tTZxpO/9gZ0l1
7IM+Xcdp0jzqYfRV/tSa8RpaffAt4l4lmD5idDEf4yBVdDDnYxJBTKGKzPpxMub0Qe+9mNnbMZmb
aAvdSb8fU9rgUuIkO0Cpcg9aM7oHUp7kt3qdhEQZZf4m5t1Q4YZNUyabft9lEmyslDbcJEOZtpgU
mPD4cNVd1Pz3qDzjoz76iDAsLNVhm80V75smCTEABvV6P0GkXbcDjut1OBjXeabH69CKlCdI8jc9
d+E3K+zOZt0bT/AWMtLi9T919dL2Rk5dzWA4F274vetvZzUnFY/1vIwJIz7rVWY8qF5V3PvdT4Ww
e9Y6W39r0dyfWn4/pnCLfltXHiCUqexwFq/VgXcsjH8Soqq5lruxhiBAOG8KN0Jh0rlR0e06VPG8
XpO7GRq0Cp6qv9bKMsrw1X4yCFm7o7LPLP8AZcTcJqSK92Tllb2sh/hO8FRWaungoIs89ybp52YL
2au1tdbayQ61rJW7clM6Frky0UaLAuWM7/1ly6j5n1u3Cg4j4/zZ59HYJQOBOS0ts7OXadlZ7jEL
fWxIpu7f6wfP13aOQeJeHvprX9Cm3/s2aPcu0DhokR12/KPcWAh9ch+l5lqUKdolTQv3W+6+96lH
0h2/95HNtmoh1tJhLBMCM/TvFcTfD1nWqMSn511dAfEl9+Sm9nl3AU8KFu91ne6M5fG9HNtTvIlS
dMzkwVAcUWr67TyEK0nS1LXNcOWQI/vpHEycxDIbBxV8TQFXC7m+zg3PCBlkZ18NsnOZjAKOuGes
3FFPf27YNR0Cfu+1hWGIFZlWYyUPlBuklbNzvavmnrKi7sGH2Uw5tvA0UpxmnibSjUfMEMqFLEJl
yre1gdKSLOomlFEFrua1LIZ2uOIFqd8Xrq6f49S8l9V9iHZrY+IhF43Z+FRrpHpZQogr2apY6g1O
mtMFo2zzrs6mt1O7idke+qgt0FPiIDIe4xpdIdaj88fSEtQEc0sxTj2+Sk+6hzPJP39ac/60TMOC
DZmk4en908pTxnzatEaguYSlv5VK6Cmvi02T++CiZ7H0N3X0WU/9vVjWAUw0FwiNbJUN05Awssty
omafEi3JdrI0puWBoRKKT6Kt3Yi5LrTAMDyj7TasauLZ66EWI1CmIF16CBWccqZCWCd5FumHCvks
2fvtQGEEYKdLZ/b1CM+WUodn8GY+S4v+EuN/cY2A/KFVBudJ1bn86A6wjlz3XHbxQz1XZy48myom
nd60sfM0NEa0JBAfXsvWxo7wxBjjR18DPd2YWOwMveI8VZDGNlkVDRt5lK73hCPbKDq5SuI+TtG1
vKSjdOo1Sq9kAOdLeVFEIrfKlK0sjvH4acJ3Fg2rurivfW8tL+k25Ma0Cefrtkv0RxPWWBw6xyYx
yHioKuRijKyOOGWLY19a5F4izfbAhZp345iYyA39aB4UMAzvh0zTNDKIIrFv8Wo1LFgnQXfnB213
h9ESocMEcKjnU0TyBgOZfnx+76G13kMfGclR9sf1pN4aHURLWazmE85Z3Plc8pi+Sq0lmiLu1jWs
bdOO1c2QwbdnAgDUvlJ4WlVEMlvD9r8Flzbo8m94OKXgBP3Za8CEbTs1DkT/Pnqw7PqLayjZt9jT
gb/Y5UdDt8p1gzLhNdFI+1hMWokHkis+R0q5kl1Lhzyf3qvO7ZTgDTeqIW8Sq+pvp8LtFvJ6NiTF
pLPLZ68AqqiUA5MxJbYONaTKdR7azhPAgaPs2kT6p85R4SDqtsaHIqIj/4fc68ulYB319/8Qs4Z6
+x/ylDmV/B8qWEMPYVZ+Ab7bbbwyNjeJGk87wAHpSkfY40EWuyrOVnqg6g9mU39vnVzf+Kmoxnq5
I2mUbmA7kycxlOhRxSd9pY5qdQIM31+VWlzvkE1GR1QJk5VAN+/jOHZPQKDNV6c+1IkyvTQlwwQi
5BGEco6eXK861cQz8xbBhd7Invu0DLboZaXI3yV9cU1kDsuoee+3YovIMzbDZrNkHUDvsuxH2BHY
QHtNap8SzVh7gxJekzZylglx17WsLx0dLBBE5+zasPJ13vRYRvgtRxhuiPGLOzhvJ+ivDGHiqqXN
9npCqNemCRZ0LpWRD4onr8a3xq4KtHVVdSgSzA2yi2x1Oz0/kEBART8iQYUS2CapfOtoEt882vNG
FoOktw8T5pKyJOtlDy0lf0TSR6BMnUVQ3+dj+xyPo8BKNwGuN0spwA7T9aFA6P8u9AFM1ho4CymE
Lqb6wXad+I50evBWXyRi2Wp6/Rm1Ddjm3TfUxnmHAX+5+IXp7Xykg7ZOkGR3cU+So1HU7pvRq0sE
oNtnFdWmFTKO2gnpVBzQ2iTcDKVSP1aq9uBXcY+kDkZZY+Y+WREeKpEm4uu2KHs8QIwR1f7RP7PG
gIyd+Rdo5f21oTf2xZo3pg5u0covYxTas6JYewSCeYD/B9ayMuPqSp+YVrz3b+s63KgNSzZZJw/r
AlD4Y9imW1mUDWpYvSBbb+3fuwmQVKLO0xvIm/YlKb36xumU5XsHlGWYmkXj1/fT1IYot80EqU8e
JBvaNhxWcRJ4UC44kazTmmzA7DpMr2Sxyz17k4UFaAgVbxzXt54clnSH3gUEIIv1OAZrlGrUnSyK
OH9oSHedIVN5dzDUN3XTWk/F6ENgc2+1ITKPpC6Q4PfVV2BY6jaqCpY0sk5uwjCrr+FcQVumrzrl
xsabquKq6bJPYIGhnruevtJUJ7rtx8w6m/qXltgCxBnsKq6QMYPyOjfmVR7fqmaorlSyQ2tZ99bg
FZ+MUdcOsoSUonV2sy+yu6wJLU29YtL683miJFdBRTTKuhJdB5G0qT/5cKjezsHiArh2OX2C/OIs
K5fMdETqX5sHoBC917v3kue9leRYNaBy8d7W/VL6cZwc5H70lMeRc+rv9J5c9TwA/uj5dr25bRbc
+RfHuYMP+tHvr/x+jI8wG+OjFXu3bTp2O+RY4uN7vdx7qysHEmY9yAa6v1dnFSP9Qpbrqfua+ADz
8Wc4eqmVH+We3NTliKaKnrQYiP3d4GlqOPxUNkW4y1U/3Uc9PpRvp3k/Q1cr41qLZu2++fxyI8/F
pKBbfPjjP/7xX1+H//Rf8nOejH6e/QFb8Zyjp1X/9cHWPvxRvFVfffvrgwDd6Nqu6eiGqkIitTSb
9q/Pt2Hm01v7P5naBF40FO5XNdIt+/PgDfAV5qVXt6rKRn2wwHU/jBDQ2JeLNeJi7nCj2zFMcaAX
n7x5yhzM0+h0nlBDM7t3Cf3tYznXzvSu4wUDvFZ2kRsnLZ1lVoH3LRdK2LtMVDAJSDZ+FJunarKM
t006aSeToXVPbpjvGrUk8wQqv9gqmt8u3vvJBnJuGGjmIZLJRUhQ1Mp2Zeb0RytLh6PcM37szT1Q
TsmYxoE7DViaHD1du2rCNr8UIVBazxx/KrmZemUF7rj599+85f7+zQvTsG3TcS3DEbrhOL9+86E1
guPzQ/Gtwsb1aOtpfupbNTnhbjHvw96uyW/MNeXaGnEmA7YxIB0yb75XR5WLbGBZe0eF5OYqNVUL
wZuhvrihqJBQoG7wbAs4qdoFsPr+Lhdt9bVMqhb3meCxBK5/E5INf1T1xyRu2gcD0tRtDJZb1jpt
Ex01D4qhLCYaSZXBUBDPn4+x4B6s/aSuIO+31iNYi2Q5iSw5yNYsj386/1D8dH7FUK/6toJo6Wm4
nnpeg1hH3R2JPv/7L9o1/umLtjWV+1yYjgblyzR//aJbJ3OYsPrZCxGRHr0Yvj/5Dfupy5dqIWUB
sQ+1PPkdvzf3ObKodZbt3/oFdQtTGB3RfWBO1TVhHfiwMTdcao8tpplzZefM+GG563nmvCv0770K
y37pSuZdpV+4V2hWGevOaabnplmMNfHwCYOYjZrq7VWbms695Wln2Z6yyiFirhcwOT37VCFvvKw7
Z3r26vh+IMZ8zxjw2wkT4Ae3qmsANFwOCbqlkzWcOyGC67YvjrKESOB4/l7fnfF5RoGvKzJv0Rko
PwJzMVae+d6FQxszeztUV8xqNTE/2eURKI8A6RAk7MPhVvXK+3HQNAzeOmJJTjP/L77yUYj12Frq
JxX1/x1gIfutaI/hKYPDemc4mASFuZVimMrR/+qs8+GVgRaCvDX+45fhr5bD4de8GKvQD5rfiv/Y
vuSn5/Sl/q/5qB+9/vFrkYO+n3T13Dz/UlhnTdiMl/alGm9f6jZp/h59557/r41/vMiz3I/Fy18f
npG9IjqKp2r4tfnwvelttHYZJH4M7/MFvrfO/8FfHwA9ZS9fm/Br+y8Oe3mum78+ACT9UziuChVc
N2yDNJb+4Y/+5a3J+FPollBVQzimJngvfPgjQ7ks+OuDqf+pWgh6CXJVuhDG/AzVkGzmJvVP1+HN
4RiWBWzKcbUPf38D398/b9/4v34fOcL65Wm1TEcYhqurOg+rsFRVV399WiHt266dh92uYoaFhCvo
WL+8NkGyQBQGl2E1zcdGeY0r49ZRO0JmrJrW2ew6EkfwgDInAcsPLn/ZOdlTkZs3auPcO50T7yFU
eIeufB3ahCfVrIne2rg0JbD0wqtEVUgLRJ27RFWVV7JPHA5uzkC6xoRTgxxmZpNezKYHPIsjdG9Y
NQTKpXCBOGAj9VwP8YNw9QtrGGSM/B6h7Qr1qrO6xvwDfZACsH6JpJiPjdeCpdJ1328AqT9HWoZD
eY4H2vCA3EO0JLt1ccdblCTuK4gwypTdV1PwGlT2ybaiL23v3hDkOvaVdz002T5mSMETrAMXSjKy
bW11WXTVxyko7gMvv0Vo6lOdVFuMStY1k+9V6olH0wjOrYhfOxbWkDWLj2CqX3O/MbA342sWtn6x
C+tQWYyMGd9T7POZfVF9NPN1AVndSJHN8Oo1JpWwB6DzaiQ4LTgVbvQx6bztHPzAk4fEpJ99M8qI
lZZD7oavzavhXRnzQmNWgehcD7JKCj0hQYnYHo96jF6VbfOrmvHOMU0UK+AHqCWfAVUJeP1RslPN
bOVDPB4C21kDX7syB/szvOSvXsVxYTcBr4+Azfeo32ZEFQJPh9gg7xSlhqQ6fdbQpogADWFcmmD0
NvhXdmmHyy42LxOevfyc+m4+cWR6cGHnX9uDk2MWT/7I91AkRrMuCc9E7RxljwaWonlyqX1AcCVp
GqT7Q7tnEciS6ArozarvkLEyQcuHdX9qER4F6sDwCAYAy5TZ+3vyH+LaZX4okBR08+y1xoUT8lOG
V4SPBQ+3Dn/bxqktMLW1hjaDeIJu0B0Q5PvqYeayaCr3PhIAjUJoFAa+44z6IgCTUaOotQzSiORe
Q+hTE+NZ6bSvevVVi0PlVq9BWuBAARamUBF4R0qLhC9GEgTp400FZX3nDvveqQz4a3zW3hJXnSeu
gg6bjflh8Vx3ALTeIZ8BsmhSXwtSpyttNC4pNNRlpbr35eA/oQCNjxm/L+IlqWpdurDSl7rmX8om
Czfx6KFTxyqT1Bz/JuvcCH7Z6AGJ1JOvAyJC+FZ1K9Rab10EXxf+rdq3QN1w2kFQHU0UDHjaxH3x
mnUQpreFbqxnUcXEVF9tSJmQ1OYHr8RaNRh88ATWCRrYK84uxkLX+VYQsniy+h1EePz8Yp4E9QkD
nz336Oz8jNe4WV2bPbeIgHG6TFN+K5/5K4JnaBLiL7dqcrvjNq3dJaDej31kIxXHsoMsQJfwiCFS
LFCCADmPX4bB7RAaOMMAgicitkMOaz/FX2I447EDt6rku4aW/6pq/quJhR5TFnMK70Pk8LFaPiPq
WuAox0NTdZiqBGm1wLLoqjSRvQrS2Q9TxJjL0m470RdDEzV8MyAdKI58JMkx7lp+QmGKe70CEe6Y
7ZoWBLbcEHX+cohXic14amT4XvhBj5Jsn6AhU38UiMdgB1kaC8babUDyx2H0jG2BX1txzgpGoLQG
/grfqcKmIP2iMJAto6a8SgsGlkxgqw4KLdFra134cPl1FeUfFWvRKtFuWwfuQ+SXLcZKSCbpBTrq
fQXp3NXnZ5aIxGIMxYlQERnKqnoGbvKKzWG8VOqE+EaJrlsJIS4G/JSbysEhMroF5X6eZdqrwNDX
Rsk/5AaPdc1wFIscCajeAKCNxF/WoqFb1jBc8DrckO7PeBnEqCMAvwJLjXjwgWx8uCCfdaeQXRsa
xVw6ULOAPecrNYpfjTyFfAZobdMF1qlX+AU700Iz34cy2uH/inolUGzSP7mjBUswLeVRBQcFRivK
F2ra1itX5AxvaQ9T38cwCp48mC38l2FTrzsNn88OVi4YIxfy0yzdhSUdPwVyENd64X0F24w3kIaW
QxFBrEnucCAqsAH6iPxquphEPG1y2CpblqZfCuL/C3Rt72H66UvbCHj0EgdVSt1fYoZZy7HEr/XL
iIHMynebW+RQ79Sq/Ta0w0NlJ9DAmobBwvbPAgXP+S4f3F2DhClibx2cqG1v9sBC6xECsACTYMAt
S3uG28wEuG6g6idfWFbATzIpfNBcqaFH1uTlPRdeamSFXwgW3wywEESbvQZmuo2m9lNechtoWvJN
VXgWAd26S19Pt6mpk9PtzCuvVvGUchUkc9TgAParPAy1t7UGC8Uc6INee6X4aOl5un1CquPYEyXz
IpURGOL5siQq1KKdwuSIAX9SX0DQPEIeAJqRjJfJgH88IcsWthPMN5+XEaIqDOWDRhZ4JrRMXVXx
csICrnb5vzLodCJKnxGAfKoKUKhABcKB9ySklEJVXywT6qTjDZ8bD6g+oEJ/afvP4PK6ZVdcW/2n
oMmTFRwU5PU0MFjV0KjL3mawcWN4Yy1HCzzQN6y5d3ghqCusepZK4jNI+RrAloKfpRfKfd1NDBXO
vIBu9UvXVnDEhwFNCAZIGy7Doqt5E6vwHIhu4zPuLUofXoRHhmzZt5D3owCz9NFESlc7GYLfNVEb
6OWJsZCvQx4eQrPMOJJ59hXh2Tko2hZ+bMd6U7mfxubjEE/xfoADwaKfwdYyL6qCMJSmBhu35U0Z
GEeryef5G9MGxSruFEjiy8A9GrXmMbqhqYv4R0Y4FHidEhDZjV9DZDFEXSsLoWuncVI/yjvHNWb5
GVY9joKtfabYazEoOeTxxN2YmR2v48msFpVCRrvzoNWkO5SMEHA9uTB7uJFMhFwGgaZD4J31qQ9W
TQSAOlA9kiZFQOB5RFk8e3F6DfUKC9nYUvWeifZBl+iCddBCiRWLvBSPac5UKVaYZtmzErMHARNU
h1100QZY9y1febbTbVJNjQ5ZQW7KMW8OVd/BZBqrjCnT2h46d29o9dZpCm3HDPxTUGKiAKxkVdep
nBz3+6pCUgiO7lOiDmhZ1/PZbq1APPvCwvKhKHTI7NWERWnN5q2s1lOyyrrIRplh8vb4Ft5EkTms
WkO9cxysBorRqPdaltb7XMwEtWgN3g2HF7Nq91artnvCJO1eFuWmnRu8zejX7d42v/Ra3OyFIuq9
jaPN0oaCvWyJBxzi1LkxCT9u4tpu9q5TwduJNHupGBAo9cqB7Tdr6Oq7CdGxoTZPGqnorRqiJAqu
IFgRzo+0ZRS37jYFNFObjYH13vxZML1t9kOaPFiVm2xK2YBNBBrfIclVrfSb/dRo/p4oUVjC/Yw0
3+dJ8nARrBH5bGE3BRmqRY26znRfX9hk3q8xK78u2qBdVolXMmmv/WuPLK2S6+rWwJ1578A72bto
BwS2OexsArFVlt151os9ZN5dPRlMwNzuKwAClHCF2l1PlySwT0WJYJuRONaeqyAx+blwfHuWHsIm
sUuukiZK1mXFDePMYAZyxwpacvNuLHSmOHZCaoZSWKCDiaQhLKYpuiM/3u9RwBr2ci8Bnp8J/yBm
ez1cQ9vNoItPmTK1K2wagYO39keh2lgp6pqxxzccXwfVcFH7/lHWoXmt7Sz4ljajvieCKVJkFuZd
MzaXo4iZO3pcR6kKfa8pHqLECSQ77HFCBMuQ1AgHZ9rmqX5d5h06EBFuAb4Fy30u6X04M45QSsa9
uytWhE6Ug9zUc/NbsS8eDUK/GxtLujULFbLVGLcdYCxra73HaEAVdndI1Y61oWASEGdhf217AXQi
3YL6X/mndFKtg0YQ7lCmmf22h7mUWJkN0oOyTnZBkmMPgWivoR6+ljXGfJCdERMRVYE6da0eNcM6
en3UQexUDsWgVp/iystWjqXaaBQgHdu5bXfoQXEeSfVcAz1eisns78KmVk5Nah2yXof6iYHfgRSR
dq/UmbvSc9vfyqI1BScjDYo1yGaUhXpVv0/CSLuuJ+ARfZfkmAmkxSZxHX/VhEb/GdmErRhEfIkt
HV2dePiUtiJ9LFq4y0nGBCHOMHNQIS4ZLd92IOz7n+IL/yJ8rM2r8ffwsTWv1sF3OQQyuVkc1yCa
8HP4GLlDfTLzqt0Btc+2gN7mtWoYjw764c59WzGrMdBLDtEcgXjL2+t/c31TQ6rTdlRBEPvX67uj
qY/w19tdLYYHaypPlWAyyUIQYQikJxZ6Dc6ytYO9h6L2v7/2HJ/9p39d2MDCTQ1teue3SzP5V0wk
21sUZ1gnzgvGunUJyQFK880RbSl1pwa1v5RX/f81ZAVQ0SZW9N/HrB7DCquP8PnnONf3g/6OWFl/
6qbNeXhkHeeXiJVj/GmTwZhju5blWK7Bb/Q9YmW4f8JWNTWVcJZt65pKMOt7xMqw/+RsBveLLRxd
5z37P4lY6fIqv94JXB+ncM7Jx1BVh3/454fA6ewcHr+v7eAHXWyYOoQvsmgtrq0mZD7tIwiOEupW
lCW+geLQzFK7nba1U4QEZzBksx+jnvcpy+YrXZwwM0IgYkCDg2zHnol7vOtife2qotunBXLoVbge
kVedNNIqVoteHAv4xGDJ36rI8dvdytOGWxHiFNA6+1Kt70jnTA7ipTViCExFjolmt7gLn+LXaaqe
Cm9A2K1QcYDScGfyh899fQ4fmXpiIdAf0Eyfp1nF56j2vwwhCRmwCku/sG9DHZRxDWMEYed1p1yN
r2FdrUBberC3ZxckQeJ2RzhyidOF2PcqvpTolaAvndk3eSb0fQ2XZwfldxVbHkYY4AZ5WYPmwNgS
zrKAdu4X0wgsa1rhMvEqiB0g+G/flBVarnzT/WpEEicaEgLXcXRbqY+J+82w3PsZixGF7gOqaihx
zpODZJ5y8PPdhl5XbXwDF6Bw3qTg05WIxZc1ANtMC38Nsp3MSKNAMg0mbDLgd6mI/gRAKFTPRDOd
OY4ImJtn5sdI6f3NFIVkmj1zGYd8ft0wEAHltodoX36ECtuaM8RT1EQcRHFdhPYhKfm307ZVcM/q
gTyZ4VlvoQNbHtyIzlJIweFYv8lcf2eMfniTqs234v/ydGa7cfPMFn0iAaJm3Xar5263Zzu+Eewk
n+ZZFCU+/VnKD5wbA4kdx9ZAFqv2XluRkpjOuQaxG4fvi7MI9Bj4rhcBlsdMka9UAiphzPlWJ8QT
MIk7BvmTTdEAMAVcapA692npY9IXymELr3LcF+HjvwwuSQW20bZ2orZ+a5e1OEvmAaeY4EdxksuE
01XAmcPkM+OM6GeDfzeVhyaMnBT7OQ//l4wl/RM0BedqsN7drE4hPnfDOZv78DR7xwzAzjYozSSq
QBuSU/fXVeGrosBTSfNHB8YPYQHNXlmF2pnxwknB2eVl2yBa3zL2tg8I0q+9UP3ZEhy1szQ4BxYJ
rHpwo4pfi5N28dwIYVMhg+M1oFRj3w62pnKa07xQffb0EXEriG3jVS+tztcc6eWH7Hi1y1GMn9m8
r4k3FQd/fdXc2VERMhAYTP8fptRXBJ9og7OdVROcbCSLRey1aGgTUfKO6wcHGisyJPcYCqKfZkIa
+vCXY9L56RmYYlVwqvF3EQQH1OEdJ2ZC5wa22TV5ke51b2K9csv/qrWo/ffIZlSdLC8ZF7r5U/rV
R7/md+ILTGQ37DDvEabc+MzSKB+9fzX3+iE2ylO2aHVw1yimgeroTJaXttPtXMVNROfb3eapYUD1
COYjcYkRFBnytKrullf9W5GPx5y8yC1KUfq8k6fx9hEKFOOGI3MZXjatyeHS4ITpOeIgdPQeAi/3
9mPhPnSdaxy8EJFUmz/6XQ9dyE2HraKHMmLQO2MVUWfLyXblWOoTJ7/9mJjjafFQD3No37aWY9Ea
o+ZZVGXuSgX5YDCaoy+NfusNSHqm9byRT4G97ycTcjvdIlAw8Blkevzfz5m5SGtSpn2N1NvaJH/B
buDsdbOxS1X6HTDN2w98kWDqde6rYjmqrNvqPyZiorO1fog5NwfquVDjyEGYZpXA5Ntp8nD94KFN
fC4ttWvR5NVpLu3tMPsLUF1StzpDlLTZYW1L2Z5D1VOjGeBgjFUoBSZJLuIxQc2J0z3zADwOP3Da
sj0hgEs0SIuUUtE9uQA5IsPnLhGZ4p85ngImsfLlGXzh1ZMaVydYr8N4ahKvRxES2A8o0PGz+/oi
cmrlGUn63Ptn3SavfTrXhzKEbRcr5bMiBFGuFkCVuAC9dOBmuMUfa1HQp72kxi+6NJdxKEnu9kxE
S8XKd2nPc+/chgQCw5LUiozJ4qUmHIQkScpPenIPdEKa554YDBTr/fvSN6xbHaKR9U9JOuR7386Q
G44fqrbEzRIc77Sb0Y8ojeTQ0Ns8AsdItnWccNVjjxiB0DQiWsbOVXTW33FKz/jx+qciuCrHoV+/
jk+ttHlI+6LdVBVzFy72QCcwtD+4tJzqlvGyYPW9AhffzlYxIs/LbOT9FvoBqEJMCmx0GR5YUbAw
CgBMEoZRsFiAS/OJ6QNoxKOPkjoi2l1B9wKVPcD33erG8wlm4vQU0mCHLdgkj0n6Q26pe2m6FX7c
t2KXzvKx1zpgye8yHjsIEy7v1K2ZYbGRErl15kIdCxGcXLfxzxYE+pV1fu2dMDiQ6NNE9Vx8DKOD
KDSGRWPA47vSR0CQqIciCoCAkk1pODt8qQDHEkI9rCF/9xZ8l7lN+JRyY0n4XNlFFai8M8azD4/c
jmsiOam2Ge3yolXecV6Qa4wN/CIaDuOLu0TO6gnEzHtPARSdJKU/KGZr2tJOFdtYkIRYlX9qm11k
DLmnXRFcVObIk6jC10wJ86ioyFgnZHPRgVhV71MDqyopbybfK/r3CS5hvfNbeWBRUvgTi8c0w4Oi
kYTWNgrlZkiepbHG3Ofj8uCFdX1roZWB0MqfS2lme6TyrwncTcOw3+OxiL8GF4hMNhXtrReYl3P8
rzYHOt+ZzsHMuZfQivEc+Nn43TMcMHHLpXqodjaw1QOJ1AzWq1Ie5gUspNnnl3FySOKYWm9+VvZw
8n3jEblO+OSogICBqesvNC3sBDzJitSYfRvEy8Jd1bKnjBPhUQXjaxPIajdVheSxKr8NGT7bhlfd
C3Du0p1I2Ah8mBvtFTC0DYouts4SkIA/TghTeuAgTeLcNXj/PeRmOdvJKXCmZNdPfJH2qMvaWP2S
OkgekbGhWezCnTsirml5ZAnme+EWnXXqXalOR4CzLbhCYXxOWQX7LayrN7K8b2WeH5ICw1SsCiK2
5kHDFkWASOh4aim43XGKw7ASzcUanBeOuskmq3rjnppLejM8ltbga6mT5JEiwtwWkKOOkrTBPAdR
1xZJs2kNX75NK4Nb9nlzFkMm32RQuKyZNPy0Xh2mvG1L0HRvlfjUUvTHRHF7GoLG094HmOGCQgrW
YBTLp0+Fxhs4o6tfxiwTVxJ6isNoNtZHZh0CW3pkWwKAFThvr+2YXYzQYvOVY3VFT32Layxq7WC1
2wnC+B4SFfs+2R8bm070oXUy+6ro4h/jObyas0lclDvabx3P1zYM3YXuS/KN0yO4Z0w/QRy07pG4
dYSvtqJl32TNqXSq4Gme+nuYk7ZECO6rTq151/m2vBU+llccCr1RXtp8yfdWm/tv0GW/WPo2dpuN
b9k87u1kodWS8sRRhQEomROcA2lWXnFh/M7zBumjAdlH59L9pL9YJF9WUU/geCaywAYMV1XvjJFg
h7wv0n4OF/oBLPjApZsBt7fL1MXN2vFA3dwfjAEG8KIT55zMxAcw4uiPdMeKSBfwOi1MVi8N2BKa
KwTQwez/GAcIk2bit2+mBQenmpz0jzsRYwhb7q3XvofLYWvMfv9W04+CuTizqne6/cVoh9GDMJIL
6VTWtvY9C+Zr8+NX/XROcPqTQ1+7+3ro3sAEB61If3LV390G3yFUywcyL7woXlrwdplkrhWAV+1K
uPvzyEEn9+R7WhXmKSabMnLdtjkW2jx4rHYsU7DJY/qemGb/DhVD8kVhHOtStnNYOwRbeTwdXFfD
SBHqVxTJcf+xgM64OgntT0qPaT8Znn1yq8U5GsSeWXkK+DTUaNqrmnAf6Qef6wAuKz33CQ01pOWg
J11pCDZ5WJWHggbVQxPm33wXDDGdFxAkBMmdoBzrbqfTsMtCOu2c+3Y6nsUnnNMNFMPnZKZ3r5ki
HdGIMwzAfXwSguue4xVtYa2SSFwDkq1pNYSa0DqzhcZako56cMvxv9lu0peiAK4Ib/ej7icVVTbF
IZl6jFxRR2pt35hK0dOna0qlFm6A6sePE9HcMnVd3hzjv7q185NnnGTbAMuV4a6uiv4IU1Gj0B+x
Jo4kbSOzdIjWbo8t4/KbZSzXnO1zYLGHFUVoVR4ABYe0XaIRroB9cEUz0zNuVF93gFqcjKzCYVQx
nNgkujNkj+xUu+5PqjSa2pxsAzOk5SeTwT9kEzlMhqya21x6mLHHVxUyS6XyDXbz1BKV5CXXtmsZ
zVpWw3cmsKlPwuOg+c4MMf9zGbYfOsvso9Cp8zvLDfVGK4ZnPBpYpoCtMsjHq8kqCdckzmkO2n4b
+UnFXIMKI/Li5GGuAvkQ/6IFAVMZd/mxoomx+RdSX1fgZscFK+1gjMd5ZgaYTBmSEg/Gn0OW6tUq
b9rFL8zOBN1egiGmb/m52Omh6v3yrY7Nu+GA1a3SihS1TnJ/iJfROeRQ7lre5vxu7jxFjcJAj6i1
oE1pWue6ay5GMvGqK7Z8VRVXxLnpRRaaixzTrKV7/mTAomhysctqsHl2O/7V0ukuk1Xw09fed4/j
llnj1EU+4sizoWdYR4EKTwJiFxG+9aYfPImDl7DGFPQdwNSEqg9GtmigYxh5onbTMqXHCgNrXuT2
cYldOwraaT5iQyRhYqkeM/Cyu5ZUj73wgvHcgm/F5dhcoALAjyaYNXYFVKuuUFc/BgYExF/5OnwK
y1zepqZ4NapndzV9egFpEZ0jHk0j0WcUs89G39DTD5PBY9bj3IgMvFY5hV7q+Ncm9cJ76pI7VJMa
VXXZYRkd52L4f0zGOxeL6Qpzu457WXZns3lRcrDPxcSnmNPtpFcmp4qksFNgKY7dFs6hxPD2y2DH
rw58r9QPm92s2y/6oTxB4rHu/fTXRBRqX3T7ObUehlVUJJq+Rrtg5lvb7Kt96AI2Jk/LIB2FcUg1
V/NxhAW9LRP5NPsDT6/KzSOhvMw8iJdIPb/ftr0k7gP68dQE4wUWUCQaQYEYDK9LuEDtHUFKemU4
RIg/rZ1FlsWuLugfMzShXRpu8tHNv9iqrV3FNPDsSUXKbAJqf4BTxCnwJBzvDXY2QLalgetm1RVZ
P4Z19t7wSs5zQ+XSlcApGbttisH3tmGRvnvQSK9Jyftkcb33bAGb9ocUvPlp1kj89DT9EfNEZLdE
M164R1t17m7JnL+dGf51S4halah+E0bTn8ik3MML9m4chkH50YvfEH1ivdvOKRVh+GaF9XehgPTr
UFO8ihawMU5t7XW3kTQKTtpQ9CQCK4acsiWHYoCIYn2ixVGnJrtQCqZPtT6Sd0iFaJnlZzo+dBY+
uRhTBYhsiANL51TPlR1A6kyWk+Hn12mS74LeB6bhkO0gbQDEGuPFMBRpHD1SVoxIwRNzSkY/1gk8
w/ibD5Fui20BOOAlheXgl9PeUPAu8FjzxE+MO3sL4CTl0j3LBtLGpyXbJ7SdPGM4MBzurgujfELS
+l8eEAKmYSQerEFjCblmz7WRvcwTpSdBNvFBfi4kAHJ8l3vVizbi7/IdjTbGwzjlTWMPI1ORT+DS
HxxbVreRaCSjaCCKTOMW0gDxhpVeiI5SQcRtqkD40/CbxHenq2b3iJjmY1Iw2P25YSuUUFGkNrfc
ckw3KnAeWfrdx7LC3CxKNkrUG0/ovgKi4UjmsIyAiswFf9S32S8rnU4cqMqvakmwaaNkklmX3qrQ
zqjUB1J95i7Z6i5lht3TiRlmCekEJzMYJyOOvDT+Q9o1iuPeq7ZOv9BJNar8NOXjUw3j+nEwbHvb
BTinZpu2hxkO8qhzfmkvA6A0u8tAWSPSY88j1zU98yT4bnb7t0o49Yuki4QzTIiiwhR7h1QHHDYj
uz9zPTPM3Bv8JIY1i/R3I/ipUjPO7BLAQPD1FzZ06bIqBzWD31XQTe7PNSOc8pKT6D7Ysnp1Ec3Y
ppftpXReMhU0m260Ln0mcVe7r01HDAa8kILr36XPWM/S59SrvzqCQZ/cigeUU5+XMA9S87glyZm9
cRD30Ih8QA95QTxzR5BhAqlnWpIbUq9NRSwLAg0kC0MDbtooeEm9kGycHqJFY/CENW32Y0yrN7P7
ENJ56OTyPWfWV5/IQx8jRpj7+t4rEjRbzYoVjqCtJvuNqzxBf5d312p/zbFzBJB4KKG1avZB6hyi
quuAMT/mf1oZP6QtsHe+9W742Abpq2cpe4P2g+4zSsP/HBywm6ZJd4G5snKpeDb1Yt0BPBHD5h6k
khfa1j1sIWRdGBgi3uM3fBkEg3VvaekkUZMZb8SkhJSdMqV1i1BKpymvnMQHQ6DA5N7IxkF/A82O
HoBHyldIcMKcVx/KorBOWgRh9EYM6g1XVehmoCjWKfq5mX+F4vSXlT2mKZVCW37yTH45FQjkqbaT
fesNv8bUIbtHxO9hnP8u5sI5gOu6tItUJG35CN7nDTOljTGQj6WtxdlYuXh2Fxqn9CjQP84Kk5JP
x4jL6qS0V4xnX0CJdJXtX2i+vaO8gKmf1i0dAkdGPXpMB7Q2+dH5m9MMqObKYW1oc8gEMxg5XMhI
GIBcB6PbNvQsm57bZ9b5L0l/EPWJF1Ni2lss5EBZK/1faQTXIoHvNbNPinkXtFfUloLcMCChTNt8
NKUb+pc/CMd/SP+mbUz7AMkjtRNsor4yGLqK3SASL/JHdHHwqzladn+9LP7SHumq/YwzrSkfZB74
u2SGRqp28OjPftgdBUH1FnlJW0fjRksswhmW2txWwn9syHngUWPkPo3qGCgXeEczfMWEf/sCUDr+
RmBB4YBhfuYIWByd8NypqdgBvaBXRtsozBF/Ddmlb9vfiU8hpwlm7UlSJmblEir9YwJNILBkDPdm
Li+uyn4SRw0nWLhb+nePubmIEw5iIg4gejuSNYoh6dXjU4SRENdG0PwWXthfcJXqrlEGVSL5rSxn
+qRSyVli6pubgdKI1btPzb11jCSl4U1l19hcWmbNhL20svsqYhNFr+EX93Gh5dAZOtgH/G7o1EB4
unS88bDyZE9gruHKn2bdWARxA9ZUSWBvTcd6IIWmAADW7w1bvhM3DMr45Hey+jIxg0awkIzckmep
eeLKtbvg2vZGGXkWmWO1sFCRi6frnqw34gw37iTf0nCe0TEOjyF2gk1mldfRNoKzVRKG3kxUZhDn
4Ec5dvfqUtLOwmDnqDnNQmN5dCYil4uBfBDiGbF7ON0HR7L+V+61nFvnyTjGrrYjXNlA9eOOK0fL
a0PVKI8Gyp0N1utbYLvXsG6fqO7EVj4aKxnVMlR3QOmYIHddgbghcjbgN6cBYB2MqPoBuOSzN49M
BgBOk/FiRfXgPHng6JqmejU1Su0qRK6alE67SVVA/IJBh71rDEAVD2Jg4bVg5kvZ3LUqn7U5toif
CZ3LH6q+QiRp2U6EHjm9kFJ+TzrI3uiuvmLL/JFoGXnyOSRxjvlhuRFj3BwME9W5PfwkSpSIBm/Z
JNdNfVr2PpCH7TCQbF8SUr0DE93Dskv9w8DzB1GtvNZmWZ9q6gOUOsiaYCJCZItKbPCT1PnJVku2
HVFaEdM1baw+/i/O9H9L4ThPrsk4J8znp0JykswKNoW1a4Uih7QgQn94e8itBkn36ndfeMIqoHvJ
Z+oiTRvQdQF2E0vQ7QYLzDDG1kuVGY91MZxG0jTOpSnGyFlNgHFnP4RW+8MTgSVsM4F0Rw2vqw2R
X8WtDqkoGCwlaOnHNzWRrbdIPV7tsj0pWN+KOHtw752OMOTiJxqfva4hna5jKFeNxHW7NhW6V37X
ZYEqQprvS4NSc0aAHMkM2uTUL97Vb8dIj/7b0JkYhOMG4KTZAGnIyJ0x8wN7HamvRvgToh/+LM2v
Jp0mUjnS4bh05Pt1i0Hcg0bURQMmPnYn6SmOOWpvFf6H3VWvPj3nXRzCQ1CEu86aEWecHXRlfakm
dretTt/E1KGIFEZx7H1/IDLQSr5EH+wIV6/ufpUcGUtiLUcTsfTpsc4+J8rKW04E+2LQg9Veif2a
pllMG0FX5qkVVHhhCwwnhuzS2UwJSWrmf7CeDdZIzoekDMQx+1GLZyn2zkvaCWa6c79vZ3oJDv9T
KxdvS87T39p15L7x/qgWmkjVOiBeC9jZYqb076q77LhiqN3sxGJ+R1ZxxSzpKBs0ou4s4aTomR+j
NZjeyOfRMkmBy/FgTz4zXF/9qby0PxuVuTx54KKmgXULT+Xe6ZEaut7KxjcUDnSBKnq5mKklnyCY
0aoC/5/zdX1xIpBOH506ONFSJ1heWYeE2dtWJdVycod23+ZTdRZKfiCjDjaOhbAXMOg4+6+Tbt6s
Ub54ub/LwG4nhYdAUlWnZDKLx3Yi+zenLDy7ZviStJN5QQNNvLo3PbhrhIntGXdmX157q/qxuU4j
m6zpZyc/JSZusThKo0eoP2vcIi2Kd6cYgse56h4ptZH6p/aJeEHxYBRmccha9qoqewcPaV0ruia9
G5uPvMMUwB37FhvNFhwu1UVTbmwPI8HoLsTG9KtdBKueAuIWue1DgBdVaU7dbKwLmngiKJ4m26Qu
dLpPSfAroW+E83yRQpMdarNatqYsX0gV5rplJlqEud0Z0xSQdsdO3tCiEB5jbL0rFFqBbgk5/egK
1leOHhZX4lMvsj0odwRyqI63TjUdAoPbMxy9OHwtnFneMB5sql6ae1RP9B3K9kzQ2Jp2z56Qw3wf
fMb+EF3LlvFIlzpvySonbSVrRmFfcp/Sy1yu2mAi2pHqQVt3BsAC/nMULHWpux46wqK/LShNh+Rp
HNe1PUv1gQjhm0YqiMVgRYIyBWB8QA3Pg5mOP3krROSn9b6ZlbkB3wyiUOC6UOHP1JJRmuvllYgn
imJbkTrPodIprL8lCqKo0IwnU8N7d/P/ZG7/Vdj5Wt8DIFRmUKGTmjyRlqZekBEupHNUXMA6n/zE
PxFGTNYnHdqwe6e/Vp1He3z3WzFBvnfvMKUTZi2VfQ8rQghU/KdAxLdxatc4dYYPeV6RSVXBE+nc
ZyFYRwcQ/YEOnue4J8Q8Ma0rsZcny1MOJ+OJ3mff/NYy5+igi+Q4+YHY1qTIt8rmblDuEkSQotec
vyfhRWJqySz2v2df0m8vv8mPJqe4C8lM04QkNYhGyaSFrJHhm0GSZkP6JDu4MfKHqUpX+b1m2nAP
zPiJK7gH8PcIpLI7TMV4nMB09kqTf5CImgCcAPPAMj4ayTq5cuEzT2G7hVFuMQ5TJ6HtB7Jd/AMJ
RH+N4qNr2Zx9zB69Zz/oYs52UjcRmg9mLvYTvd9Pseag+hwuB3sXzJkRhaQoHyf3ET9n+jnrXu28
qZUEIfQMqjnVH4LaTLaVC2Ulax9yEoeMBoG/uag//EIEK9nSOKQEpZr1c/ikAcO/MfDau17Q3rzR
fXAZIYJFRETucKB14/i5qPyAZmezW0d7UAI6mj5Fd+DxuXldf2daS/rtmD4LfDdBZwwbYc8Et7n+
eSTOixI2B6QalieZDR9xEOyYcyjAj9wgTU3CpDU8kO2NBLpmPp9qwICxJn4HuAZO0k24+AkH/9nb
5BWra1MOO3Ixgh09IEicXkB3rFdHAwn1sljdfWrST0Z+ENCyr6YIDWQ2/r2MgaYL62qY9rPsCopM
p7y5CTIGYdELwqD5Gs6/qwrheLtY6DLikvQ0ToBYpiA1ENsetYL3rWY7MvB+j3b7WaSLe1m1TdSu
eGbkoKZdMyF+NpZ+j6J7PPQmiHe7k22U+koc5gD3sJd6hBr6CotA6m1iGC57miZBxGmvuMbp8jkE
4w2uAdrISp7nZI1+Hb1zkokjJjm1ceYZCUrZXIQ3DnuZ4Z8QwnmQFYQWj/nTds6Js0vr4UsiAPVT
tKx9yXAl9k5zjC6JuK99H0h2zTncmG39vX42U+Se9P69M8ILB68drT0seu85P/ka7N7i5JHK2zsO
4pxUPc3jgEuarK/UeG3GSV3L1no1j0NRsZP36EMZVQxFWJ9kvhL6vOcwq+ZXLFo7ka5uCqAg+65L
90lQTQSuNV3UJogVvSmhMzsKI6pzfkB/aW9aMghYS2DL/zfLyyKO5qS9eCQLVsl3x+F6ay+YVuAv
ldIN9uM8vcyrMz4JHbJ+zRKvhOkR/jK4PaF1ebhroZlshyLpN0s1rLcNPJpQmbGjqaIfi0TefEVT
NM7SLLKsFxfZx46eeBc1cX2L0yFlXoRPPqPsqkCQWEg16gmBlCqau+kXIVsKWIuk1Fcrni8F92Tr
BmofJHSw7Vp9q4WxMzx3LlEwN6cpIIaOsI3CDnZYQtu9Y3TW1hb1cSgL3rP+aASFHwEtbnfJr7iY
P2S8+gQB5FMTYf7w+nOZQhT21IUg4VsKrInTVRof1reWCNgRSdBs1qRGxPexJoVs4Da4GQGW66Fh
6WhmE4zeTChEF3PyTv2uIJPowRPXtDcJkQj671kUIG7iudxB7+0vlpncZU5nl6CUv86i871jzn8Q
7DoTRzUbQ9yhTDgj2+0knzzj2CKSgm5MenIuymPOEGZCK4t/ryZIh9jAwrDVzvdMVEfLlsmkD77D
PWRUXFEKOo6vbqfIDAR+Ene8I2bMTlacUXwH5Dv39xoROjVJ92LZa+smrY/2CL3KDg5DyVBhmlPe
E6t1SIkp811OMBY6PqNAxaNf8njoDl73JjXxdiaBfey8OY3e4WYOy1tYuW+5RbsQzO4BQUE0+TSN
ymnpNoP/HTZWepx+xsX7XJg+bDIH+Y7KxHNZ5R6sAvoiYeb9pEEJXDbryENscN2W29lYh7c1uR2l
S8necRqBCvsG6Hku8xsIc/ITmNUlg3mUoT6VwBxrxstUWrUm8jifl53BJnHOmXgRHjYTeJUQk1Wn
HC95n2K7rD+LgrSYOv9Tu/Atyfi84CuNajwzx5ntaqAPiv2rODWUi+9A5gZMZl9u6pLSW5jILE/U
YrDfi4nMTLe5gQe/OvTk6TC/1GHzZEsiLKyxOcc9v4ADGnwL8oTDZzgPHJLJMW0kjxNlFyEJS9t8
47DtNk1v7VxWr5ORhZDU/gNQ51zM3zXn08iUBjbRFuGmV1kpWWWlZBFAy1VYep+kbn9NISVqIf4D
u5itg89XYca0Dzz/UzrykFWeeBSGFI9058RmSmgM24yFGe1pMPoUDfTX+92sSiQwk/tpZkQZMb41
sZktKQkmjnJ/VSJT99J6msOHbKytD/YJfu/cW52KINtdLempBNYu8VFTFVmjds7YraCzQ9FwX9uC
XqzAQbdLQhYydGcaD679Pk5fMSPDizb78rDM8omnqIJOngHzia+l0VOc4ifFJMhftI94d71d0I/T
puN8tyn67INIdmGM1Ru41ftIn3hP6se+ZpvZgfBGhOqR7LyQjUme4gvKqMclXrptWBJHWpXPixfc
pq7+NYJz3Xq4glDJo1gpSN7xOkpiy2MctaCIHdsSJ68N8qBFcIVZs4j8/veQr4mky5Yy/OwOmEaB
5dNJ1cbTNBeUkG3IsDstiImy9+6IDdXxygxA/noycIbyUBchBVaF7zrufPbUqCQJiLOeArca6xtR
mmL1i6W8eR0Ptsm6t7jHxa/0qUpXdzXAfAbPrKkTgsPt6Dc/Exv+WeNYLY0w28ic9q5j1R8F6yK9
7fiOGqXZKBOXJ12DocfelHb10UNWeS48+hmgpSjs85OAlpSG492EsxrhRiaYr3MZrcXVHuXVDwjn
7lBYBFT11cS6zOW2e9pNFgd14B5kubWplyIgzv2HkAIKeBqxB+ipoiVoabCkvIJLSHpF3pJLHLpR
MnmsBK5xG0BXg7UjGWlvzSAdUs10Ts9oaZ9duUyX3u/HE+xpchGx5LmV9rasbbvMxpadhIFzhMCG
/iya8qkhzHkSkVvr7eTl7kM6TogY6aOxpXKAq5Hl8dhtypnHshrLHSMgTmMkTl00c7Nlzp/buuLc
NcRv1vAteiJq/+mBy5KIRJ0NfjRkTEBTh2Jlad0YL2OHdmLV/NVZdsqcUu7MXPzVS1XsEnuVKudx
dV7oU3WLp05GO7qnqk/JFGRAiIA7L8nQ6l/L0Cr3eLYtzNE8L/8GahMCwmSOi7O5mljw7LODjCBd
yy49uSHRKU5LgC6ZRFujozk3p+9O9uILoZnIx8+2LLv9P4ln3bXbMh6soxvMJF05Fj35VWzJTkBK
AxIy0GJnqBDTgX43dqIeS/bqv8Jg9jpMSXOellEcU3NAPqHueB8GfP40wDfDqMxzT9K1TuMEszE/
Tuz59CT5Y1TkL6o30YQtiRNVZEdt/qf+Jj65PWfT+EyzuyNZE0u1YfWYDacYP+ukcYWBUGKayiSj
iAxXPsm4XQ6ER9tLjrKjw/FqEmO1GSruqrekwApESEs8RICW1JZLziJhVwgC9o2Z/W6D5qgUL4dn
kBtVpgTBhcvQ7cLwzzRM3X6ZkIwL76jIIjuR/7DVBQ/iAOpGsg8TfLaKSptVd2v49XdjVtYuBttW
4uUFeoenBEIwBEaUGIxp/FdtygDVIWrOregT5+C7zVGmVbUbtPEl6EAwXqmfRhG7QHxqf8dre0OH
njMWtb5qHZpn5kV86FRzyjoGxCk2ZCehhgktLVYjOoUX0dme9VyYhGRCLGAkVnJWXz8QLn3mhZsP
OiiXMxyaT69G8irMB28sLmqhry0TrGCZ2JOTwqwOzQluZPaGbL6Ttvem/W87SCZUHaiFy9A5kELh
sXC5p0JY/yUG1kOYSkj+wlhsnTLnNgMmpAfWOTvSL4hb5Hy+ITp03CEfxNxDDM9uFOrdtoR96Fjk
Qn+qTzl993NcxMEZEwdMPN/YBMQhbulJrVradPF+SstaJYx1t01Xo+CYePPWGttvjrgfwSzm7VL5
NzbAbOOYcjkD99TnoMmdfTd2z0in1S6r/OeQ44DLiYQg6QOeZNB7NV1NEJdkDQwdcifePnKrxQsR
Nu+afKKtaoxPb5gtzr4xeuPy+59y2Kf6+J/WeaGJenDy8ImDA8XT8u0Wqzlg1AUec3knYTU5a3Nf
y+QBtXaNKHPs8CY29yRZo4/jet4yaHbOdQ0lgVuG7HRvurwJki2a8ZaIjJBWZuu6/b63y5d/b5WI
6YYoKx12eOMvhgMpme8NX5LH8p/q+d8HDXzAK2Py6LFBjMaT3+EzoSNu4hbpqj343PdShNOeouMD
lk+yYetJ9guOa95AFHixNA9qIK9exujuFpPcYv6ZXH/avjHhHq5PCnzr/OIs/8fdeS03rmVb9otQ
AW9e4emdKEp6QYiSEoS3hOHX96BOdd9TVXH7Rr92VIUOU5kiKXBj77Xmmia+oXEHG5/08Xk6zO83
CXGo0MQ8hYbkpUZNQKQsR8wYNYQ50a40FV4DirCJyNIJFfYkfSiOOfoEX4ofHXsyOlWPdJ0fkh44
59qUGgOCM6zRwh90QLVUFsK+ea7uVF1mMW9ZfNLt+1ushvJMs68z/BnVHMAsjoLmocK8VIqFRT0F
MIfiLcLn1Ip61woT5sNQdadvAHLOfQzaSREV+TC492KFLUGQRyaZAmB1EqtOPDw3OTk73aW7pwh2
3pE6L2l3h0AjiGFJfBwyBqoWbvvQP3wDsg8ubR23m1rBvcJuXfpL8PUvFkV/d2h7GvL8i7rIEhXM
deB/gspJ6F6eOrS/ObTF1kiUTDy1MNTTnwdJn26qmRlhmgyT5hsyx3Rg/ZKzoC4hnshAKEzNZv3T
Asb7HyRv/NB/vBlVkUxNVhWDVkTW/l3vdxtmneixKhRF6NOGphKpMRdQjjJxI9fNiY6E/ND2YQuw
r4CCbuR19ErpdpL5gLdcxa9Vdcq4tdZGkpXrJxMaqPlY37Jsq4OUlUOHN8t8A32aIm+8maVryDeB
/DqFfL0MWDxJlGWfF72LsKBbR6oBiRJbOEdK+tbpzXRemiWF05gVQSKp2bHvZRVi3LYmtuoPk/ur
OIhmKMnouYcCqhFHDtrlknmsWBAZ3gt39YxCGUlA7MAJFg9CnbC7j4O2wBytDLSK2l7VqH8InMW2
XEXTPqaSz3IU3is4vEqzqJ4oytiQeTQxLCxuUwL5SUwuD4vSUs9LD+oICpVbvEh1c1jc1X4RibW+
U5P6TW7HYh3fhGqVKDQ2c1Qehbo1l8AQyAraQdoSNRwT2ZOwTWpT5xEAy4n5MJWd+JwvllO0toga
fQVEyWNm5nTdim9q6XY0DFCYjqkElFslyPMIQluVmgtRI5KCNWkFMlupB/DTB5AfJL8SxLdcexRH
QTOPapM/NhVgtNvXeH82ST3gOph2AfSsJxbdXrOojFcTbF80EmVhS3IurEEOvzkqJPwAeZtZCog4
4pK6UiMlSIxxWhslmyABOcSnkUviFKq2Ewmsuk63jPigA6dE+QnRILG12y1kaql9WpAeXVOuX5No
ytYCU0pYbSrrPsrWeK9x0AMtIjuWX2QBnVP+SN+RnYRGnZserDYcPAb1cSmIUXSQUP9RapkUv4LF
hB5lhj+dta+W0X9IuUQQ8wAUNs65uFH1tlioUbG/P/+U6vgd279/UbKgCCXBwJAUd5Ew2IY4ZgOu
Gogg035xuiPIiw0Zff3zJ39/BrNGEKO5vP31D0XE8q4+zHMYYX7kQD/LlmqP3PmOls1+tDIlqZYQ
3A6NbnHTrOlIenUboku1zakD8jHxfYY/UDKIvhHS7FSx8YAzm5+quWo2lUVwspilBNTWYKkPKilY
IBhRcE+Wp25cwR0icqQw4rDWFYeR/Ly2rNGycx3y2K3XFzq5L74stD+NcJM52TtOgAoUA7VXactV
qx6pN2FVRzvMWXPnjtrYIWhR9eMqQg7Fhd31I+Gy1piZG7EtUypxLCU0wMIj/PPKLkyL5FO1Y+Ad
odobStmR6rTeZdqfJh7GswmTRpP62OtwKPdgZmqrJBVJAET4kpk96bk5DF9DT8ECZ+NqxlUbmvKg
rjGoPuESXW+mQWeOKU1Esymj39dY65j3B1Be1eYu16z1I/XBKBcgR4BTgZTogRmxbjPqqPCSULap
Lo5LDCa8PKvuq1RpfzGmnh4R56K4Ir+7n8ZxZViQShlOtz6E0SQgW+oKxNs6kP3yQJyr0MzNxNVi
YJm/6Wb3/2nlKRn/sTcbmo7XtclWLyKL/beDImslOdI7sQphFDiUvq2jSmW6FOUixVBEJl86zX6I
vGhRzORQBkxi0hj9Z66liclaHoSd1NAolSUiEmYtf0AT/4e3KD+VsH/XTKNR1bBvU1HxqqaCZpu/
/9tZZrY6IB8cqHCSUsXr4lZyRpMBHlwveSXmHSu+KFKMnHjvGdZfPX5By1xThP2Qjq4kHvIS6P0G
fOgMD7MPhnYyNjpktaQyia4dFQmgm3kVmGFtdxT0QJ2V/D+cgtK/OndqqiWaIup/SzdVXBQt7d88
U2sBKr04TxW0sbLZqLG2R4Bn6zQfriZp5aYrlnU1rGP2QDCsJkimUmWiCSGP3WeE316f1TZJXGv6
ZJwEa44cIfi6BZqw//uSUP/V+vKvd6rKomnJkqFY/3G9kSEKURW1MOFTTABkbDDcZ9xPKJujW+KI
dRq68WuKW3y4zPat17+mmVG8oWPn2ZcIO8yoWOkKcfGEqhNdV1jEgRirgjCFtQmJ22uJ6mVgSc6Q
lsiyPRG1h01XrVGroiHTGIDadWEowTC2MsbfRSDTU1zw5PoZHjthNqdDXcdwoHM1jBNLRy0L1V/s
gXcyA2IEyH4CmhS2IpO830vz/6uOXlINiQ/3v9fRL74/b9XfRfT//Il/iuhxMP+HqCr8T1KhFFJJ
/h/bR0ky/iEriqSpMiv66cf4v00frX9AXeeWNS2y6llC/yWhV6V/oHbh2JBxfbQ0Q1T+XyT02ET+
W5ErPp+CcTYAFAmUEtr8f90YMkgjd83A4FSa4a5mJe3ZLYkXd/kh54xPUbfTNciouJ9fkMkMvh7f
jn81r6QL4FPy7GN/v6Q4f9tdigPkHeRz+fsFm6luOT2//P6xmtIR45j8BndSpkV5gj+/X+6cG3/B
QH/7nlAWAeFAqxIxE7AkaMsyeX75fUQkBt+kCKydyIhwm3+CHoh6yKX+fRg1Mlx6zFcdlRjnhuCS
G8aQXhO3+cogKReiwz5SLdJS+2Y7WWMSWLeCY91UDaejZOG5n3CHbsUcWmaxuXUFnKYpsyWrSH2l
v4suuekiBm7GopuzK4HaHRh7MyzxpLkvf9XdOP5hzCZ3e0HjW21f3peqYIBsxE19nOmCfMHgPcWp
eb7P1sLAszbBUX2hPIGIrNM4rjQTAegDHYv9+7BrOx7KOaiPIgFZJQLVyPN9/qI8v4+SpDIWUe83
z37994sEjzcQx2Q3DTQQbHzhL2IGjNBgwrhsYnJlJ3nw8loffElfmP1nmuDL86T19Z2xeDKp0LvV
C6o5m+szLdRYPRVF0rhZz9hdaMrlvUtKeCFkaAvTaP5Nua08pbm43lbL30e/X+b5US7dckwPiNrv
yMZpNP+r2/x99NvY/j4io1LHLiqyf3Xdv+/89wuQdonIki/CA0OlqXgOZwfsv3/fT/8EO+MsoKHN
T8/sDXwKcOiCek1i2kFZS53LKK05y9qJALPpuxVd3EdnvPJ6vxR9sPBB8CUXK+HcjwI8nJ0C+7/5
s+/DRjhBVoeUduSRdSc5wyleh5Lu1e1QJIg75pP22PmRTrrJKpM2uCQyH/kjubiJXarNLfFS7M6Q
LmeLAf4PSEj32CnTSa2/gQpNeEvkRrZIFxGu1jcX8eQNDygHV7XR6UROapsiLZyHBZzJ8w0984ND
206OxNcbDK8Zaot2YUD7XiCtFHXfkl0B5+BsbaicjfAOlkRO6T/k61hke9u4gTcqs2HUXHZ5Kk9K
6uuvOkEKpOtJSKFsLcNUxblPhNAt8zFIoaxgVXizwgaX1ozej8kuowMH15/autbfCC+5fLvhJTno
r4IFQOL16/40DEyRbYMazX7cA9TksuVl8mY2HcCQZIUHOJROuh0HJrNteJ8kqdn1SthCP8KRtH6/
Vx56hxw3s4Hq28UENFUdEdMF6IO2ukR0Mg3BnJA255RI2H/uOEC3XylsCwi6WJEyfEJp/oUzQdYf
KWu5uj26G1RzDJ4+4TNYBGPkXredbkGLA6BsQ8KCnHI/KtOq3Mtn5VLQ7mrsITASkIG53QHiAgNw
YsWWD/IYPYaeCnRc+Brcm8faJKrdrtHIY5hUQCvy8pO+BsbsL+XVOJevmI3u0pEChnEDufTvNFtG
OAM28ynenQeeipTlBkUyztNfBvV/djaDZJNDNNoT4U4vjo2R+aKsAdRuDr8My1b9VH+ml4Tw05W+
JMtgYYLTJwxd3EF28++q82NuB4S3X/AnUdfDpS02ssJOEaqvIJhYw8c2GqPqNKyb12kvf5hF2L61
iQ20yGIbwKy2fKj3P3qOWymTFtvqPBaUlvuovQjeoVDpa9vUnfijXXnJQtS96gVmOZQ6A88pyII2
QW2S1x9gvz3+WMvcwXxN9s3OMxxg8j/W1+1FWXU/6jdssc/k2zqw78ydp59ij/JSw1bjcY7ycIJm
iXSmWtX7Tgng4kuXiGGPYy3Ri46QHfF82JVhtBh2pBTVHAdMFIj2/ZQ/YZZUeWiyHgq/RiP+3XT+
0z/T/R42qE+GTU3W80VdA30D0A0bcCZPZn7uKYyocjt6SyAAevlmfHpz2s2qd9sXxC+PVWKxZ8Di
D80/ZEHN5L5gVe0p/VunvLN3MDgi4nDSv9XCzQ384jwetGsxXcif88OpIP3hJWBjQPgCA3x+eO07
818lTL/7ONDBWuwsrI7SzeWad5+Pl9SXrtWPxRaKTjecdX+EV8QW1Trp23zW1ohb2RbHAJHHYvTp
qkCWtXPy/mic0a8CdsvxA2+8x6Le4zwB17iNAj5L4pqjaCvCfXyJQC2Dsg/zvfDVwFfK4Sl7fPTc
e+XLdHN5QRkCL0Ls9f0VW7epZaqNgYRrCXBpXABTYBuwR2FagebJWVhy0LHvSMv8JWVR0rMJXvwJ
sHazbIkCFMeIPhDTMIs8/cDtfSg26RXXResrPvbRUtsZuIk8lB8T6iWmDTcjsqe3ajinzSaTAutE
tNAk+DxNRPjWHRRmbQgf3VxSFvhVt8aA99S/RRtLgu6xZ56I6U/8OopBUb0ifkIvFqJHIfyHAPYe
p5faEcVDN+0M8Q+GdPecJCWHzSMpvEhdMdsr8p8iDYksUUgYPExvgAcmam6IvafHKRo+5O6HOSTz
f6eZXdnwFW4hxBWY3+GpauvFnudg+mDjE53doVdCoHluGajhYEmnFmImPhk3jz5uw0Ud3IKw78mu
/uBWt4CpNPnR5PGLsf+LAbXZ8vYVz45kvwieeojzt0zdyFvGEEnvPDbjwoneWlyESDRlzYoN4zC7
KsMp/nrKcHMnKxa4omBZV3JpixCQXa4g0OyrdiUkntRvhjHg7bUlqKxLcItUIay2ETgSYHJfgAwi
ErXPTbmYKj9lG3PV7gAya0v1Knu3lsoyPeqrOVS3yu6xg2y3ZEUDV62wqsfamS0Gf1IbH+033gK+
zYQ1C4l7e8aDk7/JHDf1pCgccK+XTzIGOBpWiU50zL3xpfI1V/EtjoeFVII0eGXymvTbbMKyYjPD
7F2VXua/9rBvkCh/S7cv9eZHcohtEMz7qnJVvCtbyi+iTmIYjMkKCtGIc/SKsNXmipUUQl9HgKQu
hJOG+0iIeL+R4CdyfAZj+vKgpdc20hASX23mG8yc+fcyBJr8UDKmvNuZAGhj10c2ovPzqUa72AHS
mlS3trWof6AktWdhr8Jp0J2co1cnN5joEjv9SbKDnJIGbN+Q3cxBn3m1jCcAQKen4eCkB4LqZo3X
MC1RVlb2aoyhLONZD6HKTr7UC9ED74Vplwe+O7dBtLoBFm7hBqP1vjRoWbz6iJoRNtt6CsyrekGw
tWaM37m4WoEF/AEka7eEHeAZHGBlPgT0lIHilR/9QQiGAzkUe4GZxgJ7z5Xy3oQHrArKn/Zj2vYP
z9wxmua/t5UaloFewbDBBWVTuNmbGCbRS8uwEZvFFdcII9r5me1pJydGrlhky5SrFr0CmbjekL0q
+wanR4zpZQSVuFnYbSBerXfxcu8uA5jhecjc4VD4TOW707yiVuJdBNTs2hzc9QCvpnyZb0rdSQ/q
Kj/Ml/HSnrn+vFhyX9UHAd3qloNjmDynWnQv4wsyCFZsjYoQnpfzyLfl0niVzo+f28RELyzKzePc
LmkDxtolOBhVb/x139ef+BlD9H8K0FhDrihDhbcRxdyO90V8gub/zcJpA+ks9hcIutorozsJElUP
4d/VxYv5OMGzEnknn2izpFdURWAUTR+2w3G8AYUHmqM0K0OBHoLzAwRwe92iEGbEyw4P//AjPfTM
wyO/I4s0hC9cMTTPjhB77kOgY0hW+EyFet1XPmEUYxYofXpds6u+OacthAGFr7y2tky62DcaxaDf
3vsFsi6ZmX3hNLv+LF4LAsneTKTk+Av70lOViHxiwyghIgNxpLrdD8f22MobWFTDUakCK1tk78kI
YY9V3+zhEd8tvzllX8+5peKNO15ghvmGpj9ZNntsT3o4HLqHkfeA4bjoCsmS0S+h6WgbKNR1r5bC
8giGT1JXmaNac1nw6cfcOdE220UX3tF9HrmZMYSGpBkMpZv2Pm2T9UejPMcErHBq9ZCNQctUv75O
RXj/biAxo0yAtKK498X88KkmpN244JrD2FfX40Pp3JKM4txmSIKp7dO8i7bMXGrgt0tlxPapvv81
f/0dwkKLtpaCgKmo2X5AlRqWGGDcYRXc//no93u/X2KVv7VElQrDbBke9lW3qu+6oyCEd9vuab6v
ZA3VPu3y8pZg0fX7aJSmfz4qBPKxnmbA1TJXO2hlWAtPlpjAS3z+yISEowz/259W6/ruanD+7V4L
DUQPTSa8NW08eDJhRLbWVTW+N7AJ7s8XBMaEZaBwqa2kgyE9L8sh70MV27guKjH3IMA2t38fKjV9
/pxD1ZH3Ottt7/bVhdyKH1Qh+CuJG1o0ZGqZk8RO3wbERxYMEgYC0iFL2hOvyp3M9B+N6I+5KFdt
iBJ5MHDVtcsrTFETbY6NSlXYinQSqi2+a5wUjozqXMbBwDWhvS+zzSDa1eQIKbqegCdV9S2Cdttw
5JN+UjYzY5d0Re6chkgSm3TDK37KC7b9Xk8tCqmV16D+vJDVGK1vTry5v8vvNEiPFb/9NiUwwoZD
FwJcH+abC+T4Toz6B10nAjsTlRJzgQy43aMew41juEBq0d/jpbiXPvRTfxVmN/4hlIYLrb5XjCeQ
vLh89jD/cs1Diif/DN/pnia1zo/aFcTzgG/e8Aiz21HbwmaarqVfLig8CACv1/1aZZ7KXfgHh4j+
LQvnn5svfaTUfe/GgaENl8605236TVFMpzfqTvTe/VQfyH4Z3qQ9xq6BhKzKbX4oLm/8WAz2MTyb
Kfm1PQ2RO3Eg1chXbG2tXGXOvwOOybXdUw9vCmxPqGJxosNsnqSd/cyALNQO/TLG/tuGkS4BFXm4
M+B/V862+D1iF0oie0bJ3qfhtOLVdCQMjJIrby59foinehzxr3iL/Jp5YeX2MuxJXMxxsGck5Mdr
ViUZeOU1hZ2LE8LlxuVEbnARvK/JgWMcJOvoxXASB53L4kEExSby29lDI7RUQjBrha4+6K8yH8E3
z9oozlOOHfYrq3Osa4ly9NRDauLnQ75xFI4wBLONWtsAX2hF6Z+VFTgKWW1sLCfcLVR7kFBLuBD3
nmqZ947IjaM4OqwVo+BF6jC/tFD4nv7F+HTAPfRzDvIzBjySiy/MSvXiQxm5FdLCoDni9F4nOBIB
wth8Sx8dJUBuz2ZrbcSFnNo4AJ1TfFtc49IspZU5Bfmu+sCHBGJT5c7fhqMcosEjOyA+9xEr0+Fz
sbzhikoUwuHtMsPH3OuJJ3+rNN90VIJDh8/v8VTqUVKf5EUbPrVXdhNYfr2LAITeZRy7zvhuFRu6
l/uzCAyTD7X2LRqBjD0YvrmykI4U54camg5cAZzcK5RzTqM5UZgxYtTsEskorDLNhmM+ISNUj3fg
Jw5OxHB0D9Lhzsj4hDg5/TQ2tAOF+efprSJstHaBIssiJJzlaOtBvXiCZeRL4TV289Cpkv35RAzA
CBKHhuwPcbnDmj4SycL48VhHw+ctspkiJZwTiPLwB0WrS1nKUQqN91O7FqGB9ATQA7ASNzXoSfGp
zF+0iy++Tot6hw2SDPdBCnHOw7JpRF9Bogv3ODjYpXxHmxM/AlKDSfp4NN50xRtAWqE+fuItndN9
PFfRh/kDiqACwLAwMkLIYwcAiA/8TqaYLbzRfGtXFsnt7dHj9O40H8rD1a7dfCjy7S31cwCJt/sP
W9ztvW5cIkMqRD331bDvtr8meO5wqWXMCdgkeV+AEwv9MOouKFe6Hz8syQHKYFAHjjVrl6wGmbTx
NxF/8tbrPkjWu3PRxg10mwfHNwO9xDH/dOBfuW8kdvFhLnE/Ii9AAPaJk+W4sWimofJdI5N0LVvd
KKgIXx/uPUh3TMPTu80k+MM6ztoWGt+IKkJy8vyQZy841pQXHCuf8vk2INCnm54wC1uonm6niLMX
cAhDcMGXT7iSQtU/Vmx6NA6ADuAE0KKb9ePCjHw5hNEJwjYfJ5khB2AtZ0KP2Djtd3bgJomVk6Fx
hG4eSqiYfjEHxW1pJT47tOJ2Z9xhDoyXirCBYnwuDtKNja0eX0G9OIkibY9jETc2R057NTxjC4KW
rJQL926PnGVT7/T9vMcQBa9/tIXY6FMsQB9aKr7ispqeT3dI6iOfYzMu5vNzpyAy5sQn/8zXuCDp
NQ9JinCE+52b8cqp0c3Ye7HdSIQlsfOuqnO2GffGh+reLTxLXPFnUsM7t1y2Eq53DYq/L97CGQO/
Gs5e+AwhNeyKMsLaR1Qxhs3eBY5YCT+/15sPRvXEw8AmYL67ooi0K4DijShcs6Og3qH/08jnnBw2
HwupB0VIFRYVHhqeRPOpEucxLyEnA2GZPxy1KGeTORDyNz1dcUKxi7KwknFjoEYubLyDjtgL8jGf
uN107FdGD0gc7C7FflD2IfBhEMoLqqorkcnI+cqNItts9rctEgZ6f9z3cIzF4+ATxkbNJOCNSWbx
Nn+MG+40NmyGyil8IsZZEn5rZyzJYXzmi3ahuPWMJS/LqVrQoXKtBOVMtYA71SPkrkXqkAaqcBye
G71Cf8t753qrTO1D7gu9grQAOql8aJNnlG5eePVj0dydzAyayTdRcrIavxOP9hifMPhXXlZ4RDTq
s2e04axx7nkoEsTRZQc5PX9ndpbGA+tkOdossRt/CLVrTp2iPj/waNjc6jA29lmyhMZjd3SVHNvw
kUpbiJjDOipKWdnD2vK5UFTgFL/PD4Sndh3H2rjh2GgbD42ZEjl66Vtbtl8bJdfrwK5FDSWvCGvg
vht/sGuBr9wNdJdb8cyhCCh4p0v6rkhbWlRB6ieEoeLQdkFfeIjPKl4gtrEdVgOmJhdCl/Bst+PQ
2kGTsDBA+CKffdVNqCrITA+4R1UO2NqusAW1I90Wz8iMJ2ihLInL+EPt1TR2z3DI6UF9jmrstDvp
irEOwOTjCs+LQ6c69OjcbfN19pLRfaD+P3RsJE84OqNbrPBpcv3x2J31ZfGZHUVP/2gQuSEAEm0I
BwD6d5RxF80f/1iY3j0cyb85jHXKhTB9YWDWBXFofrL9qizLM4fkQ/XFExc2woaWy/tDLQ5hBOFq
SzBRvRE+OdKzJcKspbmp3ySsyP/oBt22/zDPfT/aqfIMIgKxIXjIcKJlBhDGt9QnsCoCWd7BdIot
Pf+HQeIHpsI/Mv4StdsgRz2PHqwi7gAKvJGDzy/KUIIvvyrJS/hzYweGMcLTaDYYKZUa9v6QQ5bT
Wv7DrivmWPU6wi5escr6U/mteljrI0CYWAl2vZ4PePxHP1BT2MF1GOTgQOnywfBj/MGHZ5num2Mc
slq/eJMRhOd+DVha1zs+ZNjIC5XSLdAyjMfs5MN8bbZIN1dJgGTgjkGnjTkVdkiic//DsUxGZf6C
J7Zoa6uMpmSZryWoi/t5xgKSf6S4FOdH9qhWCWXJf7r1VLjFPMuMSFrF5vpW0/cQ5eGIFQI9e7ha
V25OgQCAC4tF/pYxJTFsu9uMrziH7bh7u/N0mVOXG8rl8n1/5C+PdXvqzmyKKfgJ+M1LQpngyQv1
/XG1Lo8umM8ZasYPziVN3eX37W3+4qCh/I/WykcENV1fmV9UJ8LNKcugTRe3Y0H58KIdagCdUybz
lomvc/W1/GKwJi9DeP8ht4WmbJdtpoP4prU2foUPu1iXKxU/vIjZCTxIFJWkADFvseVF7VkbMqAp
asLJU3HtpgLXvPRV9hWPe2edeEoIMXJvraZwOo5vUmCuselECyBsZ9xh+Kx3QOIMKm4+n0ZL+g6F
lEd1ccNO5QofczixR3bPfcPOr/gFzkNI+R4LtE9gziaKI7oxdj6qydprm4AVTk5LstYCKwAmGF9E
ZDETjhUeoL5i4kqDM4Ij352KvE6/FbzMCgrcEOBnnRDXlSu8NGDx8wIZ1jSDm8NL3j0cM7wby1k5
12ysGVgUaAOcO0eQw1zyKBChFH5Jy3bZf4wvQ+drKNTeJkd3+dCpmO+yr9Ec7uj6KEyPWIBIH5qn
L6ozHd+KgcCCxsI4I7y1NgTH3xa56IDzPbhHsEd+RyUds+nHYUWT27vCZxSOb9MfkV+vsoVN80Yw
yv2rf4XoaY1hDl3DQbyMEE97NVfiFeBKGzz1IixbKbgdp9exhcfmA11U3ykVEu8KNF+nIRPDnqCP
h0/ED6HuAPHgQ1Xi1TpwCGI/u2OMh34FauGavCEVgdaEPMoR1+A+82l+rBXPCMxT84ZjbsIIimLc
mL0CMAaY5KhmHwO/UbIY35LxpKm+NZNtCF7oymuQ9K+wI+f8gKMDFnCR7Qw5wBuEL9uU8HF3ZrYR
3Jls4bt3jD/KK0OPKPaKONAYsUlhslceG2Q0HcvCie/YOp27e1B32K8vbrTBkLvTEMMegywr5ASB
GkJLFEs7L92Z0WpgftW25MRvhKaIRNWBTMvP65+gDK3s6SihuSPFi6o2ou2kxZt3+bbXn6BUtTe/
xjbkH9MXoEcwkANu2LWxs2WaEX/PvspNzWxx32xJXEHv7ck+eghuHkplDpJ4Q+iZX33eX7Vrv04H
dANu/CkCJbfP7ZfIOVwd/vTvJuT/Z7QH7UO37Fa3DTPW+I/ykgbWS7ccHVJknPlD/TNhhIomMHnO
RjlCbug9fO60YZEdI2GPOTRSF2acZPu04v7x2D6l7Uhq36JyNck2A0kcy9ms03sgRCj3l9XD0dQ1
hpMM6RQckQZHevgMNpPnmXWWriIe2nBmrYChpRIHkeGOhSuYwaN7U7NF82Do5jAmau3pTohvID/r
CGaipoNXBKLD5kicn6o9X9V6U1AwTG4Ro9HHA9LjWMCp2PykOI62OvlK+MwsxiUFAfNCGj8X52Dh
q3wvwNYEl92ytA4aGsn8VQvbk2T5s0kBY6dfN8wVObLcLCw+UX6iciU3KmManO8YcIwWoDTTz5DG
pfGeOU3b1H9qUTZ4p7KPUd1jnsyEi0+PCjg7JFgz4SLMvAKVx0H2uDiSbN8Kn+PMu29uu1TbdJjp
EI9ODYqZrBMHbNlbfl0q4/SNarmo1yWywEcVUqNZn8a5UJzyNfuOCcBldriGRu6Rn/3C257ZjD6A
mYrDtI63jE/7FwT+uMJjpz280MMzULTeW+xjAExS9Hlbbumx4jfwhJ/xy3znkJM193kgDaFFsfHx
iJ7HNydcobtsrsNp3Ko/xaGhxFkYX5VuN15282d5EUVrTOn1QHvDl86iE/RQ00uZz6x/mv2k9HrE
37PPon3u1Xz4lL0vkK99psnMywzHIH7yiwNUcdLv+VyZHmlFlGnVpkCU9jp60w6zD09mMvWgtmlG
21K8lEQJxa3ow7jTWNeCfTsnfnfKTFuUvKxbmWV4+8hrp9nX5woTbiFkuMDEgQjgvvKtYSGl+3l8
tVIPWzfYQlFMscFb8e/XDJwn0IF30EmBXNFKdBu8wRZYCIdAR6wFKjsCh87gsnOCj5mdnYy9xl66
k5ccj+ortvJ+d1EqvxYwB3SGs4xgJQW3XSeAxhmw1OCRzvQ4xa+PE77Nd+UjQYDNG2QMwSgrNMHJ
C8/oibJzEgLImFQZ+iK++Y8WV+ylcvvQt7rXLTOuFCLktwSyQXpunu81+URQGTkR/8c2Uw2Gec/A
nIHRePd1wwWypNyA8++pa4anj1eQC48x1tudMeVZ2hM7uWte8iOHutUyMxDcNFC+GRjBxEvQpC4Y
OCQOe/FJVHfpctzp2DcglvmJLuIFKRMZQ+OieS+DdCm7+FXwI5+A3U82tE0WieDcJQeLuo/Sizzc
X87JiV9HJXCEdFme/bZIIBiwXZO7uol304ZMoOI5T0mfE7oEfSvHEBq1l/aFW3N6YZGx4SGk0E7K
G65Nwm4icGKB5A3LlKF6F4EwXkn/6vtgRCVc+jjrYZpJRBvj7vqnVFZt5plgQszKOKK59pQ7BULK
8EZ/1TNzIfbP09heRrQZfpUtobsb9QZm681APBfcDA8fysfELMOHRVaQNZWx+kmbf84fMKM07yiJ
PCu75DWljLEahK204WBp5yWjL66e8TuPSzVXJMbPYB5tK+/tT3IqrlPplD8MhA88PSvm+SGQxGAb
SLVplC7dqv1pRZYIR7ptrNNzrdommcbP304ZfidLQFuNzQgQi4AB1O+FT4ffES8U/K3Hi7yCprzR
d9CEHGxsjswOp9YzvrXUcyNwiNYxGBSqWIKt9NXwOX9lEvegnf5hzrHot+1kI+Kd0mAcX+P7VlKQ
1uNB5ZWH+G1o7Apk19gYgchsRKS2VRl0BrioY/1HuYHDs4kZu2TP1+RCUxEVQXtzYULg9TZ7pMRx
n0LpuZoruPi3Q33Oyb/1hQW7AzkzadBWa6vy8RRCjSB53AaN25DG+qLu4x/pODNv/kK0i++Qz4/+
kNRVV8ASrnzh9VCPXmQwq013EUPlzEhRcKuT8K4fp/c4DaUFJoG9I391lCjfd5eTAiDuLMSL3rEC
ZotnYw7YMrpTu7xNtnqJT2wKuogcEncCr0a4t4u35mYMmTPUmJqmNvd/4yd7kkq+sn3P8E3Y3/FQ
hHV3Vt5VhjzJKSc65WxeET9q/4uu81huXcmy6A91RsCbKUnQi0aUnyBkruC9SQBf3wt81XU7Kron
DDpRNEDmMfusTfHn0D3RPEFOzvdZbyDejk+8Rnutr8qXcUjOLp+1XjY0OO96lOFl+qg3ejC3WhsK
DdRFbzSZzYXpe6jftDdtld3CDw674KZQbF46Z1o+5bjKjp+fpNUJFYbtsAH52P6x5aJ9rigKLXE8
OfMeo5vBgneLn6cb2oCcqJYVnKl63DB7ZusW1ZfL37jH35Qv1D2mmwDn11WHdoHe6C3zV7SVadyi
m/LSP+PNWofX5jBHyAMbL0KABRKSZwqWh/aUna2TWPGTxh8lJ9YhWtePoNp25iVZVZdhY3zpNAzl
AlnIgSHVi+N67RtjMawW+2iVX9OTXNFdHAccVz10L5TlCTuvK3WXg3xeamuBpMPeosOjzEJh/hGW
IyR3PkT32n70J4tPS/v2Zy7ZgjI50qXELueAI+jI90y6Hi7yZ4aIH63AO5q/VXjg/LK2MAaiasfv
/EMtJgw8mKuduUDegdCNwxfhDVUHmoi4aVx1bWedCTGT6sndK4dspt9A/jlyXJb79BmfFvvT+uK+
Tl3of1giOFDUd3hBKZH9a/2grZgi7yIiolWlXWTrxXRqRlho6OmWLNl8QiPY6GS2GF9rYHrmQ0R5
qq/oPgUtNzLqjGr5J9F7qQO7QgfvqdoGhI8L4Oa7OvJKiGUd+H/4Fr7IG6RIXifK504wYzcHbBTN
z+4pe4oPHJ80rwtm4KhsZ/vk1j6IffLU7VBRWfcuP1njo3aE2y13ROolSx9vkR2TBDHcOq+0sKtk
CTnxXaz6PwNR1TF4YbQLiViwcoYPf9y55+oz3HFqTdRT39CE0LeBvd8t8FFku0c+55Xu2UcRix7u
pX5rSMEljrQr1u3hraK7S3VqH7yg6BBH60pVgMla/4Od7ilJ9s4VYdkVmeu1fQcmuIKYlKXr8pMV
GyOmeNnDx7jq59k/ksGQPaohA3wkiJdpSaCpVg8B4+pXomz7oo7LIVxCUOzq6/jU3MyLPNSbNGHS
e2kT2b7UGxaYc2esxcF9AgNtnRQEJOzMlD+mbxFtghWimEM8LFn5xBrNI2UWot4R9z1nM27cFSvB
G86Dwwu9btB2L+4zSSl2DRGbzXNAGkT45QWrbv+W+g95yAwK1j6LiXtdpp8WtFTH34jB2rf4iYSh
5YcMNilJk1dd6lNMzEFaUy1BBxQakbKX/bSfZKpRv4lP7od/YxqeJVGpd222CpUt7HHiSV8eclhJ
ytb6tr4T0GB8VXyJR9temcmWNnr0Rk7VvRkj7RDPonGlnHGBDbJlcpE/SrstbvE2P+mcmN3S/sQj
o/eAXWXBe4WGRefgMsin5BbcFzObbv4YpVepw0FdV7RaCUz/VPT/XokhmKAnzCgoY60qaivPwfeQ
eJpPmWPJ6cNKzfhWxpBo6VXqckg2Xf3KCBO5OltTRTlNRS275SirC6rL9F0pXtFrCoAELbQHDG02
y/SD1xoJq7ifpaX3LGtvA7/wyo38wvYZ7CSC7INpLcNhTqhB5DLozII8iTmiCTIPszC81tiAg9u4
bf8MGw2TecCXc2/BfGpeGVOYgm1YHBlANql+gF7Rt0X6AIYNGRUrn6Ctj4jPJmlbqt+Y1B5LahnT
HMKS3VC3DJaMrDMYyDGUX2OK5vJlAP2yc2ib9ltdR4Z6ZJ+mLb0OWHCCrRwfAbXqw75CBGHttW5N
RMIbztI3FTbAUC6EIBBlyhC8H5sKzQhia23++ivNS86lBGh+6IdrWzxiMqJlD1m51QuE7EtEhpN4
EXIn+wuAcGee2jqwbRvWfugxyP4arb3hIBZ7GR3KNfmWsIS4jFiIIAHedE0xhJCdsFvznGjNWsnP
McVo9Y6u2PiI6salxswb1u7YnVA8fDMe3QvyJMzdkxYaLbS6rcDkhH5UuVaLT8D3zXA0BzQcLyzM
kbXrn62v/nJv7Hdzt/9vn/9+U9VZ1a0MsNLfB0InmKsjNXo4/mCwggS0bO1LwAPh7n7f6FvG2m7t
S+9n7s5xFC/rKIzFDWdCKSjKQdRo91GAZ9/9ml2iqMdfw9xVNbboBrni/a77g9oENr1pKW3f78MH
mofd+S/ut90ao6aqggNmILHPYq3xlCH6UeWstb/fV88PVDAA/rkYG0YP7jf/PnB/3j9/As0wZzUH
u7DqDdpb9ydlqaOz4s0vdH9qGxQkJrGW7Hszrc9gAIaSbNyA7zV2/lbnzapW5Gxq2RRrP2g3Ixog
LYaJPUhwOlbuRc9JNz7UwXiFrdWuAodfrch082zl0TlNw09Xzx51Q3xqTJOujdRgBpf2Bs6gu0jE
Xs352vnnARbQJizUmGrvmy9A29pxOqxT9HR4uDH+DfdvncUFSR4VBDen1ZjOUHY9Vla2UElpHJs0
uUMnmurxSUTJW9YXctdHxKdMnLD1WeybFiylRdl0wzaz6GxHErpDoTGCiiyqCbajY4Bjw1MBlEht
KjAhmIDmGKQ0Ki9Zq6kH16T7wMTED3NhFAT0dWnTn0yalVOPH0yFNIt0IuDoeixwfSRpIiAwSiNa
lhH6ThO1BQCKwBu72exNshEmALdGqQy7FGZbH2v7eah4HiTxaQ90WFNtFZOp2Cju1nwhuFIXAY42
ZoXw0q06ZkEReU1GjJiu7x8CS/vTKMiZrRCFf6Oup4l+eRlib65N9k+cmZ85eOtVir/QsjCTlWmj
TBgctC815ZsYNYUBrXHRA2ZYqQJq81JAnICjIXMy1nMWIrZDEDjmP86AryW0+miIHoFqtw1qsbon
DYjHYDUYk1yZ1fznoZseohDvzz5/9IsEwVOoXVXgXEtTN8ejHRa4FWUTlbgmzfaN+TWMWzMX+0mw
Bo4FjBO+cm+Gvy/UKJ0gPHRvvhKWuzL7VWKUD36NYN0eoOhOibl36QX0DD1EKjWHuo3iU9xmXtfO
a02af0ZYmi/VU1xWiBQKB9HC1JKRJ/ZHyEj0hqnJLxcSzQiYpWASBOWxYq7HCHltwicKDGqbWmgN
p8yEqZYW/tYMHYJeTrWdrXeg74bZrmFCzR261IPpKepW8VJxJMJXU6lDVjsmohBHJixmsZP+1jKs
D6UznqeJmogTjSzQOeeHL0O4g5hf4jVG7Gp/sASWv9i0/MRWTWktZW9LVEpUGodsSw1NqwSm0s64
tyedsyQmGjDi5l047AUlFTR48kTbhgXQuLNYDLT006xAEml1/GZHGoEcFjeeXd6UhJSgFzl15Z6u
qkLdMIjZ2mLdvcGroOxXJuaqZimLy8w8q2T/mrz4HEjMv1KM0AJnBdERdW6K+jv/lSLpjmrCym1o
+srtKiLyKIs2Fk6u8KapPfrBsPEnAFrw7AlYDHSGSo56PlU2gKtMNtSiT4v1aFoHiy+gn10Woa3A
/pmoggcyxGxGQ+IPYfvYRQQqmD14bl4mVxl8Rs2wB91PLweRAUtssDVM7BEM2hBRIn+yFAZ1EsE2
LmgpF3aqYnudbEa9AU1dJ9NG64x83TgjpwlK1aDPKf7XE1T3qUte8XR7MZLLUNKaaukhQoNC/Nxx
BIewAFJBEaug8RlB4ocioFxtHB/PBX7lUTJ8K7byPgz81oXpQn0akxkP9dUU5PZ7P9T4aUf97BiU
HIXxklvQ8MK7BAiwMaseYtuM4WnfrB+HTBjvM5Bd0+lV2tSCgxDfH0PsJUGENlhsOA3GKkkffaSd
g4V7qh90MEGoIie61j0N0iFgLMFHJRKN1dVV24XTxQBTdNrEcUXk0Ko6pB6MEWbm1llrR0+DTQkJ
Bls2v9ZvaZfmiN+pGeIFAeNqiGZHrZrxGzs857jqnRSte6u17pnhV3xVp8JrB4U03qY+EQZNeMpK
ElCTpv1kAgNTEortZHO2LEtel/UNDvej8AP6FBXgOrSIVWseQpP4InZpkrtHnyWycN6UhDKln8U0
8JlQUOOx3eIu5gkrfXaHeVzB6j5aJ/TxFiIcltZXamV/xtZyN+Yge2CX1OAzD18VeIQ+0hJNy8IV
42/quSuQmrtqgeGeQb7UYfOlaYG1mbBmgS8cem7ovhiFklJppk7BaYZSrhkQijjTKuAoR+m3bALm
e+g4yzy2dqmz7gP0hrnS5Et2oxelexxl89IUj/Nb3Pt2yEEVWmKjgwNmUNrkOElfIlcP12Fuqnst
okdT56OkjYPGQ3WpjDgtp2IKR2HtdgTTOY2P3hJQCANl2aijWE5h4K/73jwnPtEo5I4C9zIAUir4
QqtJr1mWjVCoKY86IB0MDX+AcELYMEnwttnoI7RPqTHadzbG7OrKiwxkOF28UjNYhAGHvB3jljHO
ZeqGQNyI+E1dpc0YS0C7Ikqm9GuKy+XUO0sYbmxPvkITojVfU4WiQeYcp1ZMnlGhnihk06JcmrZl
2cf7Yij3vhmkXpETQroZo31xQJUfLlcHYNwJ1j5ZWCKiiA4aKQzCE4lkIXCoGupjnazt+qqrJeaf
+A8RLJPYx4Cqmboi9+vZYSHYUPyy3ZEJxJQeJoaF9A+Zleih0UE/3wQ5Ej78OE8jMA90rTjs0Ivt
6O9H8Bbw9+C3qRmUgaLdrALbjLcRjXZ1SNeRj0C+DrVX1aG6LDi+vZaCWhGDcGdw8tlNG2flOxlN
TmlS/jCym5bHLxB2tthNtLS6Zvs/PBFpZmmrLmDoJW8wb2rZTLCKem3A2r1kxmnUa5ONvMSShQLm
qMDOdNrih2+clN1xXy3HlG9j53z7aXYbtHY6ZV3fHGSw0wf6AZoVyYOpBSjNXZL6PqMKVbsOsP3s
ExQu6DvwubzrywBhYq9P3fPIEcjBSlhDdFfKZsNkK6VXOo2xr9jLjNgLHRdWDwX9p8wy3hjt37gC
EVts+yS+ETUsXUlT1Gjqj56YL0UNw30oFW+Q4zHyEX325C8rs2/TVakaEPWQLoTN42TbO+bqgSEi
atDUagMcnlIhjJyVHlgfeiMrsq/WS6OBIpbIT6U5cOhNDIzRPCgzbe0KVZw73v9MEKpPxViffBG+
j4MTbi1JNWY1xplxNVpMl0aqSZnmTpvK7r0exzeCFjrbEFY3AxixHXj9vdHIC2ha8Nv4d4UR1SsV
ljTfVsUYUoRxTDynQKJOPWwJ1KZnm47cE/T/cYe1HGiquFglMLfWSkmTPg1jHEcfLIEFhhXQXjUt
BhkV9deU7bejzM4UwQUZ9HggvuMLK58hejq76ugOrXGbNIu5W1yXMkbSJoKTzfQSxpGxZgJ8wpWY
8WmaOQZ21Zo6mUcZmjRTKrFQbbRCtlbvohmWNTRYJVjTpQwyBm5HRkkbc2k77Yi2FjD0NNnoruTD
4LJLSHo/TWWpQCdQQ8ruRdf1eJem2QUhwqDVDFwiqK9UfuqoHXRPEbWXM+276O0KfrZdHYzBCB7L
GC89GJhNjVTR0Q2wu1X7YbulPGauexhd0hXXLDf98JGb0IaiY8OosCdshxbQGM1M1ddQNW9tOmA1
yXvla4pRE2Z+QgCZPI2B8xWZPZZTo+6um7x9VNs+OGYGS1k+Ju9mIv4kLV+oSZ3UNXtIK+V7XSEx
FlnzlmkRfQ2lOEUYeyACHvaSM3eVWVDQ2pZvAb4hSUnKSJN+UzJlVUb9GUjkuFA3VeAoa6foly48
OK/KpyPGJT+2zHymHL/8hMqODx/HIxhb5205nnRbPWWhMIACo1JYG2qJ5LikqNaR9bL4u9VVcemo
tFHRbMpZ2RtX3c61K7HEEbXqGNjEXIgiRkDs2TAhUpnjizFkDCs6EXy+uFE916wOlZJ5OBS+Fxr7
sEzFJlGpHRV5glIIViOTv+JSM1rwpNA0k1Hzng0x9mO6RDcpE3tjIsxPDlavkUJrPagI9o82BDVi
5xnXsH2jLaLXOPSgTzP1GjQ1Uo06MlhgvpVpipcYMfBJr23FDPRsjBOqOEFZJsOhWEMgUxyDeO37
pHqTntz88E47plfLr1EsOzPx+lRpPHxnqYlXFfV8IOQRaccOm9WLalfUu5p1oox7gW5iyGgPOTQp
dLJUJMwA2dm04AzIHWey+9iUxzrF8LibK25oBTl50DgBUHdDudPhiEC2oq08hu2VmsIznErmNjKx
1X1+QKHW1EDwAko6zCstw/GI5sWyaZWjj70ZsqgMFSTlxhGxtGldLbKhvWpepUJDLB5f4qDbugmQ
SDvEEyQLsOsxOdmh4sby1VSFsQx9FVktnnV8pheGu4eDVqK3whovdw8gnLZw+ToUsWa40a3h2vcq
mTeIUsC4MaXQyjlhT1gifAkeJn8OllUOTuJSBDnNA8d5tnICl/6u++XUHaTSNj6oor/EgfZwR3o5
DQmbkA0z7H11spX4I9GTZNOYfENYMUabAq8Ew04etQH1eK+3SEtGvl9l/t199KS66h80WHivigXg
NsQ1LZ4hR7Cw6UCOKQ4EldikrUmvT6HvMrjUpvkpjZbGBg556cMw1/maUpzq8KsbzH09Ajt0nYaj
wzFo69QBUz5IWh3SCvxEaVoDuZe4Ju3C+LFIkTEEYfsdKmgqaooDVUvS49JXH4x2pdjM9ueSb7ek
OLMOOgQ7bUTDWxQkF1bF1NY4QmFjF2AAutbR6aJHtCoLHk1hr0vXlHMpgxlvDVFcpPkdTh86gtVJ
Awdeo6/rjAkgIqYRUkdNrvils8GPmkI0refCsBiqqn9Hll7TDUf8IkCexmNtIWJEfSRd08eW2Zen
JoG93MOPVbTkkDvo/qC+Hdyuhcpa+2gH/cgzY/+a1IivxYTfydzeMQ0WJvzwXqwUa0hFWVnydQoC
BZqk+dIbOmKuvsFhEwLugt8z3BpiQhUz0HKHpHzQ845BqRbt9DhyXGdirZvMNYwvegqVLFCmYYm3
68Fp2A4Cjno5Fcp6yEN/RRb8ijSjVGrte6puoRap3rzq2/ygDJjixHTSoojZYD26YvO7KTUUhuVY
wVRPV5Uq/Bu4KGcx0Rfmg6Vq+ppa+rqfdnrDbIXQowNh4ZWKyYTYQm4wtPxlofwJp6pa2jBC6XNJ
aJp6tvIbQyzqFn5orKVLM3cKz4pcElrHfcpHk5PQ4kC1aRZKcvizxmLDcJb9DXEOTQjCd4DpZDuW
fGeCCk94kLhHkIq4JKOorsp8WANnpc8h2vA6WiCoHhlxKKlJgcrE/MOW2ofS0kyRc/dofLMlmQuA
rQ9NIa0r141vvIH4R9Cgp3ulReeRduEnvsaEUzAD4iJeRZokrIppUjZV9cYpR4HJB6KtK8Z7rXfw
8HWEp4qVa8jclS/dkreppqfRWqekLpACNA5yPhUBmUx+QhzQLhNSfa2gVVbMeaxJCqcSw5UyOAoG
JxxJCWRI1aM/Rc7NrGmISJpXI8WvQI/Uk12oIEoZo2p6pJq4rOW3SVe+7sa95DY/Jp4lmWo95a5J
VVNvftjf3jOL2gtWK0RZ56Lq6i3lTHMIhnVQRe+GYqDL2nWSDTUyGOZtOspqLA3HbIYU58ztt9oq
0rNqYwYEMTashhqcF1sXrQmj2Nu4ni5ztf/ytbjEvBjVlU90Mvq1z9R1vw2NFCKqw/KWj+pnCmss
n2LmV9L7YkXzyR9O0ZC+O9iGbCYra47VYDj0u4S6siKlQJBTffbS2MxpxrKozckbLWM6uG6PlIO4
pZjqfN2r/gMLXXxwNBePxjKnuOGoTyVG04s0GwRST4bizA7noSbCR7UdIeW7N8cOXM+fcOZtqubZ
Abtk4T8JYLpiLLXQb0bL+perRr1Kg3JjC0Vs0KhCMizJH1LonAo1noG1Lwd9DHWkt9YYQYP0zK2t
jfJAT+1u4wuCUIdJTt3PWYUyhXkEoiQFGJhD6J710Jv5lo0dFDQ8doMS3nHsbnVii31QGN9RJtxz
FJeXSWGoU2r6sMbZBGSyw8RLlhPIG5YHkHntV8oanjA9Szx0T/qXRHiSsfAvyQgrtL3JCm8Xug7+
K4Apz5l0RPo9/Yww/qzLwr44lKPJGsaF1dsvLuK7jFE/Zl4MGH0lnsTAz6XlWGRu4mx39U9A4c0r
arQSstSnjYsSA9PNYFn5hN1z1R6kb7EObD1ZyDCwt9IfT84w6Avfpkdq+iOBXEVwYAsUxb5AgzBq
rBgq9asABB9S1gF/1q4DJihe4sI2MRkmSw7L/E0bp2yrmcnB95vZWprxQ72bRZZtu8pG5viFZCHF
iibY6s2lFg4ohgAbTxvA+xq/CtEdagCjG22SDHXgoMqUZdewWYHa7lVmeZR8gsk8Wxa2E+WIgR1u
GasungKaYnuVxrcqBuXb6sxHvcnMd1egsXLi8gOG+6fSAqKsrSN77UXyy76UvrkfFD2dzTJQrGBc
nGapARn8bSAr3vo1HBmBmiE/JpJB/hjpO1hdiDaMZbGRDHg49ezPVvWd4ouzjFQHeXExk3f+76vh
WF9lOw9UmVD5B9cs4vP96UFlOyON6jmJgKe4IvHPmQ6dnzRf/L2ZVRZMhPvtf67e//z/fPzvn099
zfv6e9t26DDKjSrkL/8yZEZC5x3PF/dr9wtR9Pm+nlHYf2/er93vuz/698n/cd9/3Lw/z4c2U/bf
au17Y8KosIu3Lzzkkk8zzh/xn6v3e++3J33gIZHNFF+3uJGfFPv7BUcXE7d/b2N89z+3oYZSO2xW
0RvseBPTc7F0hdJoGKIm0x5o6cSnFO0Mr1yk5ejgbY/Vo+PQPc36ytyHSmjuAXs7K9chpLnfbKvp
Xw8k81MwQqLzIPTt3z+4P+1+U1AU2lgyPNzvikwDEK3mMMnWKYnB/DLcnvvz7o/cL4qs5p+TdD5i
W8zgtpUz0BXPb+P+cKuZ5q7QvkdDMxEMuz3TrRZagQiK2IHAAcrWTCuyK5r5fspeXEFzXBtxe2tj
GjR9PdZLq7Da/f1Cw/gPuUJRT+gbJxQiUGfsov0ZBFqL3DGpfsZqdEjYwI2ajlnYNLQLhVgmwMa2
0UyVimdQVH4/wOeb9/uyTCLd7mw4nDVYvULtGW+4P9IHuQo7ssz/pJKq/N+/S5uQDXXsrL0PNRGb
kvkV7q9dBmImj4j+wMeJNn//3z//5f6y/zzn/tDQ0klRZc5U6L/fVPLvd3Z/9v2B//Xa/+/Df1+h
dIC5uh1Wl/9+qf/1P4vI2UZ4oODa1i9hZrH8ORkgBdONV2Hg3qSBcBHTU2cNAf6ILVoLTgp6Ru/k
NMNEROnyMzHUamtXPl0BzCHB+eY7K4zro+gkXaWEPn6Lo1XYA/hMdwLrq0VVgPICsbLyXfHZ18qv
ZYTZvq9oxNcpoX5N5ELGaZJlQyoQlkVNjJ6lBrZ+5eb6AAEGBlHvArKn9yEsSgFNW1N4c58IwIpT
Iu9etwrSWUXBMjvxVzjyYDzV0Kzv8xrhp0MuYgxADRoYHnn2pw+wzKlLNFDEAqsuGS8dJboV4/Ko
i6ziCbIqtaIQMoiKkqKnSgby16bf3TKvGGFPu6sG9abZ+ZnwFqPLVEGIEMXblC1421sqxqo5DB6V
vEzxcb2qHOa5iu6SqgWbWeR3pwEwrYoZ30HVadN1sxo8Ddx9X+Ab4ycMbcUCLbE5lROnFlAcG60y
3I8RoaRTivpS0Fv043PoT+kyw8N356jtjxkkjjfFlb3SXPVQhLJDfuojRm/8feAwAKLY7muCrLKl
D7IKgogJog5FT95QvBefXZek6zpvvhR7naSYjRDM09FPkktTkWzHZomGOmRe10cNqtFcOxjmh23q
n1rSMTyLX8ZgjOrWtNCOhwXCgOLcJ8gN7bR6ZcogW7gOnJO6DYJF5VAnVZPIZAvEnqxPWB+EUQy7
yiZ3COjBJm1UH2wpTvQJ6r59qhTiYtxgH9schsnYREuawSeZqEepww0dsy72Wqd4gJRcrbHQOgvN
+MqruW7L2xEcwhRHNAFmuAMZmDMYA+r4106jQ+pLBseDSjyEOTU0tjOYQpHgO0lxX4UyoisYI9dg
6r0KCcxYBtoyT9Q3pdX/WInY5gHDFfzpA+UATphwuuB5euuterhQe9QCgrUEOuvCMm13a8OjqSiG
7IWhjExNJclOdciCclccbP+WGL15hZj6a2pM8Ufpc0CAwkR9jm7XeO8bBVxKO72GWxwKSRMmLd4a
yazrtdpvmoFz4ieF5+B/eWkLhvj0LvXKmFVNz9SJ5goxq57T0kYC2+Q29tmDq3lFYn8HfR3C9e5R
Lbs4fsloXUnAbT513bWf+XslifAZyJ61yvB3+A0uAN8LSp2F+awW7THNXDRwDouokUnG6gxz2+uh
s21L/6EJo3pvGJBU+yLbUxJ4UBjCGpr+vUrrD6XkHWQlItjMv5aFemlC7Jjo4je98HqTUFDvxh81
scRDHTEnoDWU8ESooqZBh5VEyMBj03/DKoI+cq7A1AlxT8yYAW5D/6GY8PhROD+gR4hv0jUUFcou
dxnwDbqDgcJOMtjT1CCVWM7XuoTGVwr8ZPCRrr4yi7JBAyFxpVvA9wz0bSqlPcQvSbO2J0PesrZG
ZRgjlOG7RcDchuJETA/AT0V0O+aH1o6Ci92xJwe0hQwjCtaDrn44saughsnRX2rJ82hE3QYqMsaA
oW2e+tD/bimhdaoJEkND3jV0vK+qiy9RW4IPnHSmZ/2Os3voe2Qx48LtqUxhCWd7Pe465jRoXmm3
8qkrJG1L+VQ1jYK2NPyj6R1u6hQL1q2J5ndQNZUYnhelS4zGpZsnEaXrLmtmptMma+GdxBrWk3DN
8fnCgLxFMUrpwxjwnsphVNLGRwk7gIrNA9mCzkNNipBjMwlhejJmqAIaUAbfeWE1ZrbTdMBCpgjP
IIclGq2ZhED3bu3HTrtrA+VcQTPe0KzC1SplqKm/yqaZlhrEZSxcVMYLlcDYS6f7jiGlUmjLf4YY
JKGsw5woTXkRStXwrePZLExImVWLOylWKlhH2WvMjSnhFzoFHt2eMaA5wxbVcBtaDT24EVEtFrh5
l9OhRVyTmkH2MIvMOHLtoo+OSTllXp1lR+qkZ6HcBeiR4RWxha1oZdebrkX/L4cp2Y81P7Q7NScj
iIDTlL1PGWF4txM0IOkwnBPq9nuJgXedOYxxDbHO0HDh7pQheZcIXu1heE8tmumKFT90k0AfPTJq
YWmMMCk1TjMmUvixH49dHad7jFFkdk1LlTU1dz/LvKGY3zLia9UviaNEaGbKm0VTK58wE6ksduZM
2D/WfKpaGi2cJDvWkhOImh3R3jR8+Up1kspYAs3h08dMvKs4ylROxghyFT7hYG2qSHVdXHUjzhSE
CPjm8HLZXlrA7WgzMwY133d/YMKbdF3ZxlPRtMHBDc23KIVsGNcKxtUzwUbOFypuzAx35c+hCMN9
mNXufjSGtxB4P5V+fdyrRHvIS7iohRl4ZoacIEYHdUiqXN1V7oThHNVDzHM2w5wDKDZ5QUUe6TSF
ulFmvuf9Qvv3tfvNf97i/AdNFNGY8+539K1GODfM79yR6pNIUiA/tlRWDrPl6CJfs6E9lPmYbwgf
JwpOY9LuHc3hKo30YlFYub5SXQGApHY3OUzErH7XA7T/qovO8x7S3y8Mh0MB2Pa/wvxQOFTQSdhW
RouZTeJ/BEaH0ev9TelNIyevHZtrOB/hicF+0MbJtLA4W0guSSIqDXRJMV/cr/3Hfb3jsm9aDBjV
Wkxxcs6chCgJaQO9Q32ZmKeg60jo8vm3/HvRzDFqF2EjrdBxXhoVzc6tOvNY74jUABfThNV3MzQY
q/XzRWybSJnut6MZyjpVVGPcVN9aok/Q1dt9ieIFy5GsfuxbR91ZNsSiuzHOlCLkFW2F/4IiZ1IV
sNh9VzJ1VhfmQ2gXLBCWpu3HrtD392u1IrR9Ka2CYgal2GBmxFa6PsdiJikHt+7v4X7NItXF6gMJ
VxgdSxND9bZx1D069h53y51ZQTPREkS/QRkyBJ+qxrgL9UfaIsU+V51qE8YOULbmfZLEeeR62ZK2
QcVPWCiYBAhGduxG35eaqu8bPa5XHXsorH7UB7bGUjmjk2FdunYOLQDiTepDUygRlJZ068bGwAii
J5ehj3mZ/S42amZzOLmkvF4biV855zH3i26+pkrsVa1JpzDEj3G/sPPIWdUpBZG6dvJD3quMLwk2
NKhepYsQN45QOHNBfXWHFw7envRH99N8cf/+7zd1SoppRjGHrzsAoDf/BkRu/7pwBxgqDlqB5eQK
FLgpCZEW6ohK5aboULxUBLzubBf19wC83xxjZsqLcfJXXePcdF2+lyUzdf00ayXjKW7WoTJ86YzH
s+7bOzmUh//KjL4JjVYMJw0Y4eTuKO4A3wzYealZA5/EzSfxEg//za3yMf2EJBAxZUIPeTU8R899
qr7w+jzQmsKNmel0d44FYS7HBMT42C/tI2ZK7+DFfoYzHQv/OXzK0Hps7BHC6TL7BaI4n5TDhrIn
HcSSuSRaAVhrY3pkErjTLKfGum7f8hk4BoIEOzVGy+BJ1xLQ6xqrHqiOYb9VHqdz+11wc0Q2uDAQ
Q4A4ogf4rnH64nvM5Ogb/8qiF4f8q14ojwyj0STMmAZHeGMdoy+VLIbxVJc/mpAzMG8sDsxOtbFH
5FwPGyZCMG0IzW/EMMBqSkCjT+r7FYCVF1062nELxowRWjxhBQv5hLHzeAZNOcfxO7hoR9RpgAs8
5mMhEqS0Xn9KtjPM927Wj3nSbuJD3/s36vHEeg3jWDrsXZxgMZvAImirvcev49n/GZgNf5UwsNtN
cFSjncEAf4f1N0MJJJJro1oJuljIyY/AZ6eSpHtRvHEcMAE/0Z2ga3RMD/EXE5flMvc9FRcKbA7h
KKXoLRjsBfDQ4Tsd0cJaIo8DFCUvRGKsG0ji3esRtcVm+Arwgnj8g7tdOyKVP47MeTsVm+HWqP6b
vfNabhzbsu2vdNQ76m4AGy6iT0dc0VMUSfmUXhCy8N7j63sAmaeVlVWn6573G1HFpAEpkHB7rzXn
mFvHulXiv0kV0OxfYP3CFoZgOGFYNtJU1TB+jRUo+i6MdRWjptjnCpKVVfSpXMLufyX54wbKaYxu
YS3cc2Ath2RDWdE62FfjG3sI41o0evHEdhkIfV4T1pewKUjiYP/yNr69c9MzzM4uh6G61JWN4mj0
2Bk3bDQkf98gmqAMfBg/ofutk3XyBIXjCg/oNn9or8Ob5C5/qKk4LLRl+UFE9db+Fr9IDC6b9hjv
ufajwxTssBjrt/pmoCOxsa45maE12CKbwU6NfBrfvo6xadhoRCUuOToWYN5Qlo4SdxSJ2VdgmHuq
2QezXTnN+qNs38275ACO1//EmIChwfrEAWWMC/OSWdoSYNpT+IoYUrxTt0b+2t3SWLgjbirFagOr
mFc4quE1KMj6kZLtMMy6B+OaXbam/XiD2Kx4RGJhH7P1EaMEXl1qwzG/3x5J1JMVMMjexq9o9dfK
tf4ABXPtrLyP8dXE2E16zV08cRq1b7a+Cg7NTmz9jTziC5XPVb7APrXCel9fgwFE8Jw8ZpBFcL2g
bFohd8YcyXFq4QZ4DVeLYJca4FovOMKG04QAuNPF4gMwWWCtGB0s60Ww3AKzBPZJB9vHQHjZTMaL
S3wK4NRX6g3NStVnpEMswwq6+ERvYLdFxnck/XRjLZViC5GB2LsLb62f1fck2RXb/oUpOKvKBXxj
7Iun4dJ5Yl65YeS2Zmy+Jc+aohugheOT8YySEIXoah9u7NVPQQXnPweXaBPc/6dUkO87vqkJVZqW
6TjalBryUyoIIPsKRZfWHTW7PeJZ8pfTOYbd695yvmmTwvQigNb1jG0GZRNGo3scSdVE/J60yn+z
MgQh/GllVClRPAuCPogr+ePKGGHdm6XTdsdAo1bI/7XY+elq4CcC0YbDhuvHEp9dCB2DPtgpr08e
DVxslvf4R4LTvDr/VkzFXZbw339O73nL8mn079f/9Z9/eHQVvJVZlX3W/+tSm4/s+JJ8VL8u9IdP
rv5rfhns4fKlfvnDg1VaBzV2qI9yuPmomvj7WvxY8v/1xf/4mD/lbsg//vHby3sSpMtgKrm91X9I
rxBESvwvcRf/N355fUle/vyWH3kXtvzdJg9UECihSY1RGbEW3UdV/+M3tM+/E6ZBeqkKsV/llhCa
H4kXukHihUUpBR2/NE3GUb/9R5U1tf+P33TxOxJtndQL0yThjDy2fyfxQv1lL5N8DAomVkNoukaY
zC9BOKGaa7LCH7GtE+Rcmg13SB8d8MZdhulqrSZ5uq3I2IMYT5+ojy1wDy0pmT/9Zn9x5P3laliO
bhH8oQtb035ZjVGd8o/HVtlSwcBpGWv2Ze02r1Yl3mnaLb0ixDqI4GLVRDj9a6FQ69V6ffs3q/Gn
VDlCgVRV19GCO7QSjOnK+NMJwJZqWDmt7m5FKellxoxtBlXRdgCl9JaBXJd9i0wXIKDzLR6Q2fhZ
vcjVBN9dmiqbSm/bYxeAw/qb1ZJyOth/OjOxmSzdMVWDU5OtEnk3bcafVoxSDWN8q3S3FnVcXOZN
tpFhcVIz3z4kFgXOvifSOvN9yCsj5wpr6FEwhprkOloBQWhbphWENpkbt/H2bZ45ByShJe66TdS7
9qHS0nFrOMm5QwF/GP7nJs6tcukbHbC+wR5WaUdJgZZVfxqLYKD/MDy6RZJf9i4mbh3CwJU3cBY3
M/GhFLa5l9eGd1MYQFIcxtQDHXeuvp2y89T003Ftggx0+pSFG1IMryjIx1euGgNtEjoVlzKqr0RS
vbeMZo0RsjxfO70SIWPSjC66MrzhCFroVYjPrl5Z3t5tu3rD4B8JIxG+3lSUJLCSxldtUlgqFLRC
4bszRGcZ0iSKI3LmnKJmNFDE8LApMLke7He7aUAiOJdCQR+qaekhFigAme9id7G2tml3hyyIwh21
mqXZIu2P8O2sNYt0+ph6nroloxTbWPI5IGojfZe6iu47H/W0QVK/v+qCR3SUAw6DBlOp15LEMIWa
jtNMsZJ7gmlAjtf2pqN5vymG4CNNAH31lrnCcvNppeM5c7wzE0OUwxgQ+ra4DsEvFq+dRRxDRa9g
EWLtKzmdnCLGY2OO4bhvnWXlGbT3CfTFRkooVCI3lcIsg1k3vAOsHnqpnUe33Frky0xabogSprnR
1HDXNpRcKa52xG8MSyPp7m1KP1Rzimal9F68z/sC7qxYu9hXR+uZ0DdlnRs6qCvffXT6YJLNEpWl
6OK67uujFcUfzEhpmCRYCMtkZJCk9wzdOvI/UutJzW9x0FB8QU15CsWr1zJbwfZhMSMRPlizRPRi
o0fA0RAZGDku4KpyVJw89FlDsmrWFriEhOTTK2Jxq7XtNfpZJqhp49Jnrxj8DbF1YBAS823w0E8M
oUqjYOg+KVRTO1KRu8cN9SrVNMlqb4pko8ZevdYDz1qGMjeuUrc8EDSLGL1AjpqrlLQoC+yzRjfw
iVKym+t2EqsWgryphCdCTHpfNwmtomUBmPhifk4xilcUVyNywp5YIVKSTa8y1qWX1/v5qdbDMsPg
lcfzTd2k96qDT+hrkfleNL1/fsfXC/NzXw/ne6XRj5tQMbbNVBNJtaln2PUgCBAbrebn5on5fA8J
vrWSQ/yo+VM/ca6VdIGExfy1oMqM4SIrLRP0CI3J+SZzVErg8112GTqM/KQl8BxMdfMbvz/5/XZe
KnBwrIwdjbb5IfWIH580PxzNxqYXNr/1pzUZBERHd0CGXgnCHQqspfPiX+tmzz3N739nfhYVJCs/
f7w1r9h8t5hXl1NIugiRBBOiDpUtdD5wMbB7Ud9FIqu+dtEAMkFy8HgGapnSI+vC9zBShO65comi
7QQdduZ5ZV92yEAJfZHVe9KcWncIH0xTO6SJSU0qba+tAvuO3nzWfbfP4wzXvYEC2819BONDk2z1
EVwcx4XYKZzYL1TPs48xXV6KxzdSMbWVgXoH6XJ4EwKuQzR2ciPhbIeivsYFBa8nbZ7jGMFXg42D
JDWYyw7aRhL/zI1qy6OfDi7pK8+qsK/6HL1qHcLI4vwNXM7JP+qW6nJqTmCooFu4WskQ3yAUwRfq
rZMKVJYtOvbe9WnZxztJIP2dBtXcVaq3ChTXGJDNWaZdv0gMChuWV1ynI9E42DR7YtuZSwc68//E
mYglFtyhgJ7UcqACaGkqunGckmh9q1XlO4JskoTEgB4nbwBmyQoSsLs+wW2G+lFw/D4Vzcn08RUH
ij6u6/fI8syDGZj5sqSjT9B132DCmy5aDmJdZFKrEqeGXTW0sS6yXtTrxKFG7uTBAIOrvx+IZ6Ri
rpVrEu8l/KTLqveNs4WlutNwoGjSMNZB805C6occx9dWlPeGUqY3CkLyraY4CGi51HldkJ/SWGDD
8yoLeUmYXcpPxnvUGmoUrzUdyNanLFFE7UvVg3e2SrA2uhWgCDS5jqJVvPQjQDSO2KPw5wSAhKGl
WHzRjrQcxkTFzhASV9RqQO6bZRWfbUHOASF85Ozk/meQtfukUC+NsnhX7bxbIz1f5cWp6P1vgYOg
SMM4t7OKZp9YDcrAQH80m5e0hUOO9RRSSlz0WyVTbtVGLzctPFtdRSOZquarlhQfZo/6IQ8IWhhG
CX7GidEf5Jeq2cNqJQtHZuNxVBCjjUZ1QTOQilWPTlRQaYLqDimq0NeVpSP7N0CAaocoBojCwFOM
Qi7ZsU+m5g+I5xlvStPLt0C18S9eFg2BBN7gg9OtI+WcMZrZtf3HaLF7Ra6H3gnkvld3z0EmxqX0
IKV5/nUcJG8c4rsWzXMQWWCRcuMwlrBFrPTeramjIc24w1iTtTe2NFZ2X98kLgxupdReyhYvup8m
wHOYHge2/41SKm4tIiOQRBGalp/CEUESKtNLHTg5ocEkltNqaxUtPgSldxY+akVjvGlN/WZI2m+d
q9v4GPr+0kcsq7RQMDXzzMhvFxkeFckex3lA8dn0+ptSlcnaLMiSVkb905kEM5522Wd6y9Uyoeab
5xs7Ec99gc7Bd/I3mUbkpVhFjVORZAWa9UxTg9vOwdfntC0k/01Ks1LPT8joEffTDqF976xUj4JU
vxNJTRaAfbat4lyZuNZ6HAAMnJ56t7tCX/BQ4hvG/TQ5NbH7t4juuuHcBx4/9GBfu2W1MtT2LrNb
aisBApzSi6HfKs6N5dqcXXy6977XrHrL4CJcEqxhZNo2t9rHUOBmstE4EGtacnCADouKdZ1CRin0
4GCaNGPIpzHbYOv3w8Gse+/CUMQhjfVlP7bI18YbbfRpkGlwDjw3f851YN+NVB9osmAtkPqdNV7a
gcpWdP0rIeK7ITQ/7F68DP0iUtx7xTf3kSyPBkNaP8xuPYe6pRsOB+nY7+iyH7McGQ/9KJwgDVB+
M7F87D5OfCRrT04Ojj45xoVJMSYlaWV+ZX7u+8tqbDKWAnsbZfldwUVmG7fat3kpN09KsD9QKgcu
/0f8JM1GE+w2dHHwSrgqbOooSY9j6gwHrUdWSJf4qOXGqtaUZBWT94u/EBHkcjSBnJY5R6MGC9Yq
qNiLwq0uZFQuXFt8WlvMtcNBR/e28oP0pqQfnuSVdaXXmnVFSwBEzUiMDnJGgjZiDQMOlzSiofsr
FdGoZfENpzWRgiATs3KxuZhQzKJWRCtn0jWWY7vMGwMSTPDp1WN66vWMm55+j2zbF2zHFHgjh3px
RppIZPfuVWMN+hV9j2jk34yScq3VyZWTQ351UPsqSv+s5PoyxtTBFMk9UB+xd1iLzjS8TLq4aGKw
lBfa2BztJArQ+eafimKeIkvv92PtnZCI6lz0av2oItnF+RVfvYoQKqA2ZjuRmTstIwquM8or2anV
0evFtRFrYmclVXLIB1gltlLxXqu68KeNmGMjW3sxsHShZRldD3VAtICFIMeyM5RAuROMI0pvXjay
cABp5M0xqrqUPDX8l250rEK/2KpD8Rpk3l6XLkyLsIsQF4w3btMNR9nbco93ZI+i9NM3WUcngsjT
8mcS9qxoNLJjZ0CAbIdpCG48FinnfaMSW1UrllltPVHj7Rdx2efM/YYW8aXYtZHYcl2C+GGnp5i8
y13KWHghDbD644ijCIHTqlAHmE5VVlw6g79La7s7xtONo3Uf2DLlOhHs6Ob4EDu4ZI1t2JGjZ9aM
XLBdIKR03fpo68Gr4/UdaE2bqL0yg0Qg8p2rje921p8N5xUPDbtFt59v2umeklmw3+a7VaPCPZxf
0r3G5iLFjM4nS0Tm/CDTvdA30aR/PZ6flHkJHGO+68+vM5H/sfxfPllJByo4FoMUlQFqC35tsyKy
ZL4XaCFhNv/q4bxIOb1jvvf13vltXw/ne18fhZyYc1WMkGn+5PkDOH8bSk1xXBHlXqE7uZ/vfd38
y+ds5McMGv/ifQUn/mBq2BEnnX9fYl7M0sJC0DThL803SDyr7/e+f9bXnwo0559LSv8ycVu5g41W
Cwu80PT2n16nveuoq/nZyDbbH2s0P54/r2ma59IetBVDJXiu2fQ3o8LgRD3fjdtqF3vaPfQKRgWT
JExJYwaeevxoGsmmzjwiZxQywuqIMjaK+ngXehW6jghbbGrZ2DuoEq7o8Z390LsOeqrx5che3ZDo
5ptJtixlhg4CleSFrJNqXdhufGUnVbkmixVu8/Sw9VQAOYqfMGs1+nWXd/KgVvpDKAzIfDpT6dhw
JwBnZ+RL02y2+EZR8Ni2frCwtiJpuLUGJN0y3DZtGR9CP4gPuY/xQaDmqlWYP2MHqtMuxSm0HFDC
ozFg3WD1yNjSgGCirKpHQM7t/p6J+HhoU2U8zPdsOt2wn9Enzw/V6dVUt8H4ueGuKoIfi3mjChnX
BLMdqSqZUwD2ctZkNJ6CxEyvwiAD1zEwJ6gigb9Id3HmEj0uMOqXeLL2bezSz5puVGoXVegZu7Cg
8et30lzGR6koVxozlb2XFvql5p1jLmz8Rnwg03kuL2MGlXS6QXVyV2iGxXmZJUpP6Q6R0gGkizxt
VcXESClWnjBNj6kw9MGDpZX51WjbMWM3+viOTN98x4B534ACdqpii4z3Mhnh1SvE+bkFM8MxRqCc
OWGyMfvgxS3IWKvD4FvpmBCwaGMfRGyLw3xvviGJSBwcYtUXWgzwOzRgOzGgwpV9aMcIRNO8VD5A
FacyA2XVJtu9SFI4TDq5SiUNd+K23xym8wfLKMt96tUr9EHy0Ex7CvML6pTSbLlS/fM536K0Qquj
arubPGXUG46JPMw71nzPbjsEJIZGCpuqDQwc60PTNebWQBx1cLpa30Rh+Dg6UsNCDmrKUA8oq/XD
/LqJu+BgIyzwgdD5IDSo2QJGF9m4Qz+3z4esvlRET3POUCyGWrZ70ESiHOZ7sWfbTMCgqjrQ2gMw
W+grt0FjkBaoG0q6ipE7jo22L020GlrRDRdG1EYHU4ujg27V2Hw2juxVWP4862GiX5o6yQdKZocH
63+WnBefbyz7MjSbOwqd0bqZVCZ6mzhLOXAlDqaN5ScS5+T0G9bTTj/fqA3eylFVAetVtIJ8+JGj
3/24UQIPIu/8+PtdIqVA1pnMcBtlfJhfaKa3ZGFDO+unBee786fNr88PLQH1S4908KHTe75e+Pqr
83NfD4lJ1peyYcj79dzXH81xPyDteNRRhCFh8IkPnl+cb3LPZAognfVP6/f1F+dF5s8s5jWPWypn
Lr0AyAl8+Y6dy5EhcJLp0dff/mX1fnk4L/zLaszvnZdr6+AtboqrMgSfSeiW4LpLn9TIo9uoobfb
+SinSzwkki7KOaPgvNVz/VsG5OMYlhoMcyo/K0bpJAHZvnHl+BFMjGo8uplzqQtgIyWd8jHC5tmX
RPSlRqzus1jTDhQfz54xYgsChIpH5+SFj5WFu56aBXCY6E1jnLuyadZxkmKmKzMbmBtHp/Sox+ZC
R65oVP6zDdQkiy240ZW96lCv7SUts01S5+zBmrqRDYDjdBBXZhN/gxtQbKhuMB3V+2DBQ23HSoBQ
rRgOoiO314p69sZh8qemz4kY7MfWf8lrf52XvXqaAl7wSG6Vsr1GmOJBhQ2ghjN5gslE6m2URk++
wmV57MbuIAsKSV2jvzWyeiOqW+6mSseqDYER1H14rGX7VLn2OTGIJsZd6/lgh0P1kXka6RxDvBrZ
RivO5y70KZWSqt1ll0iPFwqqs1sANUQbhhBcFCLvM78vlu7gXTLuBz1t5msMtkydHPlq5FiTC0EY
BIfgjZZFBhV0H9iDV0YbR2TGEnLCqS95Ks3qjmpwv1BlNZFmINFqlXjtiuq5FgYGB6gD2Sh10D7f
xtDwbpOKGAtHm1xeNbxjLv+ZDM9toQWIB8Aut+6xHSjocCgTcbAdexkxBVNAW5nltXBQY0ZBThKf
AgUGIfOlMeK6Dk5KbVabULj7zJHmobcH7OUZbVgjafJj/Ry6pn3o2iG/qwnIqylf7rIWs1WTuhPv
oTHWvgLRS80z84T6DNpSArVSVuO6bXPjRg29dVoCVm8zIM1Kp165ghhghDz7OE17IkZ9YvmC7kNL
J61A6ukrxtlwOequWVE7I+LDGceNm6DHrlzUPK3hKTsGJPCPfGD/TIlXuNogKkEIW/uyLdDgj8p1
PvjHxu6aHaJEqhwNEQBGk2vbbAg/pW9HJyEzNCfsUVTadIp83SYevAbJRdut/RhBahN3r8z6LsLe
hPNhG9quIFcgUs36e1vu/zd9/6bpqwlp03H9P3Nz+0db+Ue7eOpb/+O3q5dyiF/S95/bvj/e9KPv
a9HBlZYlTFNIWsiOoKP3o+9rOb/T0Dd0xzCEZasaTch/tn2d3y0NuJllI8qhEylp8/2z7Wv9btuW
rloI7KUFnEn/t9q+fJs/9hOFMG2B4MER6BxMKf/YT0ypRZaJH0G1GZtu2bSIsDg97QeUSBEKI5Az
WF2iGDsfSEBj0fadi4HLspEecb4bzHfHTw6SuTRRb+HftTv/1JOm960jezA0vqYtzV+awXXs+DUZ
9gO6jwa5qoRk3dI0MOruNNS0QWRSPgzS2siknYSFhMCZenXx0/b8i470tBV+/YVsh60hJW1RqoqT
VuSnjmvNNBrDmd9vh7oIUL4RxFrkHeRTTIsLy73L6ewknn50S/PjNYQ4sDJamlnKo4hYRc5iF9JR
bzOKBfAKpwwC4r5zET/H9bNEq7pwKtZZwQD7d7oRw/jzqqum0GgUSjQHbGDtj6veNIMdtINVbw3d
wq/UPHKtIwlC17eM7Glq9owl7CS4tHzwhZ4oKcBzbjLHp0DwLWslPncTi2r+rUdqOvSoSrA8dYwB
Sm4jI4Nc1CUEdIm7XvOZBzpTRoL7xI9EMjdoTivlz9R+cF2jX9nmLXCwvog2ngBJlTQasM3CDuAS
pYzLtrS1KbFjDqBiwwhuyEIg23FEeEp+gxBCw4dBCoA5Anf3w241WFBEHS/G0DJx5zFlpWTIgDh0
BbxeB1fxgnoIzDSou+UA0tMzUpR7+S1u2TPNynw1ZiwTJyZbBmBYHBnUYQNtG5V8+dhlXNzHOXIk
xEu9USytNtmECekQ9TgRC51ubzb+NEiefslp6RKfjxmecwflYj02mOYU8p+jHAhSJV1Aw5F3mVv6
SmUivPQr017p8Tcvtahg+gVCeldS6NS8T8fLwl2XtIgCbcgZcBuevU5+y+wR99m0g7v4B9BtkbuD
bQX2A67aLsB1lkSXlpm/0aaOlow3o+WgeM6Fb5x4O4RtaYC9YQS/tLCU9CN4Guq+4zoIHxi9FlCj
lK3rDBxVGfNYUJwTMutcmD7umIryqx1SXHMQhNMTgpLwrFZLPDEniSO5KCrSl7scuFZn04bFwhNN
RdaKmp1p0T6tFZfPtUlnczsY5dOXUFrxqSBZggBwxg317Nko5STaXtvqHiszfDZS/5inKAKd6LkU
7UIvdPKhEueu0VUm6j7dVgsiNvN5IK6CbhebBt7GZYfJPKjCnkjY8LE3ouf5lURlM7UdUe+GvB0A
aF044K3RmeeLKhrBztpgu/y2ZKyETDDtqnspqg7oknxQvGhVmPCh2rTdRjKF2BKlC6p449rKOayL
0f+0cu/Qh/G9hjXfVMinoQlFyd4G2Z9N5j702KNGnIdVn+IOl2dpcfIoqTEQmVMcKejGaNTti04F
IlVLD0luKnZ6mBJkBtKgaXN7OX8DL6CgAXLsVnZ9u/Ac9tQQQuiFaINzNG33sZWfHdJVWXYHPezu
ujGJFxOYtPPYdFlE6aFKN2rOaalUqugGMJXv9gTDkz6Qdh0eKRPij96Qc6TnOOWw3lgWPlzDvaI1
zC9sy3QpCdVuQEuyES1v5YyyR7mbtAuYDhRyu/EpbLHDoDRKIVi3pzFwoMj3LI8LaBiLjUa5Hzc+
qSsOFL92jB9CQzX2Wqe/aioc8WIYorWXZPcltBHOHB9eQ65IDs1uF5INABsDPgU9v4U/khcnsnwV
uvQoM529N3DSbpkGyX2ddDHuRt6YpMO2VEB2FZXDJrUJoplP45mgG1UlWrQW0gXj3REBYNpQq1t2
JTaz5cOEmE9+BXC1heJqJ4z2UpBxhen8IpYES2EZ8kt1YdXx2nCah0blzGaH9AXmbZM37B+ZEz8P
owDaZG8yvERFpeUXecNB0gUhjkSPy4Q/ebPUXL1C9/NaJlwiaIFNgC7clEOOkKPncA5PrdUxjKy5
/MqIQ3veIk3Nibnr/NXYKx9G79+UPYfXkHJql6x1HyOVD7a2SowAk328gS7ZOVpLrFDMp/vd5E+C
aZ2yjTIt/MzyeTc12Y9rfpScsTLdSJAP92Pnv0tGu3CWnlW9IEpo+kOMUjii+73R6NoKMCORWiJ4
qOzipIdcXubdhGsD+d+ddzNqOB3TkUOjrdA3Oy/ob/ZZ4X2bdxE6/u0ihoVTZfYiiXGgBSPdWRXX
nBXc+B1rCKH42YnB53Vq9KkJLkB5xcWjCfseLgJOrlaNT4YBvLolDKry0Gxih4rhKyWsLz1dyO6M
zBcSSwnikaUzXSuUhCxMVXvzdIrZY8DEZ9r3dZd2D2hkGsUZ39NGaYIjDqZJJx+rmL5w3bu7ecd0
By7egYc22oWMoEzaTJ2cj2ysXuvAzS8crYQ609zOe5HucFqR3vii+9EJS8PKQrxE44DNWUw7OPC8
eCHH5DBoYHCbwp9UVAMcTIziGW30ZRlyJlPM7FmLSY3rvWhdtuZTyqZzJupCMp2iJ2t5kgDcFAOi
jsKwWQdey5N8H3nFWwpXkHxQolHVyUyLq9ROOBVjUcMQw2+q1NMHtUV+kQYPzMwFF2PSDZrolOjp
c85lFcQhxsXWvWsFW8VIiBKhG0bv2eGUjKTc5iTP8e601DtjJnGex3UnJNlZVcaTKlM08mH4Ll2W
afPivuK3dW2CDa0mgqZu8LDWvEPGpc+EJQIUGG9jj0IscKzlfMVGMEsKtON/hH61xorXgZoMwsWE
tJKucd/y7ZetTZDqNA5Qevb7XnCZZJtcjInG+T49Dl4GuN/qJvziY11wUQkjdCVDFX1GefOUS4up
uALpuEYH12Lt5ewyhtFn2t/R5ikWfeE+K8AZCYDIp6Ez8TA9lh3JOZkcbeB/JInlnMi0MdmlYlj4
jFqW02+mC++lDSbGBZchJV9FBeaFGDLSahQMpIvSfssWfeBQRZjOnGPHbxpoGtYsoLV5xY/7fQii
Buj5YKJNNBueZ7eobShZuYnUIzxR1N2Ymk4MF4e51xW3bT0+kMTUc0BHnjzqEdDsCRstEaAuLKgU
i9YpttL0l1VV47mZfGCNq6C5oFdId6nUj0OhvDMpaTk6OVQat442MfmYuXQ4BmX/6MUlR+R0WqXI
XTH24dcps/zZoaJO35Y3akezovas+yPnM36LCiTDMk9cTj6qC3zN6i68hPGVbrAKYY9wBnP/fMgC
YwMTZxSLOuJYxos/QaKHd8+mU2BKTqQ1UxGamtina0P5cCTU4wjCNoI6e9m601AXi7EXI4qIUQ1I
5SHr4k/L5tKK3rFbZoFChJjzyXxjTY3Ehy0sdkOqfatRwoFTQbvvXVc+Km9GysNmnMbxvayAyMd3
uRKPa33gS6YZtP1m2FUaZ2XFQAcVCerRg9zSjmVY5HMCpQSCcj7yThmeyAstYYdJq+QNFcqNVowM
0sCqLHWL3zU0Hsl5tFt9PGrNUzWdb8NQvaRQauFZbYZN0z1EjU52Vvvpxhw6owRQrffNJYcgCh2t
PtUM9C7c2P/E7TjBdCJncuCYghIxxNlzU8bPYZiec+U17kl90lznRBVpuo5m59ojlcHCay7NCGRv
bJMKwHVIKZGWhXCmwkzgdm7k5RCgaoFauPaoFCFVwsFTZQwRIzK2p93PaWUGwWKZYCUwx+IlGT30
gvaVNZ1U5/Fc1ifneRgUaE9xR0b9fDIOVftuHoPMJ/EQAd6FGoprV695WwR8TkTls+a5q2lTNk11
75QJVzgU1qh27Ls8Cc59Wj2HObMajUpfT8v1XgeT7I0MM5ypg5sIYABuFb3NY1/LrEmxVriG6/iQ
WsbguSwwvOS0H+wg/hQ5+/004I6r6AnTGxftliGkSW0qaILPQI2eIdNxvjRJNgNo2eEpy+jdDuXZ
HgE+NQPXP5uZdhhWOZzmWoKDiZ7H6fQ/En3qFVSBuB4x2rAhVVrqk9tyCihLQFGV8RwlXEjlYN7G
TnSdYtRmCBA/W5UkBL5c6MB+Jf4D0dl3TeDc9Sl5CZTWLuvBeJ6vjqPCxFUzm2PSBXtI3UxlzaDG
cn6WMn4OKkY1mTW+M0BZWtMoPk7cO83jK0/fve/wRXntuZ3GDQ42tgXSxIWdhZ+MEpmGcN0zJAmQ
A19InS4BTpQdqHwwCCgOZWWS5sng3wuMFy39wH05BdGZl2msnaMNIQYf875vmV2wCdzAwT/DEnGw
lIyViWdhFJM21W1SlFdWOl1fIkhHaQCwyvs0JPknNpPuNmA8jLudECB+G7sbaeNp0IH69jWrn6OC
C+a8mUf/mrQAjGIhIqHS8M+eam8VGU/sUaQDTfqsVawrvbYN4jRrAzUfTGv1JqAfDwGhZEr4OU2R
gG9NJ7TbbuRsN+/H03W4kHIrBlYLzQ3A7eTcdtQn1etBAMawQ4ZIg9Z8MNR8RgLWrKsWdJ8Rf9Z6
66LPHlZDOc1zOzIEaG34kD2BGytEmfqR3HX1IRdJcJXnJFnnbAgK4XigR+LolOJJD4z7WpDP6ziI
ULJzbHJ8QXnCD2XG76kxoabZc9enSHCKKdAkjmbOSalrN+C1psmfmGYpQQY+0+3oUi41gxTTkaR1
8CBIf0hIdpyIrjWbY6oBqBXT9czom4XEQD5POjNvbSaEPaUjA0I1Dx4igAZWhrlbz9ulrTC00Ez3
HoR6T06h0jP/4iJJfZ2yLMhG3Px0hbVhkwcqDTWHcC9XkgiuIqbzPR0ZnfPZuvRXI0yPYUQXyXnV
sqLeuC1HTQNSum9FQM5jeuBiTduPkVg1xjvN6+hxlSMHu4GZNEh7hHfq8CJKNtK0n1tWuyva0MJV
iRzRTupbDkYcnw4xSrWFlpgBc+ZSeFYQJKYJmRb9aGXA+lCVOZPbN8Ieu+/OaexnYtUmtkql1jya
k9P26yafvMwi7RF0ddC8L3KPgCZODTzZeYS70FHJgtTHU9je69OfnlfC1RisbMvpvfOTjYtZLrPU
YKWho9vHbXAqWs9ci8n1ika63VvghicuQIOgfKCR2kwa2vlGqGRhx2CFv576vghWcAcL0eS8nV9S
ZjiQ0AJmwARSg3H5+WPmRb4W/vowatsgs6ab+bn54Xzv6zln/uSvJ7+W+ZfP/fKpQZJSqaJS8+Pr
JfOXbI0QseTX35lXr7IIM6/rKPz+wvyqK+K9j8iVqqFSVpfzh0e1I5OffxTnPXOCHswq2e2qIDRW
R4pZAaiT4Uot9SmbY4Jh6TAqQO9M3vP5sWeZ101uF2t3MuY7k3+/IySwqAlYEf5zU1v1mt+y22PA
AGxX/Tdh57UUuZKt4SdShLy5Le+AAgpouFE00MiblEtJT3++VM9czOyIMxe9N02DSqWSMtf6129C
iDnQiE69Z8PYdP3OPXHezmn55vIfIXJFLEs1KLuWdgIFY6IfZnjFtqN3ivKU8b/6iuXUOyU1GtKx
w7jGaK8Ylti7aorMk9bU5ikGkDmF0/BoTsGw01w6zLYRXxmlbx3ScByjAUH92NN9QYt0jUKQngAp
QeopuawOb1CnFSk0SaiIWx6qgOieGEcCtyRmKLGROXuB/YLzYfDdT9t0sk5NgyI2Sn2s40IyXDH1
hYBUuFs7Te6Gilb+GDizTgJ4mO0F3NUpDFUNotU7pS3v4nunxeg7LvGx50KeeFZJws4SCgiVdTc4
tzQbHusBkpjRlvcaLoLrsgnuQ72CHPwS6dFJ5p22tqBvsqCRkdEaM3EyvrabtPguc+UlaVUQied+
tWF2rRFhMe83enzNZloa2BymMrnonZk6PIweRj15tProOmt1u9Gq/sBo/Ln3M+XunkRsdH65syz/
jznZX36JD7smNLJYZfEd4EayakX3hYZgGOGtjpjjqtHqvkq6q5P2921tUAUX5K3GUChGl4VXOBL2
nO0fGRPclZ3cDC0i29KS40b23xgLDE9t25KTaIfkqxTeVsScsssN4efeAaPJ/Dg6Eock3Mya3Koe
xsITLNVUgBOGg0VDUEpXGyTUpuT9uAT3OTjnge14Je4TMZEOrkvRktm4jpAkMeVFsoLhoyzJUgIf
/WenQwgbFBOiyIENerAISKUCTXwEp3OAulZGNpgv7MSh0IyDl0LxlJjw4P6Srm2Ezo4fvQsxBFu7
HfCs7DC5H6zpOOTNpq0RgoDe4pU6fOAxGYLADBsZPJsJMLSkPjaRxoDbykvdWf62q32iB0p0pZZf
wIemyazD7pszoF8xwmCfWfXZydBtDrAiocKiapex8iLZ23p8ygKM+KO4gXxHiGuRZMc5SrpbGpiY
cs3ehfyiMoRSVmbVb/A4cjKxUBr0zjkGWFRZA0YLfVt/0Roeotr8sNka9xmVGK5N+rbHVo82Bgwx
bXgpkWyBUzHojww86nz/fgC75gaC3N/oJCUTN2bqA95TeKfIyt45bQd31cFpx1FJbZH9oGOMU7aY
cRutUaw6S77CursCI7y4IS6+FouFG4tr5QZ3heHdyNSoMA4jBdBIHlpNTjeNQS6NK5AKvtK9Vr0Z
MQlggddf63YEyzLwW7Jr8rqTwWdULD5zSZKlJGwMWibOp8K997oA8qEkuaRrMMCKxiOdyifQ0Gc8
p3eDYZ21HI1wUt679wSd9DtsF+BcyoTNGJ5yG140OERYjY2rctQe2yL7bfQ1gGwbcdsy3neN+3KE
GNK5wFURBJSVyjzAnXk4NMJ7m0YvfzBJmlboHCTE9igq8acICrwvqIxmc7pkJShCAS87DBIB6wZD
/jl0r41VNwfRW8QNx7euhl2KhQQ+eAp7DGCYDcMd1g491KJxb+Extwb45kHNQ4Qg/tFvo+0c1gTz
yTnZ9jUG8QMyXLAFLHfwdct0xUNO4ztTTsd01BLy7cim67KatdMgdsSNm/OjNdjOM/kQ+Ay6OAbF
4VXvlCohyjErmNxXx3ZeCFryQ7oXjGK3Wl+vO1O+TlNwpZLbBIPrrhLHUZaB+zlpf4fznVOkN1HZ
e5a6GyQgjCjA/vAz9RjurT3HfOtwkouFc+hc6xQMlVIIIWjUVJofzWkV4Xdviee6QODFKCgkUg4X
VrgeTDjoEQtmfTEOQGY93GzfxVzIu+ohLU7GJuY74yN+gl+WPWCuXd1PBTODflrpVPFiJI+dpPTM
SNbCz/dSUKvYuB5hj76KRGWuuyK49ML5hBcEJgLCCLTOpETbYFPKlOx+bs27GqJ05xofZWE+MNsi
CqQ7hkPxGTAhdNQtbWDNfhl8Lb50lUVoJkmhUcguXeA0WrFbvhthDgFKuyZ1Q6SNdReL7DZpLBtB
Vd2lw8YezM/YpAw2BXIX3XiVkfnouQIRAR+9Bcendh3IJwZlOUZg99hGnTPoA17dH+yBBDauedFU
h2Q2fxljfUUsdjET+WC64AeOB9A+V0RrYe6d5MWjp+cw4qjVYAZJjAhSCOqzgf4gi4Gp7HRGx+E9
WfRciHuw25tHAovHbdo0+EJZ5wI8orTtV/XRqEMlHuG1rGw+yJjZ3KU+UejEFVd+DQV8eA9992sU
3q3d2AHeBOPoveR8HP1Yv088Q3Ket77x4oTxp9O6B9zPkL06TLxwGDFy7xjNLh4QOJ4Z/cbIiHXC
dOYODH5l28bOBwKHro7Vxsc4DXjMAZ3mvgr0jjY4Ff4GT3manqaIHPdIxwwIxJO4Bxw5cDOP5+BJ
K5hQsCx1e+hmtKrnWUOjJ7nwU87KlniPrV/8Lufo1FVXH1Anb5ujk4oP/O+Qbcba75aVrEtBlmwf
MgVcMeSEU35nac6+uetG80L+E3tgqteEbGZPozP9ARN7o1TZiLr+apKzn3IblmxXuDX7x6kysq1d
nMeiOIxoFvSgPcOKJo3ZyAY6W/9xAuDwSE2gw5aHvrEtApJTscaN8mpPpU6eIq58VV1cQk+koCPO
mRgTIuvh9fIwS9JpU9/blvk9dTV6J7clSy4JP8Qo/tQInNyO4OLGiFzCjbei0JzzOOkHPM1ZDeBh
M2WqN50/frYZisuWXb+0uQn1jBGrA6hcXwoDGwZQbh+lZlx5l7GVP/FQF/vSMNetA3s+LGvaKCd6
lxr3mpwNBquUB2OA9yU6lE3hk+Og911DdkXc4tsnjpqXvlgT/ZEozH0x2rQXMR77cNuB05v81ZaW
d3YNkONUewLhfnQ1pU+FkOW4IxitiRzFJqTFSI2niSJJIS/ZBv4DgDLtYOwhvuzlIdV0TH0ye8/q
9wXh6RVGTbLv6uG9Ly38IpB9rhqSDSoGqPHIR5pcq2p+10flR1yyp9fTcLFlAZmaHdu2scyv3gaT
e0SmxVtP9hwhFq6zKxMVYA/cxuZ6R84V97zs36c43vU6Ih6vEgSLQHxYl8TiRDhlQl0XL9ow3blJ
/AKnB42ah6XnjEYFNtA5NYkKcM11MZmkGoGbeHpUM8JLtkzLkBLOw08QgKtsHGZdq8qPb8IJrrLw
X2wwOSv7tGfqa2o9F9ujFdRA1K5F8piOYi9D+wD9833oH5CoOr7xKWYmr/yZ4EVQr697aTKBkzvX
GZ6JpCM7C52XgbEIM15QMVECduEKISyiH2S2Vb/ms3eb//q3BAmXTXnf5MDoKXMnv1i33CA6L+Fy
eHW0hLxiURt7SHDNoG3+/atmXLMaQRZRPxIwuxrJ0OLlKic4qEP0eFZmhLpPaMtgPhH6ihMYvlRW
ubGSl3m+quNGYiIfFfkRPxzyGj10vFVoZKyEnNVola9zRhhadiNcpcF+swY7C8psZ7Ah1bG7qfna
wthk+Vr9G3/qoFkF3DlWDUdQ/QxFqoFWGVfdtQ2R7dBU2sqy4uX/NeNdugroOPtG42ZEbB3w++pH
asPbqa/V4xhwHLLx7pqhPVhEj7Zn035gHVobIHZDp/+oEyu7KWNECcybyMc6xQXLGnYdv2GkaDvM
9VAEQDglD86+xpxL/YR6PYzTTyQRIot0N04roPwV4YeVICPkxWsSy5Y3wODaysYjs+RRlBt1OHVe
6mVR6AF8Yk2q3jvHEM4+ottSvx37+kPDJJtAwp3650aiT/nX21OX8N9vlSDQjTlSzYGbCTzOXQig
CYO1Cvol6/dOQKwr+J4KWpy8YqO+Vj9TMe/X3U+dtsWuQDP40Tb7++NJhEVUEq5DDpcFqHZw+DHA
sUAoBOlv6lsR/0zsy0H9SN0lm7mnQyGB0jbyL3UoHUFsgUGZC+g+Nc2nrMqrOqT6maC6z+cH9RPq
nMrqDyFu/zop3EpX6oRJFz2ql+Il7iTpgCXNc9oay8upw7l4y3IYi8xQWpSnYD7IGHclTFjdsroU
zS/I1PMK//vraAIsNtF86iymemWaohdpxGYwmXREVvLjUWxbPFWp1PCI1tx6H0e6xnY/XZcBft2l
P2y3N23kdiW+cYd06xalJjYDhX7AGBMDKJNxcKpzL4FF6yW3oh93d9Dhxz10hJ86aA8jqYSUEnqy
K7Nw5UpHHJwGSqhILyL6nQLosdmYj3QLn8UwFgzcvYeFBmFDJebmQxhFU9SroYgtboigsTnC+x6T
96mikW/LIy4QMYlzRysqnzETvIVkOq7NzqBvkhK4IT+11fCo/mBGgD2nookpKlgLachMFbVyZ3iY
ZM1sImsZxz96OFS7xPvS4EuvG2d660KkX50DRK0nIN8zFZtjQTewGu/FmtN3CznH2hXNOqdhkATA
DvXH5HTPWUQ9NDuA7PhHMrub2DPsgTYOgdZYOsdJbVhNiq4PsxCiVmtqTz/Sbwvc7aPd4ynBr0rD
rLK4aGpeaagJDIAdgXkqzTwhj1mzkfU1FWozLA5dDMPxt5quHZbCqzTH3CKnsHXVyEzvYFC0ZfZl
Nwkx1xHdoyk5//JP5VcMa638Hf4EAVMdFRPD/aNsjINeMEAyEx3NKOFLXf1W1kZ5kXaWbkLiZxrL
3s2G0mH7fYV0RX+ukThsGKZ9hJViEwvyR9SQoiKy6iAsep1lOEntfCg9sIMSfffahNdHmqa1JxqY
SWzONhwAqkxyIoynIjdkHM56DQu5bvRzEwBG4ExtraUaZqJEuCwQPtaaFae5MK8qqGKYakn4f8Mu
GZdwFrBsQ42hpQHvLUcjGVKkLje678UjpnTutsFBYmuPYU9uLo4u3kAmWcvQjzymlgqLuXOvbvla
81z6cSfFkvPiTo51nLA5XvUk88mMuhEXnUPpTPIO19ENYxXnQfdOQaW9zuH4lfiIV5Ig3S0vLUb4
F3gZJ9vRLPEPsaPyqFNfO6VYQ2eARIKa7P6bVlD1lR48Rh5WaG6KDlYijpkTiUeGfy4S7gupu6/5
6DfkyQGc9rmzGwLqljl5CKtq2icTv4md9Rr6NU9iH98sxcyQrNEpupJRMxYmw750xI3EEB+vLI8g
+ClE54dLnhyOmA2SEPXmhJW/EqAb7tjMu9KIS0KHvqg4q+2UTuYeTsO5Q2wbjuYv3WA4Ecv8Qh+I
ZwUWrTtSIK9WXH0x745XMG+CbWzXpz4U176NL4ab/vj5XRBQGmFTbK8nDdRZPQshkVUQIDCwimS/
rl3WANyJV+ZAE2Ho3SUwjkYETkjGHu8EUzBXUfr+jlPVQHFhSRUV50ORh7968uFK686g3scnu952
kvIIB7IUCtmxALaJg1hfZWp6bLuSUddAoZcnJ+JAyTCqLsvQoMmZy1F+fGQUTBgOMDFQf4MOfXVm
56mAQciwh8ENDzCE6fuut16dlAYO6x2dkWM2VJfBFVhxjTs9dZn5yD7DkoSJQEVUGYl7WXgd9R4A
1x/QOsKLKy2qMvUikkl0GRpveV19tLnzTAotozDF4lFzd8mwjKRe0CEe4MLlNstRKoWF/kfNzxZi
zjywDvOiiIXgTYAV44QTMqelR7NjIjuTC70HKJLqc8cI/M0aYJen2Qc+rleLGAbG+fG7Jokoahlq
m33q7XLp8TyPW2KP9Y0TsuF3c9Bf2o4OVB/fyC19jxUM5AwweZLYwV5RcWQgodwM0n9WJe8Q7edI
T2Jl6zSO2LIjiJVBlHxDELMYqhooyYHItAjdEhW4v3EbeZA9iiJkC8Gl0EhVR5hvZ8PTzOgb6JAb
xB14E4n6kOywxAoW1XIlqlaZEj/XbSBODNk2SdWPK9eA6VGlTn4MXPvBqhxyQMyvusedPWWGjNMU
UVdQ5JOBjyCw6S+iteHhxKD2KVFgoIvvBKS6gfTjjPo3yvDvG3zF01Jjpr6he0DasfOYSRUM55qo
fc3GYJ86XLnGY6btdT9l6t/+kqdk+7tEFCwfk+qIbvKMPzy8WDXyyxP3Drvrk65ona1iembYC3SJ
AW5SY+uutw2kkQgxCBM7Vw3ZR4Y322lKftRQ0PXr19aUz5kRANbQbwwkzq0BgpN1UruP3DdPJXZR
umZTuKrZWQ9LBNuCX42cf8mRBYioad49+W44aOKDMeTp/7B1tP5hIaUbrkFuLNRqz7fgnf8nK7gx
edDgwKKeq+FQkC2nhqJMfn0/LXEmcp5nyKGHogVGtDUlVQvWC3ch7blIuLb8pQbqHQvfyMauuEqC
/LxN1VRXUizztRdRFoWBd1z+5oSjut3zD64JeXgE1Zpx595NFh2OXp/SvKd/GxhHBmqAJ3pBHot8
miOu2//P5Hb+SSf/+7Ytz8E6C4ux/3zj0Liqok6x4KVNw6TWvB9n4y7wII9qbM2rubnL6p8Kq9qN
iRkmWlDDWnEkOBdVygNBJwcrgHKlgn83KZpPDBNgy2TphyLkt2hVATYHn74YIJz4OzR0jIvVIByA
jdQR7TzkbGtmXDwPTciDAAU51JIfVTbF6j7NFB9otPg8/nLtFcGhJGeHDPbpSpX1LhtWbLXCYRNM
SxQjIdVFcsjic/0H6edDo+X2/7hoVsBF+Q/DMe4W3qhpub4TMNz9r4vme37mDZrVYkJhQYCrw9vM
jNJTJdEyyx2b585kLLaQKRd6BFOXY2UDx6mthYbl4lUBViGO9oKM9T4S5m4hxyy0JuLG2T7dCT+P
JD9neBdvBpdbiOCWR2DS979sNtt6GUzmuDMtkiI3RDI5zFnz2A0jm2p8JIQ8igGl1RP4/98z3j/v
Gcth0UCF4cNk/IcEIepFZgZJ1B50vTV3+FdpIaEZHtk0YLkR860hgbnNWqGbRNi3fnJeSHqaxUdJ
RjwkcMUmD6fwwSEQzsJmgcXvMLssdcVwbGsolkvBMIrpcYRpUKlNJbKLj8nnypQBSXB5wQsawC1w
IFh/tHNYSGZExL4u1CEnJS9Z0FbkNb5HhWy30qtOY4S/RpSOMDzy8eDp5SGdp4WHlEqbfLO2Prq+
gFuo9jY7NoidTpBNKSKWj8vW2sgZAxHDizmGgSysgf2Zfegh3KNoesmgJsweAdLL7sq4qqYgJwRn
KZTNNNjA4wYAQyUOE+t/OATia/HPBcyzTEQrGAQGluvp/yULcXrNqvHbbw5pVbBCUqzuOz8dceOB
s1PKe3d2Uad3HlsphjauKzCJHeIf9uS6h9hsdtHLpDh1teJZlaI8E2F55zuRi2qVX9KS8q1R/igl
86u/i1JrHG0X099BpFvNMH/rcv4mCuED7tlOtsnNDPIfP2PhKLRngA821MZkhgKrLGtwVW0r7y61
+4+5qOvtJDDv0913oXicdgg2pA1xssX+B8tjDQOamISBupcPgTduuxntruhIJBrMjd+Uzrk0pHN2
oLtmmVUcGsYkMYe+DMV4CgO0iI2De3woyaQrxEMLVnewxpxkQwqEkCJGh00OdxaNH3AjjkT4/fuI
N6oPxcH3hAvYyYKnmGELnc3qYKA71rcixDZkHS6cHrfJf/Ig2nWILFeOTRW4MKmWfzcp5KxGe9SH
6KdEnqml1qo02++loCS59+pqTDCbso9Wi85CEbcaz7mhZr+ovjiqk19e2hyDKnxhpfxQrSldNIF5
ChuK8+4XwZO/QkIsSKuD0juESEeCZg8MeREzFZdSx9EaD6tort4VMYiKf21rMWWak/3Yw/goiuJs
6rFLkwiHPrGowufgeyqj16jJDwtTtYt/V1H/qZnqWDE9RGBjjYskwimKkXaTLI+MO2WOmdhhwUiY
G51oIspL43q3TIPBq1hdquJs8xavA9VbQiq/+Hl89HH6DvW//LZe9R0lceErvejpIxtxSOCQ+oAI
XgzUoQh0dszYKSNxxS45XbMltIDZE9x7u771Bnx+0Q5wcTgBKtltCzFy1/bWox9Wv0K1CnkzL653
4jUR5q/lAY+bGu1kOT7G6QADoI4QwAjzWqcjCsuGHr8FeIiY6CV+8+ZH8upYWCWb9D0rR6Z7h57c
1xpKuYLyzwhoiwxPfxpF9VQn1XVSuomOUXJHexy0bP56mMtNYoc3DfB8ExJm0lgi+Nt2d9girQYD
KGCmvDcU/bHS+MV0PMaJvPTRb5B+jXgKbts4PhvkEbcmM6Pc8s+1C8M/7UjcbLjImFtAkijLX5IU
XeEjZMtIwTgzGX/ps8o499DTHK0ifTVLrqkpj9Pky0NlBgA9HgbpEjvTHYI0IIs+e6rKgf1ED5y9
PcdXh97yqKlIkzrUGQD68oJp/aeTTeYzeQWkzg4XHA5v9YyIpfNe/FiwHDUFhsodiJPK68SucNN4
dQe8VQLIdsRflzGRaJjRDFs6dH+TIazo+3zvdprD+B9TyCrAPcq0OjpVm8FdV0PsgaRZkp3obBdi
UIesZyLMiE9iOzpkssAqO1lZLXaZhjPCnLibhmA9fJvmOxPUfB/jwB4Tb3gsusk8zcFMTJCN3fxs
XklpJ0XArvGIn7P9bM86hK5fJJ8KNm8REUPU/owm33U0MIZKJQJASbNOnkdAwPIVY0MjIyZDM/XH
2XDNHfS1A9psogpd6+YG1XwKulcpEhd8CSqKnATeYsuXyp69J2isirMRvqLQzqbXnKE8jAcRzto5
8VIPR9Of5S+t+s7yFYo6hqANphQZHktb9nHUsJZ/N0NeP2CpHJzDfsYgurTeEhFklzHCc8eaCVA2
CofR1KSfo7a66+l/DpWc7yPPI/cqJUc5yXvo5rkozrlWamsSU7B4J0LqHA/mFRKds1/OcjkLy8Nu
q7TanypU/msVzptQ5hip+JjYhLSh60pazr7wh72JXdnRzXGg70R2ycM0WBNuDmezSs6lrneHOgc4
Nxgebi0DHm8LQ/DsF6+ih15nOtEx8xr3XKsiJDQwnfLHljj1Pnm0o647SMffewaQSkbdyaBlfA1S
fTfjZjea5rcl02yb9mZztkXXnMfY+MLyCHP1serPcU2gLQyZaFcpT6pxMI6eXTLMASU8S9P21uRB
J2otfg4j/zVLhgSRnQ6dBbugoXDXxM+UYOkYE0yPOCLely2PSxwYV2TRvg9iAn9QawkQeY7KmYSK
BLtA46ufoxJgKCSSPI+HfWvkp6ifur1euHTJQsztCdeKFiTDwuuOIco6nYxrqdwtIdinpNCGcI9R
LoARGrhJ0BZmiExOmNbxkZipt1mOEUHlPUhkGWsTgwu6vPg+gSG+MZVGhWYsWZWUZmVrnBYGcIaD
77rC0zfHf4bwpghY3YsPi4SrIjdy1WTDT0T2huLVXZZVq1TaDOjV33nsvtjF/LJUF8UwYXc02ntp
Ms6LuvbXEMF29Bn3weTOP/yJZWrG7EJXegb8EYGNbNxIwu1CjSZcJ9nHCKomp9rJJvucIiT9ip5d
mrm79iikGdcRQWEiWpOuhp7c2i1nuRCmFUQ0h8V1jDeQGk9GbNwbNg5vDFWwfg8Yf7W3pU5qJrYP
GRWkgUC3IoS2wVSA7gyYxgDwJpt4flTb58IhR/wCq79h7eddEN+QPs0h6C/a/w9Sb9nKoJ1Tpje3
WRQfig+r2OeuBQMdYROjxHHTIglIEEGGFX5LCjWX0bRh16eUdjlSLaHmVGQHhGA3HSJEnNvidU1E
q8hPKbjiqleerB3U54yY45XWC1orvrOIZOao1lcfC7cfE9kuwTXfy8EIikzujV7eZjK0j2WRZdie
xHdNjgc/ieyLZmshCC/OB41OLzrAs996AmUZRMofq47glLTgnHjVpisxzhinYENndChf00ppUAPz
MGIu3OjBDRsJZpXmle4WbYgrbw7M3SJPfrD35VllBNVrt2wEcXBdtAPN9DH4MFQ6XWzNSVyJFzqU
k4vQxDksDbSn2MZ96z3AlniQRUvidAuLi2ioY76gaUoPGGjHJmyueg5+U0TEmpH8h4X/iRDszZxb
z7kCNGulrtFS8BhdBGcZ9xQtOMmY8Kbo9IcW5Qv/TyRYJbnKeJox/U51kRH0BopmjicrtDIGMqio
ovDPQCwfoWLcEXNsgUVSRq5SEz9QNVRdwBaMQeutN+RvXtDt06QhoM85RsxX0BVncoPtLUoiTro9
Fj10FXukeioj6iIXwQChtTMS3eKj1bRdm2tvywtEDhYYiq1slWOHgU97U6Idm/WB1Va8qdpzwQ9C
m0oE1+mNqs9b0TxnjK4RyVD7FoA2aUpbH2sVtoy4kvjSe8on615o3V3iwYImCizbtE1w06MEUi3z
Wzfg0gV6jXAmvXdM14cgDy7ZOzfp5PE6Gt90A0zH9LgcneTjiZzEhIfADxqgz2t98r4Bt+DzSyUC
K7B36Fw8B4eg2g54iV86JUVNlBQp1C1OzWZOt7SIGocIvPgOI8VvLbqr0JyDVr/oVvhTazMRnvAn
K+Q7m9GrqMnlfJUl54rVbMT0iCA/e6gecuatrD5IXcZ8m2jRp1FyDVWVyoa9dSfvY5biA/+J4F0v
ih/DRCygnlscqx5dEpKGrv6ThdnRUABIAfKLrlc/ZlPzPYCcWuocR+rf2uvTTRpgo1JpAcyhku6j
mKvwNDcEMlsmdDHX1mk0DlLj0QmI19tomiRRxkLc2At778Swda0x/VkQER+mQ6Rh5eEBBG5wGtws
39biaRUOxrOf+b/9MbgHg9qqeike+q0+4A4D14oroNR+VfRROjYKyT4bAPXOeIMyE1LwdRvxQcsq
/QjG7LcfxX/K2BWg0TVK6r7chF5Y7jA3mmI6eUjiLIctugmyIEdLUlRb+xqnZ9AtdSgNSuMgvJ0S
rah+XLUkzkR7TU3Gi2TxWsCfmaqJVkHp61Prd5JNCAaVwmPpj+qYXTuKcbqqOoK3huC2CKcWBYah
bioxaS+40R5K5NQLALfg1qaqmr0WUUonUd9gqACvlLQYSeFXKJzZlmW2tnhQM4DIQz/iFjtm8d8B
wKLP0dE5rkLYX0SpQqVVXYdt+uuk3Un92LgOdS+VPdFLNtrnRze47+duX1TETRhwT45Ja0DGcn2m
OESOJVNcsrW89LbLh+GcSWs+GgTn4tDuYevluvRjEP8R6Wr3w+w+dXUZrgnSZcbTDaDe1tekVtmM
HlR25MZoDcRz+jX0ZG7NQ1Qe7HFXx1Ba9cTFkBrz2o5PcVHE6snETlQGW+S0Y260hJbS6BeSbm85
BTtlxZWheLdj3HjVw62N9kM7luyurEhpQbMobFT7HgCt3lIcZNLeinC6GpMBAQPVRT8H5dGqSXKp
JoREiDVOi0BURgfb6WmNug1ST618WAacS5NrYk5XW96l1zLm7KDvTVG9W522i/DFbSUP6qK6DT3m
lY4Y+5312QfjLdBwSO5sBGrJWNrHVJfoFt3vChnEriu8S11CoJ08gPx60q1jFX4SYgv2gBFQHoWH
xaZj6rXpzrRf88ghhUkOCEsU4uNENpq/lkBtsOmTF6A9GFlCG5zPq0yD/+llPHQkxOT5NSUkisRD
cmKUxHDRLC/Kk3gWR1a0W2CL92XkNk3sdX43vc+BcUn1+XEo5nQFFR5gLMgUS6HciCB9X2CrBXKO
YqIdwvlhhLctK+/WifHVzsmsy9ybDIe7pnL2vupfe6AKWGNotpSek1yyalsolZcaN7sCsSwnv4xx
NR2/BqlhHEtmK5APDsqOK1YoDoK/O19aN9e2Z3rMNHOnFIjL05VZ084matEvTahL2Ysd8VaqVByD
Hg5d2K1yVd6REWBul0euUBOZZaihBkX98Om5RgUCrgs8el5zm9694+ayyLh09O+y57nUtHg3uKyc
ZIN9RAo59j24rnoA7UNtyX4WfWppBVWZq/x3JK3sV6FEuUoTRWziJdSc52XSu3yGUC2Y1aeAzg1D
kqZujr3HbKL1bgya2FlUjYTvsZprIZeDf30cR+Is1TCeUM8/gz386kL5CBzGwCGLCNI4JC6PRw2A
sdwNWoMZ0/JcLBiCxoCFkQ8HBJ/cT7r3pGpmSJvZZplcLAOszvkd+t3zoiUKkDavNEiNDklom9HH
PQkBziup9VAawniHb57CHjlXG9BwlecOYUyKR5EBQYkcRws9DlEPcHEAEpHxKjhjnC+RuiHrnt5Z
1dK9hZ8CPegR3+0r4Ss8Iyy8Rs7i21IzJZEG4wG2N4XQeLDUjudD+UTKnV9VPWZVI5Gh6VbpBfGG
UNiXqrQMSs/lKqex/SapO/0RwGeReBkv3oxFd5TpzCVbjV2MuCKqHSPsz5Md/ahZXxLDT5nFfT2k
++VYjprqzjWT1LQRNxr/n1JDEj1q3snnk18vwuJCreOs+sB2+xzHrQUDGmGdLHjzGBkQTplJqKkL
/DN3rVPtMcGtdynaQyG7eadGmFDNmHn5fCxFc0Xe/KulucXx/AXpA4MLsAwY9eYdYeK/lmdIGIbc
eWODYMWryGrCVbZDYaI8apQkzh0rbn8/ui5CWl8J8JWa19O+c0AKVEzBHm0JZYZ6Mv0h/wA4Isp3
+Otu0DPQNqZxm1EoEUOiLsbrMuKYC0wJavd5il/6P85UuavRZu8JvXt0OR8lLfUqALrAn4HxUpn/
WF75kRTymgQTcstIWVHmF9vbCQvu8aKf1Hw2VVNlQBTETk3KTIAYiHJXj3sbPUBl0zeom3VKqO07
hU6psoUZWbKZ2m63qApVPZcoKwQ8DK+dUiAutBHHKna5nQIZC4ba0KdQa2oHy6vWLqqgbZlgTA7S
yUPOg8XY5+SMNt77zMt0bZI7G7GzrO2DFVU/C2EAij0zU/JspEXw3EfTaAaM8uKazD0FSuR+oIU5
qEvGSvdLD6adamcSpa21W5xNPapjNfxWq15a91vY/iXNUWSt5Jh/KwxS9tSQi4Kb/eM1wksHJwfu
az9DGqyj9VF1eg3026MTnUPnKF0/WS9vIR6I/gnKmaTzmATm+HmZYJTq3hz98Lb4WmTIrNkjYf8S
j17hCZDVek8wh/mBfT5DcZ4rrIxdeDfz06gxOBMml3sxDKINqU30qlGruZCB0bTYqM1pIcgUNsTT
lLtkUvLRtj0fS1Cjj+2JS9cQEnNbLMUKSqhrWfroaOMfdUXVq8VWQ0emFB2tSVqDwqQL29wwPatX
jpNdShDk2Snz3QLz6zSmxqZsiu8+T+5U5TRnlGjUtrs8TVAVl9w7jFVedQMYRhnJFwaepeb8JnoE
uB5Ah6sKCce0Dfw75vOyZrRKl56mEJoy9JMrdCznsBl3wOJbTpdGj2H6X1k8lQ0BvrTOPliugcNS
4wKTVuM8rak2MiQVdLtRsVHOF8BEjHeUwgFPvT86Aw8NG5O1SSR9U/xAHQXcDb1jbwTgKXRgthLc
Ot2wgUuWogHJZtgYw9f/cXcmzXEj2Zb+K896jzSMDmDRmwjEQEaQFEdR3MAoisI8OwAHfv37PFTV
lqkqy7LXu+5NWpUoMSIQgPv1e8/5jsjzg77dL2tikWe83JjvL/MQYeL6L31GSpRglzLTTAOk/N5H
0GCBGKtz7qbpNgjq+JqZ5nbuDBHpHvgFWRBk3p5z1O0FVWBpU3y60OVtPMxSFTXk5flJHR8DB23e
TVVWzq5fE4IBwyfXZx7aJuutmot4O2Q9Kj7/eemGFhn386WZcOljGMOSoASyHy9wjJ7EJfi/A2pP
/EBTwTIahClnaMe/Tsvm3km5c1Y2G2ET7jA8kUjAHKbAmVUFxD+0PxcXAFIBR3zbed5jygR8A2oU
nh/3QF2zsZvhZJHDeRw15oXA0htjdGGQiOU9mD8vLvW4K5CXhFzzkV5NwCHVa7NzilM3gOW6sVZ8
XeGsI1ARBkhORLTh221JstW2iWlDpqxDTtyxXWeSocJ1ao3wHmuAmI+r6dN9nPRWN7cvkiVZd1aq
hn6M1R47TkZ+iOgP8fDPywFarsOj44wvE9zDrc33UxRldrgwlmLGJUTtoEYCND2rlOM54tuZA4Yv
is+iba6W0qQEJFXc9bXUVzfqUZd9W7Lq3U5ZIpjOTdt5NVnrkGzZPuIMA5NO1u3cFiHXXIpTFpsL
kjr3vtKKj3KebrveXpnXZLdugAarX9HBVVo81ZK3W3s8lTRndxNbS7IId1OudN9g0luRGZJOoCUX
UgScPL2E4EUt/whZj+P106ewRZuD66X26xpCF3WSuVavVYcbw+uhAPU+v0+RI8ITirCrELuLeCgV
aOmWhOPpELMouWX5qjznF+DImt5zOWzHjLfs92+OzUDWQ5K71Tu5noldyDuZYADSefxSwzV+Gq65
uzRQ+Ko7qpKvF7hKVnQ3RjM96n2zQ4NO4348QajCRq6P8DnTIZ+oLY6c5Uczfr0soZf1rM7fMsGh
wGnRUrpfyzA7xBn9ATGpbgOS/cZn9rrnmP8GjnpHENt92n1OwfjedszVg5zvrLQp2TJUdVvlY8B0
ivPganESC80FFUIx3m6g+dF/fdOnuzoJj0E2Q7x0Hp1a0ORJDt16tslZAA8AY9dHv7x32/BkGPGh
sorvFyhHZbDCVbo1jYdg02vRRxIHT6GkAosdKrCA5Vx3v3ygABdNx7ym13OQvaI4pLmnNpc2Z8uo
Z4uf8BBOfna8gKEuSq+ZgKyEfeAiHNDDv0Igog2S4hPJE5VRPMYbtys+L2AhT7CjhI0TsQN/HXP3
Mx/KZw0w0tum2eSYNJoewPxwg4jyx2Vch9rvsAzt1zWgDoK608J20dwGupxaMzRJ1JYkUv9I9cPX
y+YJi+bVZQBs+UzsaNBs3DD8AgvwTtNWd5gyWGoTNO8yftTHJ6Uo74nbQp+q7WaTrwlWVIeVlviN
bnUjitDerrXxeWkO20LbidVEewrGpwBv1nh879aAEh7MNBprDdeZEnQyzOcwFY37CfHb9nKTMhid
tt4kttVAcDiD+IcxRT2rrz43N7oeBpCVbM+0Cc9aq4R7gWgVPsLl7NYYt1kV79aAmWYpMg/PiI//
q0f4iDDbAdCERDc7wGc9yFx8tWyWZNSm31MtqU2tfhcONiNS6hCnDx4CzrTX2dR+lSRKR4x3tqGQ
t2jNEMJrlJg+pSmNRMLv527c7Jvu+U4VedQ0sda9bq83w9Pgorm+HG+kJo1dxqjjaP/w3LqORu9H
6SkchRonoU82ujuasQPWAzwGR/nYEjmylfzY1/ZZLQVxkYbkU3C3jOZN2pB/MTmcz1yvu4bWyTJa
++/6gcgrpGk2vhpdRV8EcMVApeWv2bfuLu85UFT6g6a6ApDjnXEUfVXvYhVACbGG+wu/q1jZrrNg
j24+4ARow+5j3LoTSMOHxkl5lnU4Mbn2vyCQ7Yhx0xZPuju+Nv6P2ujfNdFKnxkZfDzjaTkS4vFF
M0WajHQamh40kakZlcv0NHwEW/qKixAfJis5yx3ryheo6E8X9mGp334I4Ns0zF1X4CEeNI0Okkh1
iB1kusOJJub7pctiKVaOdFg5iPbPDX1+jKcZMsCMgA0u4bIWLW+ZIBwt5mmamIBkHxEMRy2nrF9K
kt4YC1wklPrgeXlyV03X02ewS++JHsW1Q/VSutWHo/un+ioH7XpTtcE1yTvoy8RHNXfYZJDomqTl
aeaR7/6wM3Wvvx7HE+T+Mt5kuWcYILgP+TZAFtfMbDqf+pDv1O0esPCxoTPG0z+2KdEULo1Npysr
fZkvFbFup1/O18rnob/QivTfJsGR8kS3XS8nQAleAedxcVr0QqF3cDxHhYS8N6ockQQB2uNChhEO
XpZCY+dVnIc5NbzhS/7mDSy8Ri8ouOHUcCVWXWoHun0P6/JOKPxqWuW5AoDe9F3wcNlJJlQ+4I5M
Snnm+3lLJcIt+k0ALKzW6tqNE5htLFHjTVGP3/Rac9n7vXi9dRAe7dCJusteo9hG5DgbO8l+xnAw
Np6ZnawWtmFWt6+yeVwc7+lCkNJFr3DWt7IOTzjwNH7QIYo6Sb7KW3NIv7WG86O9d/eFCxC6b/lC
dVVx2WyMADfosuyRRAaxLlV198K+HYAl6EyXq7yer7BJ3SHRfxnmUG1w1z/V80NaMUnGEvHU2bbD
IDFn6SreLvWtUbsGMX2bbPCem76bf3XjLItmgOfhbLQT55cK8n9ENP5/KH32AgP+k3QtIgn3LyDi
28/5v64/++Fz+QuKWDOE+YP3S86s7/wRmjYhsq7rOB4hq/Bi/4ki9v7wPP4cZottBfoH/yARu9Yf
Dpm0gIi90PZ9xwUQ/E8ScfAHxGAeFH5iuhY6wf8Ridj2NWv4r1JDj8NJYIVBwA+t4DfSrt31deWM
Xk9JoLZ9uhg3q9aRJCGVa973MyfjjB2ld+SOScATDxlMxayqroeKnmsRdxxO5QMsUzPKJeyXepjh
zM3YjIq+5NkOODfh3sj3g2qpK0bx5hLPdYoz87ZvlLe3lpU0eE9cWeZQXFFctQfnNZ+r/hQOWNAQ
ElF2o+mLLDlVe3cMK0byS74JM2d57N5jK//eg0O6H1wb7+jg33JoJiO0L15sZNHb2Qi7UzlMFLkM
5LZlzkgrnQ33gK72S1BLknKm8kkvjYs3DYdeJcNVgtHWMM0XIjCMHZ0yIPVq+UneSESi1ogogIaH
SrbCcK+lOxAAN8bDIVHV3ZSF8dNYux/GnL91TtgcGjOYviA0j9pONleynDDCIHolg+GaLgm5UGAV
tjd0ptkMnfwm77EIsCkMUTA0SFxUU+2XBrA5HpmnfMUQ10FYw7JDB8rt1ihMCODok/l5GfvqWM9Y
N+eaZHV+cytIYycDqf7Vemka83oyktekxRStj4GA+bE8+U9Nl+N+nLNzlUIlZLEw6jQ7iLbfwxjz
waIhqm6bVe5029bDXoRRnJMEgHfgfEwAjN6U6OjIDQpD/piLiO4P5XWZ1FMEdfPNzTgSmw48jyU/
ypmkupFBDXInOW4DWtBNjn3UV8SR6B55GRen0hHfZDjWB1yszSybBzxXXLdqchBrTXI3JTiOyQX4
paOcgd2CIjV0VY6WJsz5LYgrhgiI9BcplyNEVGfThwwhB7AA2pkSrf2LaRCE2KVXi+R9Og4ARhW6
kEXWlzptWQHXElqE71Dh+IhtMfjOWXxDvKo4B4U8z7OFC3GxIZt69FsdC4YLLYRru1Aw1vz6sGBO
o/37jFP1Iex7sc+X1sHTd70EISPUyZK7debRaLnpMsuhYswyuh6/wHmjd92k64utuNV6tzxwD6u9
TfbWlkODXINrWeVylzAKcEiBz1UYHMhJo9XJ0bemTegCKYpszBORz2wEb4hxt2TFa73eNdQwp7LL
FBqp8tbxVrX18BTNim2YxDwm7HPGPT/N34V4bXNrehyNr5615vpLJdZhNPhShYHANg/OSnKRijV9
HYfcuHYwszN2TcSV6zSwPBCIprndvHR+sfeTQRxUNtdH1fAViI5pdGP1jwm3wjlAWMhYL9jDIuzv
bYr+qremg6jkfdOP9oHj5ESfEtWDX8n1pizJKU2FCSvRaA8xwv4QhQlYRoaxceMQKiy2c8vNU+3Y
GNXWICz32Fft2aBvm06cEUtHhdsFDstOjlg4m5CwzzJikvaGcfe+J0Fwl/Xl4zLTMeGt+Nvky1LR
0G6DengMcDn6Sx/StJnKXTyiog74SiNzGD9FE4ewqZANznALoGnOHpIwER5ihg6rmp9KAss2mWIy
hTxj2IZZyLI4YErm3IYntb1XkEc2GKrRBFTl92yi30zY2A8YEZBbku6pGBhCxl4pt6vJ15v3NMT4
FsbIp0uDwlMZe8/ZTgAvju5PInWyfTzzPQeYK8mkvl793tpwHinPixwcWM4pshh/eixL/FglYOrd
1DPaK5vgxRAzt2hgrfcgK+fZ+CzM4plUjgCa6HTlVJi40mEwd7V/QB3xGTT1sY2RytqmsQvS7Luh
Khp2aXmEwGFfCX1eIvbiez8Yu4zcnXmi2DV9Y/o1UvVaHqDeLu6I5cy2bhrznCqCozzsJUWmTmWv
2Uj6L6GxJgm9ro+J9tCAFQYx41lRUAuykefc3eXHiY7Sm+3Y8I/Skc790tHwSKqnYKTSnp3lHDrc
CjUK0qs61rkcGQDp3u+o86wQlyYsnXmO88ht2ng/wgrfNBl1MiU8HJ0s+cyN9ggKg65S9iNJp5uk
7aiNDXOKDAviRbBIHBvgbWeRIdNAhyQnGndFQhK4azB2BVd5W5jOiq2LJFORBT/BgJPG0tjTYa3F
t6E1xZnC2N6jQgdY6MTmLQrEg+NWw66vSPhbRGmd4wzpxehM5b6yZffFhnI41KVxTPr2nlFqe4eF
IIOJAu1hqGhI2YOMwtW/V6M5Xc388Bwk3TUG3+K+H1qf0XivvcwU9gz+7yfUZLCEupPnZwWT5eCH
MpzrxLDjm0WmoLVG++dq5945rvgQKKNyTJzdcNMNdX+9FixNkseztjF3elnmIA5FV9eobya97D3h
efo2OFYpcWSKaKYKFs+WiTkwRVqGYT7coqMj4Cnm7y0da51/zSiP574Rt6kgFtRRnCXAZlxa5Ln+
daqaHlX/Ppl9BaRsZTYyUSKvWkQzkhuz9ZsMj7EskLqRS530B0ozPjBIAUQqKUTRim6gaczby8NI
7AveV4mIfY53imSXCGjSrqVlAnOE0Xiu1q1Q1rcSiORBlJD/YrXsw/7FHmBPzSE6jYWzU9Oz1Jj8
Wu5iWL+Zuh1rE+q+iD8Cl4NDTVgAIgGEE9DP6VS7PshSz6P/mdP+m7IHaTD+c8ZHX5G4IMiClNjh
GOV776sdPLENEUIqNUA3mLNoHJXawQrH/YcCIwJxO0ZdzQA7GKyfbMyuZS23Oceofa9xlLl1XPTB
KcPzjDC4/+Y4khuD1baI2/NgFYxnAy0SXqzvVVx8bdzQPiNVu2xl5LESU8rpw0Cks/XmzgdQiFzE
KskQNu1D7Yj42koBxZPpTCoO4WmEzgC+/zZk6K3qHIWHxLmJF/jWWbJ0P4cLH4yLC9iGJGRyApao
bN2vrUFDfjYaD8CV512p4K5fZX/TWB4KERu6GyQgFjlqEzj2LAy7NLTHXdleWXYk3N6IUvSm7IWI
GEXiE8wrmrOxCL7QcQYxIjoHBWs4X7Epwk9psuYOYTMJ5OsCPiWQH8HqPoo2nr5YXr7vhzx4qHBn
SzKThZ3BoLOy+TS3KWh779ywN2O4zB8wyBHOAd3u2JulcyC9PDOZtlYI474ANx3JUFxZURNw4X0b
gWacn/rACc9F5/wALbM+YstcYC8/juo6H5Lp6fKfuc2fF7Xkt7M/AANSNXL6JYEHl0AtEKZN7u5K
CnbbM9HOQDh7gt/ELKq+1313r2E40wgihDh1ciG62rmKW+nBmTbZtL34iS2xuXXjGKTslHa71FM+
OizbvypcGvQB8acAJqV/5cS2dyO79RtubMLn6sXYDRgcHvRUOawq78n0Fu8pLlBz1DRrfv1RSFx2
PZv1CcUCEy7pPhUJD8fQNdOxSWszGubOPiyGseyccrSJ55Lq2TJ4fC0Uu3tw14o63P3wFhydKV4L
YUsgEd3H0IYe9AS7vqnNFqpBK7LbsIJbR5tj8tdzAcmTZi6Pa5FtZzrqY0LfdsKHA2s48Jt1Z/C9
bc5dkAYPloWG3RXTc1mWiE2cftk6rbWHQHCP6OPOHyE4GKtx3c59rhVzyXHwxLJdZ/lE5Mw27Ibh
hUQ8f9sXRAyF024eY+aWYxtHMVzvEukKRJGZ9qTRpUe2uGw/z6UF/dP6Omv2QjqjZrA5AcRj8yoK
2EmE5EUzAuijtA/9uiB56xUNne5AvFdddQfFrnVlhfUzGenqUAD/Str06I0CsyxXyKJcIEDPJv60
du5rsoxgk7HphZMZMblG/oisyQ0YbbWjv0+zwN3nLv0bOflPlWJ6N2c9Yl/ZdAcPoXLPLPi6s63v
JQtFRG4cuiaHlKtSuKeR50bWgWIyv7Z7jMZuwBWx6Ouva/6ajTkFojamsrB2uyQzSTsWAVbqERru
DKOZtuyP/G2A23RPLeKDpzEPQdGfPXTsHiwg3/fySOoKZTLac2/7TzUghLturVGved8pzuFgrCFd
YzWClpvh9LTOPcvNqSdSY1vAf9mKgGzw0Er6M6cpRZQLdY/tHEmKltuKBmXoFz+rdB62SvAIiK4A
62IfbG+5CqhNNsQScjgGNugx8DVNTpPVoOxoQPkeYNc1qvleZSb4IgiFStWwo5xl474mnnvjJNlw
mIRoIom9AoP3GvVUcZhC8kcvtV6Dlm8EiazAuuJvnCAB1DMlNwRcUy5O5WPc4Hfo47dAcFjJ1PA4
1THAvkX+SNh31xlyg6zg702+/Rp0HFCLVsBMU8yYhjQtjtnkvy3txClW2eOVnJJ157kJ3iA5RmFZ
zYioCrHNBKeIS3ijTSHBp0sYx9v5eM5W0lxmw78agn0JU+6hozZhG7RBGICaxNb8E67q3h7W6YDy
g/Fz2cBU+eHDazrIkoxeqOXqmAt3Im+uGyJLMJiLwWZsKkmsyhYTFKedlONt4/u7OZyrbTjGz0US
AHMs+iu1ej4nqDk89XpYPjJRs9kknqY1OKDcLBlI+tBFpoqxf9iewqQ9C6uSd7D8vgU0v1Bv2Ldg
UvwjVty7pSyNK5jr5I4x/hcIMSPkd9DeQr+6m1dx1ykOfaHVvFMefBQ+PXsmqWlIWJ5q1iOTxZPp
D09Jkc0MKUDAzwQLbcpixCftWTzysM49/JeHmYdrozqWi4zp3qauKra5Hsd33lm7vIA6bA6lHRkJ
kPO6zYqDVVQjHFCtjPOljzHavsHiX5w9kCn+KE9uOt44XXCd5Yxmalukt7U9zuAoK5RT6AA5X6/B
FVGWKqK1BIIupqQOOgPbDVVeIW+E0d2k7EdwRlDoZCnZa4bv0NAWTLRpvuJ2AwpqtDyjIwIW1+ki
CqzPOm+/r4YqrliAxdbmiUU9ShU2S0g2Y07uXBWaT173EfQMbuN1rI80HyOxYjcxWt6cWdeHZhBE
2Y/jlmwX0Ew0dJPV/GbXTNIVzWRUtI69L9AHbzA+sDPHrnNCTfglsUdr2/XlN2jF7SLIuuybZi9Q
GQcPywg7jRF8s4OEr5lDaoOVVYuwL/6FQW6kS51NiPa1mnZtRy7PMpxAWMZbqjDLJK8MSxlkmWya
ZdSBSPPLITysYZpQp4AbbwbrBhm8dX87LOrAwfWFnesnLnNtzQvvOwcAXA4RPx94uOMEE5Ez06dS
QX0cmtAByIApyTDdx6qnp+y7lOSrmVpbW30lcMM8jFIdLIsOWi9rCob107Vxv2Qie4spwGujDg+U
I++TbHAFOGzs9zgw3rwJrlcAGWLjlBwmvIFpkrO6HxPn8DEf+50jWkZd6XfXqqyNHSgjGg1KNPKf
y50zZPtVUhpy9Nvh6Kz203jn+eOj7JuTKBXYSUqhKEcngujP+4JdQmv03ASSYf6SDZxlRkoDwFEF
wpuigrqGktk3+2/FXe0i0oqbPo1KMUoMxB+ppC01JG+Wwy8IqfMPNYh9ayaJMXTWL36tzdu6FT5x
ehW24HCQwJoIiNRG2A5Dul/CXc2cYM+JEn0poubIIZkCCZwBICn/TsIm8gyTVgyqm1MtZLitxhjn
rp3RRsM/vXiEVTFh/3o5xeUdqjrDuQV5TqhAsoyRJ6PS5TpfjhJQMvmtVIxp9yx7U+1V44e7OSEZ
Yb2ftanEaEZjO5QMKmCZVaCusf0SJ0U10R9cKcBGUdq0uPgPwEROHM+8fSx5fDuqQt1DM9cemTCt
msqv22Njlhrxms67oZutDaxeXMrS/Z5rWLyczWu8wlgWbQBcQXXll4+G5b32S9psUQrASeugYQsb
SAOV+DIReazMJDmulXgMZWFESFts5i6ddUwADy2Bn5xwNX+JF1Kwy7RDlTJUbZS18V3JwQlE8FIf
kjj5mMkBvY6H8tEdl/Jk5/m9hN07Tql9xp2DopyD944uCYRQRdMlJGfhoXKyryOJGfTIl9tyaE9D
poJTA6MF1AszhtEar2OIrtu0AhbktuoxW4PdzD0CeKNGnAAvMLC806Ut///t4MH0XOfvBg8378Pw
/pGOw6eUw19mD7/+5T9mDyLUw4IATa5LcqHQKXv/HD04f3jMW5lG+M5l+oCd+5/DB/sPUrMZPohA
eCTwOfzoH8MH5hI2vaLQBGGhAxKJVfxnSOOXXzOF4bf//1/1WH2BnS6H//2/fk9BDHDUmiHQAstz
A+tfgvJCZxFG0dJLMfv5tnHNKCaKzk9bZ28EDftSAHb2TxfpH+/gP72ibZqug73dwSr5G4SjrN3a
XRWCHh40+MabNWifbQEDCvXQHKfjf8A4/G6Z1x+QFwod04Vm4AY6KfBPIYYJAWwsVEV7tMq9WzbU
w/7y0q7Fu+jWl7//ZP/mpaCK2CysvKDJq/31pYgYtFBerC0HeoJ0yuKnZlywf2p989+/kn7Tf54X
8aF4JY990ece+JdvTQowqRwM22NszOEuDJgYDCm63UKRmfr3L2Vxz//LawkrpCcdemR1Muv66wVs
wb7TCMdNX/Tg+xzzJej6qA3ESZlsQKIzJyRZV1Yv2X6Wbo+P4tZJOlLf6pu/fyu/Azn0p2YgEtp8
m5Zwg9+ur4+Z3JDh3MIENPZmEZNkrNGq6sUylhcgPw+D63/GwMj//mUvn/D3qy0cIZCo23BAvN+u
AOt84/hWwy1kFHgR5JXtT5BR5odOqgfcbFgok3Nery950DEnM7L33u1xJhDbk7lsMSoQT7konv5v
3pbreE7o+66AavfXL0ZwirNLGKTHy/wrKb2j8Hk1GlEc4gL5A+0HgD7+IEeEpSXzsinvl4LDZjtO
j4FHAYauZhbJ+9+/sX/7NYEOYXliRMry8tf3tVL2LBm8mSPuxJ7oS3Ll+3GKlgUZyezyRHDw9W35
rWU2+B/WFut3aMnlFvnTa+uf/+lpZwjgTsROt0eUQHfA+9EroKnfJAryWK9elMm838zVcRbie5Y9
130s/8Pd8u8WAQJq/8+n/+1bmYsqhRrIO1hTTitMnuhE5O+XwM2cJeHvL7VtWv96tcPADXT8N9Nt
274gQ/70iRs6v0EFbJf6pd1j2TwJ3B+zqZ1xJlpOF+g+qMypxJVEttlmSckOLYP5weudowwnXUEu
p4B/s5TLKYy5dxyDY8Ac7tvBfGmTjJJiuiW39MF1xgdGyMprvmoZRpjl78JibjJM6mUt9yG8yDY5
jKKqIILze/TfHwUdBUaG9swYdnEelwX2Jsnc2yE40584dXT+EFjwlzyJXMoZb+u17zboq7lXPBSj
jBH0A6Wm+cF1xdVk46yy0iP85go3P8JsM6xvLm4Bw8WH0i3v86C+ZB35Awkj7UZdNSHvsTbBRRT1
F2acoPVJVdhWFVMJRMJXTBqOS+zsh3x9kZ15dIcfxZi/l755KhzyKKdwj9wPesE87eww/6klZVpt
p+8nO+QWBrzPULG+d7zhI9BLsb4yZgGTNrWHfTujOVX2h+GTcWNqGAuTXfQGN8QXxJuZz2UpcZzV
9FTKEU6Dntyql8viIYU6QeVnGty3xlYt1bvFa7o9F8hmxZtDLGLzsjxYDGYXc3yfDT5csI54uyWi
YZniKeA+mCXjlcaiX175fC2NIqWvavCVs4Dpyx97aISKYsc5/skjvJS6uvrZVwONdByQfnJj4wDf
uEzfUIabp3hqP0gn3rhKz6lnRu/kWLxM2XSbh58qYMDqBfNLOrNP2LTxZMi62IbXXWrdYRmcmZnz
TuJgvVcO1DI24TCYHkJmY/QsT2kx8e/DIdzdFzotTbTJe+hxCeq4wzb3o5vUyTXLd/0S9YqyBqYF
sroROYH5ki3d24DtMzTKdxB0J09fKYqfW9WC7C/MFzKgIi1jLRp4+3n1Pvm4SR310nWY0ZHSBk1y
7zQ2jfzeeshpJ7im5J5KPInxarwvqoZf7gz4dwkJwJAQV0jKzlNNREoYpCdGA0TPU16svKNtncp9
12acULpcg0khKSzdnUimzyDj5WyHL6sXHH264rb5rKyd9cXziVKQtbjmuaLToB8ESB4bZU0Pet/N
O1p82buGq4Fmfp+BTsyLew4lfWGF7YdsR4ezBNojbuVZb86OKW6BW/QkeFRHBvPcp+yxB6LSiBqZ
Xpw+b/dD3wxXRb48W4grzoAhQEKX6ch/oBViJItpQHVmrLg/HE4wTn53uR0xF//M9YO7anET/K1X
x07ufVmTVuzz0pelRIdnzQIWQ8mz0tAApTM8zC9Oyj5FrBG4r5iIOgM+U9LEaPbD9F1O1BFu0fBw
hsVhWR6HlZrwsmxNeqtPtftJcQu1ibtVqhR4rZcXgI1NhNvV/MAJMUFNN1e6p7jCHrZjkf70m7aD
acLSJ/sERHjx7PfFu9G5xy6Tbx4m54VnYOKCWwluWANYiQkyRIxsWeFMCawCIIPI/53D5S+EI/PW
mYfMn15QexQbafC2lOCtOw4vZfEqMftQ1HO+HWj7bIMFirk8t9j7fRqwvgvotFcns884GobxjQnI
bxOuxkir6ujRsla9j17cydR+JoOcvOMk23u9gtY0NtGi7BfM8zxdomn5Rd1GyHFBvs2T/svFb4Ht
b6UV7lDoRk0Xl1F8s3qJd8bjiP8Frf4OsW7QuPN1aw94S9P52nG6K1+yitLMZ5tsAPQZOMD3wjSe
eLYgegmdHoMKzpbMGBeDoLG0rrZJ6z6iHAaRodqQoU/+THQFTMbarXZhyYUrLXOXGzxXJaGrGzEv
Lxej/uWGvBQvDBN/6u3ArMqf0KiOhsmlYYmTkrCjRZo/uth8zNN6O5nW/RyHpwULB4J7Gj20kre/
vqJFwjevDqoi+kbf/GM1kyB47WjNrJFxQ9FGercYqO2sElHogM576SBxetzWqZqaHQD2zxGtKL1P
AcwqXK4YQNPUd+p9hsR0UxIwiegyxn+R9M/dyBVJ6OAEuDBlaPhR31nfxTh4UbwW+KXDQqIpxgkh
cjhcYCFoOyTGgWgtXBqKfqdWNgHg4aFsV0je9LoB4CbX/sybhzTDChNL1E50ZGna08ZtGFItKzgz
YM9A2ZaoswIJXSS8ymqGtikeUgx9KTIMHsJeNDd1S8M9mCjbg+WzCyRRiqxbC3smvexPYSLmrTou
0lTQsCsdmpaBavcIUvgjFvMud+i1Z9MOwhlGOP3dNSXP0LRClHRf4EHeKcXtIqueGJjQfqf3AMzH
zAyAJR0UIBw6acnX7vvWO//w1nax9tWENbhMt/VwkbxXW32EucchKYSetiAgCgvM8G2Jf7bx0oQh
FeeLdHaABhBnNOpaNh7TfDt+KhMiFanbDa3STe42D7UUL7XiEUjj8XGtMXjqtdwTt6vpMR0FOrlN
ZufVR3BGcgJfhzfC9c2tapcyshp9m4FU+9EO3gtq9s9S8dg6gfnsz74ZrXVO4PJKxFSThWh6Z/4X
30oZyUCdO44HeAaqaw6aMqK9Bo4ecbwcR1LYbC+SSf0kRZuReEubX+TQQl32xWilh3rUjiDftnjC
KQxGnmXAbMo7j3WWbupHWwbTY01jx7UR9Ntr8LEw3bD8YP6eJ8GWJvB1gpnkjXxp098P0pif8sY9
T5PTHjl8Z8x0stdgmMxTFebz2Qi8U5GV8QF10MnuGBKAXb5JOkUgMFFtW2knbuSWKQM3kLo05tCt
opyjU7gzM+sFqdtGIFOmaVo+Z2ylEKwxUKKBWrqeTdAsD2a3djtu6IyU4Do7DFXQYNM1zEhk3RIt
9rIjivuqT50bc7Af65nZj/92OZO73PbY9dED+ToixyIHW8HAds414xBU+fYXrKR1ZDXNXSEAJnlG
cGzpw+IQY95cMrPIluDFyhY0fni4u0Ku26Qav5gWfh3P7zaVPSQnGvSnzh27/Sjo/Am5TDtcj8kG
OuYPYxZIA+CEK5tZMfT5g2qrExKFjoeieAhJCfaqlwBcDCNPnk/IslSv5kACFRZQrYvYVTFdVEJS
fnr+h1RsHyYz2T1IDDKoGWo7KEaAC20zOudbK4/MgHprUu6ra+CzQRBBSZUUFFoJB5POkTz6gud/
QRU3VUiuEEEcfIcXDIlPgEnp6VwAtoDJZqI3ZwHQCZ/7ctl5IdNLpudQkZashRcwRklfMGyUDRpj
wTSARBDvmGJ+nf2lO6fgHYhLG9mR1H5chukQhP0dTcuCkXW7oG9wEX8W/m7wF486dkJBwJO2rkwp
yqmnjArKqA6YnIQ2lK6gNSPfT/ujZs5rd06nFalhAjV7Hgn6MwhB6NlhIpnGSyRaE0ISmkxwk4yy
jfg73g1uJ+2rRf/DX5DyID2yozyB87En6y2cysNlp6udhkMmWkeJvGkbq8S9WnsoXgl9ApYzZF91
/WB3rn1YgelmQeIcxxDCCLvCAYMm2U12ehNi58Xt+FzGHVrPafhedka8RzuSRoSkE7YhQ+bhr0SU
QrD9b+7OY8txY0vXr3LWnUM34ALA4E6SnkzLtJUTrCyT8EDAm6e/X1CqPjKnpdXTHojKSkOCIBCx
979/Yw3bzGwpirok2jkYc/qdfPK9LNnSvcltmAw3cm6fA2JVILgN9VWcaCtlInCERW2w9P7en0Bu
y5Iy3extUle4CBZdUvom7KOhDwjrGi3GnOYL1nvEBsyU6QZlsptolonKP/SG+Su6hGVSVK2yhPon
hUB+xb2Oetx5xRwSxw3UyVIXBZm3DGjzjBPUIvZ3izpLCjozEm5JxGARTGJQcl22ZrG9idSs47Ve
8w4Pp5BuJh06tW3QIE+BZJrhYZdsThypzQc0GtjNSQgj+pwstv9UldU9a9Jr5Ue3l1K3S2kziT6Y
rtokfWEGgktX1J1N5tDWj27mfeMe8BGona6UMRJ7KXNMsi1Ec7IUwy4RDSNc44vL2sEiGF5NuBBv
FhszUf4jYpyExgY1ScMkbsAcg6lBeGfkEJWCkm+pkUltUfdbi9KuKSk0dMqyiSRhb6xtv2muY3/j
0JhuVULcvAPlenB6np/qAgEVywZJ0CFOtaEHJdswa9SffIypbrZ6jbX0+izEPj5SfeI9hy2DkEpg
y90YWB1mH5bD+R+Xlo5TE2hlkB5rPrFOh5DndCQ7q+TkVvm9N0y3i+c+Fr68JbrjEyoiyxJMW7++
rUJ9i7nLi8s+vVJJjUUDc6W5rx/JCSw2I4bXSpAAZ9R5vjV9InVImz7ZAw43nlNso9onCSxB3+hg
30N/6RFCj2HdBQ2NfFpTW59ZUh4Jx7mUVF35gCnHFU4bVGA1PF/VhqtgYUPVbSmznXerIzg24TNF
Cny5QqO+zeD4Lqe0YA6sQpJqcFu5HHbvS2RUZrQaTLoFDCH3li3u5GhXUD61oYT2Z4Jy/5jkgc4c
xjKjGM52ETCXjhmZ2OPZHudT0lAc9x4nnsqeBo2AruTTCAKiofrhnNXUPUUeHaOiupEVkcluO5wY
3b5cPoNe674IrySlWh+DXlfLSvcWuj8W8fzqIHPti75icJRgBRAG5pVno7i9dMl2jk7WM26FS6kl
BWD1wn1IBjIXlz4Iq63WgW5tS1nc6GKK88T0WDerjKBOvfvspfiVGdV8LC14hjX3ROvOD/ilXHve
zCS0u7OAIWZzOSLxIUqm5Df0U2v8w40Gkj+eHbKOFXMg+K3ytrTj+wBIz7bkvur9dzUwK1fmdG2S
KIE8KvmwdYs+RpRk4esFfrscvKn3HOVwvVoFQEXKJkUMymcny/VY8ZdGVoDzBv0B5Fn3u9DAWi74
LJG3IfZbV+aELZ/5MJmJBIKZbvAE61eGe2cw9OfMP+sFo0d0k4tVJlhtPAgeOI41XKScHqOm0YFy
fk2hQRFMr9f7VFb14wVNriNWusZ9N3wJeGbRXmbOfNL7MmYdkGzLH83APa2b+qGiZO9NphVeFVw7
CFc7ggBXXYhgoY78DSVGsOnohLmC+QuEd6jZdqaYoGty1y4aHUOg9J0wFgal+pr37Rp/wcuNtvWn
I6HL79lEA6IXWpIqkuF7Uw9nvZToTzVe+r2s3I8pjz9S8xtmTysI1hm+MSXLDGRvnCZEUM1rCIf0
8EAQQ8vdE03T2fWesj7+RhrkUoKqNNKK2NUPYc+SgQ8C63L4MC3Tm36b8ATAlFkUVSdvXR8w0yNb
9wJc9q1FN0l0V5k+W9wdtQSoGLHTg4bJznWZDdgdQrGwQ08bhjaSXXN5qQ3cLFV+rkl2XsaJ8BJu
f2J5ae7j8oCZqbG62CuYSM9h4R1TAeg1lG+zTBckxPQdGvBxI1TYDqiGHDnquDUOjHp2JkWipy/t
y0PSaHDqKtES7lokTFzneC9zeTtpSRukM143gWYxTveezOfNBViIn3IXclpowWepRy48OEoaRipa
9FYksmEJYRFJrCuBvjdNKjNw9gzUo8D5/4J42AGJaU1/O+TWdgA7ka7urbkqLQJhMF/YoTGmW7/A
Z8RcB3B5Yz+8GZHFzi2resDJSS3eJm9xasavgIebuiE1Xg+ze5PCrzCLt26AsqHvhy50+AgbOnuy
eTc4rKyZHX93l45eqJ555azbRtM6cv1XW1p7v1s0xUbffq33ZIfYG19a7RDdLPEdRxOMcajo2eYJ
s0y4pqFu79nvhzr6hDyJYjVfNv1IW4S6+9CM/TkfCchRFsF/gP9Xs6kJAsNEgLtuJEFhL51WpKGy
fGJlKJFWdF3hw9fmXmLgcnXBSAuDXTcBdCtdMuNoj9KY1UBGVG8lLsCDIlGwi/lA3JxLsl4sFlKQ
uwLVXZyoPe2pgTMn1Hm2UJjJAz1oQP5KPSePrayZ6h9G+KrbJssNcvTwmrCrh5i8EyKjsGYN21sr
5bkhRF4N6XMX4eaGHkNe5S753c1g3l56z3KRWND5sBpaTlHnFc9NN1+PKQrqOeyNVd4VsIxd78Mz
CyqG28h2bp2p+LygNIbBm25IVq8R5rCI+z7e32LlIrohYn38dbOjVMw25JCSMElrHLgEiqQp5SkO
dl6MOjHQkFwROlw0qf/Dz2h5G+ThMF6ILNOAmFJYQTQ25y4L0HTn1Mj4pN1XaeFt9VJySVtRATOk
2CxfnUl+9hOhXX6A/ggUAW9GrE3ui5ktJIUqTZ/81i7dnTJovcMqo4nKXRZUtjdiGaEW4gJ86ZkJ
xwVy1ntbJimjO0/+qEkWRNREcaShKQuyCrLkzKNivANluGJYXVzJtl83UbAlpwT2uIvK2emLD+3u
7s9b0kT7m8u93CLhgEG03F2qucsbpfSa18p1WJtp8kBmi0B/6HbHkzrGbois5CHC2aT11deAAeMu
r2/MWXxBaAbewBAgjHDeTnD5smM7BHJAlKUxAelQSY71oSojzKO56qfsXGeEGBokjq+5QnZtOX/B
F4/izktul+Bh9LDFUXHYneycPrSTFhncNy17KUtpg4C8LI4pb+3oTAfhK5qCZv4e2t6r4ZRqS3u+
cyNCUZxg7uFkFm8IxY6RwvmGXLMJtfOsDVSKEil0/U2R8ryN3TtSnQ54bn1ZNDUOv0i8C7oW94FI
HcrMI5xOpsOawBMsZBPrZhJD/ziL4rnIBlRU7rTPtN2CEWwXdzqrIDY2HvDdCj6mQmOr0HpXRvNC
nNQyIUQK0ZlUi43jqp2n5O84Jzz81j0cwq0Y6tshQ2dm5IPaZhb5CxIzVDwnUIcRoN1uc5OyIe2n
u5Ygg2sLBwkUOMuWhGFApTAc9lEK87m35aFIcCOj3KY9+kAW66xD/9nFD84tUIW3ynjvqkBjpFG6
X5SP15zIXtHlY/LaYzVjYr6OyLy8L0c/Mle+K86yhnt08awtWtkdM/1Akk2NOh0fKUuHeOuH0OSh
/4L1tHnkWpC/PcBBPHbpTPkvAgOgA2+k7TCrh7wmNfzyIMkQIqgefnsUVYc2Ujx9Xt6RZRJt5gG9
h4/zY2ySn9vE4MUyZqUx66gDIWS1CzElWMsKE9Q2z7+1wrCOfSG+QADstR2OuSlwQL+qRrM4Xh6S
LPwSaBaUZdfucfLj3z9cvpdilbqJ6+xrQqL5nFfzgbOJQrEYnePlqz/900Ybs4vc5phUuPE7Tj9t
ZEAQllGm4vjvBzVGOYCiSjdDHQLh1FPSojbG/jZUG9cY+j3xHIR4xvVYF1ceq4CdXGeR/Yj/n78d
g3472dO0ETEKQ+1+fXnotYV10+r7CsB/8+8fpCEvlGcgGqZhm8fLA3C/9etXvbbfR83MT7xRY5PC
crhbk/o+MATDPSXObWaKM5pGtOMl0GAcykOMvcx1ZiXPtmzqa6cjqWxEwbo3cpLK+ZTOVRetikmo
RyGba3483UoTvpKd5ekhyIceILJEtObjq+kjhH1wTcN6SGKhNjIlRCAIsEroTLfdOlQELDpzgFat
9zsuKP1PgPYaU8VodfnXNEKaAuE3CNUmQ7jvOZxonNV5sQt1nh3HAxoHp7h8z6MNQwkp7x3jbspE
9YC7GaDYvNU+CY6o8rtkPdEa6vyKGK47rNPMYSPiPLe9IYG/9ZduGX83pwhnBG0aXmoP8ctXg/4U
fvc9IdvtEDlvWLVClh7Dfj1a3hdDeN12CrL6hDN1dCqwSUd0fhz0w+WraYgfAc6Wq1axg3utmI6R
zD9TBu2bjLHh8fKty4PIgt/+qRo0oF6ucmyWivxA3BROTzM3VIx7sfmQDVzlVgXn0M2d2/kh6MKB
aRMP/jx/YztyrqS3hI9kdFVj8+hiJRA21bwnX3hj6bvY03dnNweQKx3y+aAxc/lhGmSU3RbEHY9Q
k+9YMBi5n8Smm269vsl0fhSxkQ1WzAlLzTqudX3abObOJHZE3+L4JSH86JSDJ6MgoCIhXijtj0Mm
CScn2Lk75nqhQYm4S7I+QLNVpybJSWG8VhbWXoKecpdP1m3spxtGidY+7LbKy/wtXi5EUplIOuQQ
4KfNU0mBtCot/Ls+7WLyksxllSxTBQpuYG8gy281yYLHeef0gkNwmv5Y6YOJLEzzKQn5UvjOgONV
lG6AIqZVGSYYTy7COV6+ujyETvPbPxNXWdsi8Nk5+wMx5fjhlfVwjKXDi6BA+PWry/fc6JmU5+UA
ehywz03A43Gy4COKZemVhRnhBnMch2zI9h1jqpObeGzR83Cv4uQNymGLeUizjlUz782oe7Yyj08e
1u48C8w27RzgYYwQuPlHizyUlezQI6HyAKST0cGh5SHpG5dBJb6GvrNLvVOLXCqupvegVi+L271m
ExWjOdv4BAJkGtQhx9mihI9m+9lNsdjtkyZlJYnvRAmGgdExuIfzLqwGnGBov9cU5V2T9zuMRtTm
0yaQMDGJVRlH3z3EsyU3pgeNDM8tX3pqXWUICgOvfUvd4msr/a80JqQYQfR0++jrVIcfs9NgE9Se
y8hlWV9c5iHTNjLig34Dwhp3OfJSbokpJjswo9ZLZ4rb3sf2AubFU0c0FSDLSg3RNmFBJkWDtY2M
XNP2bvOY1a6R70luf0EblV41C77fk5ZN9URgxUCNplu8RtDzmWn4T1YQfcUb7CuGQuBeD0kmsYuI
qOBcl/Z7IXkTd8VrZPlLbTGMs5j3yqLZuos2pp476xrVyhur0E0mYnIiTMZTXq12Vt/fW7XC5Hfq
5/2Sd1dFYzgbewgx4k3Y4BbsiJjFDVfNA4lX44ZqtrleJAg4o6jP1EL6dUF5HGRrZUU+Im8j1o1A
nj4NHrI+CIlU1NjqMK9DuGmt0mpfhM2DiaARi3NaNY3opUH0qaEgTPppqAQIi1+Uq84Kj8agrd7d
8aUJBLJEod1ngCG6kAbSXrk0OpZB3+KkaINar7nPamj1MvtIAvFoUyyCHdIz+wUWoF6JvhBcAAsf
qkaoBD2wUJ7kH1btG1d7pw6Of8+30Z4PfyTDBYKuAFpTwFTQNp0/8YvaZYmcvgW+svFTKWd6FWWK
eAMXGtUbJZwqvlLpkZhe52xnBfiEhpoCBmq9RThtnJJTQtUNQEH+XaE7g8upjIAZHX+d2+Mhsmhn
KXk0LNzeTqlkyuzSXPYh/TamMeMwf0qbi6BPqQmFt08qFwcZ0J4qlea2rb+gof6Y3NRY4REAdJBv
CTCdKfnTddEb1xIay9+fFFMTuv7Aj9MnBQ6p6Tmu5j/+mZcXEe3gA4kg8DZfeuhETUbLqg8J2vGN
6Z2WcR8FzXqaIHz//Wtb/+G1TQEpkKx1CFDBnxORWmdADzWqfK/0xLsI6b94ITN+cYEZDMu9raz5
LGGLoLx+8T3rEBDiqrswxqLnMCDXvkEBSh3BSLnDEz84TA6Qz98fpfwLKSwQpvBc7D1EYNsMDf9I
SysbMm8dmXHZ+Bxl3NEg+m07XrEM00zizAXBxSQ2WWLIh0Huh6aM1WP2qckcScKnWJA+ByPD31Z0
xHANPmzdy/k57E+vKj8wRPwgCOKTa2LrWBRlURoTIJRQ3N5fKIiR0H27hgO72rmt39LZwz8ooim8
8DRoE3BRreTaQxpvDTTyVparXcqGGy3TCXkQL2bHpKcPjOKmJr+ZUodUCaxpC3c4z0X8A9f7uy+B
zM+6YQPn+ZDNeM6bVjs3vaJTGYkMqA9uSX1LxNDC6LHBOySf4v3fn2vT/gs5lpPtmhbuSB5pUn8h
rKopqQwf6ANP3wwxoHAQkDHrsDTfpNErmdNqVlShDmA0yGzLGQMifCxvzQFpwyQqtgMQZd9LqIxz
1ZLFgkq6HYxdrnfueQTPWYrcw7swAj9pguHshAyAlVldL22AiEMsn8WCqt6FlbKV9Yz7sf5MYhAL
O4pXRfwRtQZEOBO8GievDz1QLBNAMixXaKDpUQQclSu7oOqyAETt1NorD/QNmKHCcWEl2UI3aXc/
xgymMlPLH6r8zVvoiJlpfxQWVtCYpq3UzMrThB7+6B5Vof450g1wfs2B7o0feTqqLZiDYXYYeJbd
NwzB9JShKCwqBQyzsF+ORfmBphBhno0QMO4YeRGeVUaDWKU2rh9hnOAkUIpnCj3wKhAfB2gus5pr
A5ALDgPv2g268wVrVwbaVi87xMr4UVk67wD55roK3S/mQLkXOguDkYwGS8ArQ/W2ahj3XmFnszMK
S5LyXCNp7NiPjVQd1Ad2LfNxhDa1ynL3xeWHTAiOUTV+dcaYzOxyGzrotJR3UJokIBP2iQb1GDld
71HBfa4PtT5EVfzDGKczaUnDHbJ+Qgt6InCGfnqxQxeyBh5d2dg1R3Qrz/9wuf6HHcV0LWkKlABu
QCbiH5eGCC1r6hhttrf1W9a7gcf3qOGC70Z3Kr2UphV3OBg5Cfk6enint9dKM+kczWGou/wf+Lt/
ZXwHNsb82B4J7iLW1j8dUjfLUarETPa5G31RRXpP+XzQ0Hc+4nfZzIdQM86qcXjR1Ct8WD9CUb/a
vvsP5+Y/LO52AN/aQiLhQIn8M/W8T3ridssq2eN1gAVDz12FF2jaKjR68Jlhin9raNWGxf0mG+Yv
EZTzVuMbUvPH4FOs2nkpSbzwn0SfPFlOPG9AwkISSad/YOIGf6HJB45gzYEhH5goqP7Mw6XAdhiD
j8iJsxRzJqboMCvWYmhTvMIsPcymrV9ybPtdPjYSj06xFY5HTzjNxuIPAaivZ3SMmz7xiw38CW9l
aTQqIUrOt51kDc6KVVELMa/qgxcMPSE8iLGgeSwr40oNQXsYs+kZp5IKF2pYsVZBJFCYOevAcIMX
fJASS5yt5tHI8mZzwcQjI2H3aZa9ldlrkL5gM4wAa/mrcrtsn9dlv1F9Em+5LVYdzMpnWVhbWQS3
Mp6Xm2BYrpKZuYVhk03rKHlMG24bm2AaXOhMor4C47VRbY5OdgBcDcTbnEPWNey9xhwvVNESTM0P
jKeYAa5gj4it+H6QLMhLWT4SD8qqaWPiUdjGIRDuPeF5n24l+p2092GaN3ssBQC0qynd1hLJFbLZ
6zpQ6pzPZC7JjNWqmLtp3yTJDzwbql+rj/+tiqbAtCk8/u9PddBfnNTWSds1ybfuX9Xnv1ZV3hdf
E5aOH2xv3Xz4/v/+z69//9NSTWKpRiwq5HNkPBAT2IZ/6pq8XzBfoyIU9k+F0k9dk41zGjkvgNn2
r4IoKqV/m6rp6sjih9L1LIsi6ueR3v+zrkm//B+KUmpSVzg2aytFqbT1O/+9EmA2y8yMobrtjYBw
DnVVcOUwho0ilL54fMCdFQ5hLb5PLN8Pt42hsT/2IkYU+N1CENuST59MqPiLdD+O95BJRHLX1W+m
QwmV3P/uNP928L+XRFkXFdLvS2h9tChM6HA4PVZg/mnJrVwp4WTqPN5JYNhB64ka8B6NEYFYzhu+
HdftkGE2BavS2xuFOBNOe6WW29kf9sT2fLUAaAfHQm4oyC/Egy0Pb5IK6A9QFzjrasR/MyFGsgfP
DO48+0eLID2b4NCHdzwNyZ3YjYSrqFT3+ulmWaxC/T1+I2uwca+rb/p3BihI7L4MjqHlu8F+DEKM
iGnLeakuAtS3r/2hv3xL/4p+ylqZO30Evhrpj+EeuerY4kYt1DfmMv91ULVTrvUx6QO8HDAyRYJ1
QcuKlT7whKeLcIcNR7kOFb/LmkdYF3Y3FKV8XfN1i5Y4BJSyigxnVfyjfHGnfycu5KZxd3XMn/Jj
pywwZ+BP9K9GfI9U8RmNhN/dOdl0sAiwrwf+a3qiljCDSIK9KMJ32eLvoZ8DaHddx4ouIqIgsUhN
cYE0dix767EIbvTTWempH9q9Yw9b/Rss68z5kTDjLbzSLzt24tPyG5IU+pXt3Lntyam2LX+RlTwB
r3E5Ll68xh/h51vVr9caEybY5q4jGKIcEDYbyCziy/+nvSu+tozirbrfXN4Az+MoXLqNZKdPj37v
+sX1e3CMdFOXJFvp1+IUhvprftaibg1gEmVPgkMjqfrFERPSmZigzJytlsiQXYGrVo8+G+QezDPC
SplQyadQFmuRcDl0kLNCPKw7GIMhRSMHDV+VhXo/Y60hQJXrnBlTOmzRv+JoixcJ30ekdzVgEJgu
7wmvoZ+3zYZtAlYAPfryFBZfw3W/KsFT9FFJy1z9/FPYRauaKV02ppsEq0RqKiQRnD/9tBvl8M54
tszBczwxu0eRD/g1mTDl+Jz51THfyuCLiaNpJsP9oCv2gA0kHaoPDHqIMbJXjvRWBdmdGAtbEXbe
WNt+4I61avoMo/+QvCLgT9y73rMWVQCMh2C278MifxmVTNeJC9nEd+ELA5PN3k3dmKtFq3fTDNde
66ZnDg59rjfh2uzwbcSM2vefsvLN0lM5IwmJgEt9FFti/FbincdgAiZmxA1jmPF9btqbFlvEjGG6
PXYPOV5uSrabvmITzuw7FrHfRHH/W7c+6litFfvv977bqunif60+mipPyj/ser/96c9tz/3FoSD1
2PUum5QWA/627fnOL+hZpSOE6UjUiVqz+5uc15a/UNmblMC+sK3L3vZf2579C79q+lrV6EIQdO3/
ybZnm5YWmP1hKzGReaAJdCW7srA9Xaj+ThDmZVNdNDlxk4lwnZ2c1LPrz+FOpBBdldU/0LTFD0z8
jiXS953o6L9sJewzImK6HCrso1soJg+lPCujDjbkSsB/xySC4FcclsbFce9BuPxIDfeyj7ZRhHUK
s0oi4ZKxIL1CqVe7uQnAM7JELO9hz2SmDMaaMXGpTtlSEhqTtjPbqOk91AGRe9g3Fo9e1q8zoOXV
bIb22UfhtO0s0zq5EK5Pcuh6bHexPbViZPxKx/lUkDW+Qby/iX0TDmJByrVTyny/TGGxG6BpvImm
WYdo378kPibwJOlsVJMTxVfICj4Uy1cde9jo5YSGF1H/PM3Y9sTGrG560qefoS73V5XqXMSuEP+l
MONnJtJrBGC7HG/iUztVt/PyMIexc4Ck9wFAVbJ0Yh5ST4yLE9e/TuUS75CI4i+0UVVn3tpI8wPM
MTaejNf1UjBQKa4HWASnNrTWISfrRZB6mytpH0iSe6okqRGGi2EM6WE0qf6mqng50S7tmlgarERy
ANYaA7IYvyEtiSLpDVDIehxhBiXkFW1LYbZbw2mrHYF/aUvzIE7pAwhneR/101uIjogg1HxAFZaO
q7npqz12fmM0bNuRsVZAhs40Dea9Mw3nCxGDOHZW3yKPdwFvAe02c3mX8KR601XEsWDWUOznzmf8
5eG63jtN+hKC/DnMJu4Nv0FLVpsVnN3v3Ef1PksLZ+/NUtyxbyBTqeynNsMmcuPhfO3H7Z1vAYp4
bqgOAV2OJoJPOwWbdOvy4Wy7IN45ZFaygAsSISdI+1GaGVi8QJMz8JjA+5D6wVAuGcqj8Vm14qsy
xLyfoZo9COMYDaGNTVkZXLt9oA4TT0oOKLLtTsjoSGhfwuixztdYYxhbg9jaHSEN8KyHwL63VQnL
dICaFNr5e2OLDAt5HrylO5G/l+zjsseiBiwNDG0lUCIe8XCrjl5wXnLPuvGTybrBsbhYtzmRAmRa
PWYJIAZX1tEPYZaM4Bu+ExKmZYP61L5ENQeYa2oFIwVJQhgOVugcRr4J2G6JRgZVVNj23ZOxXhDK
7uHZNwg+foz1jCphGIvGaN1V80s5W8Z64JSvvGSpdyl0TVlACknDdNlZBbQ/vAGGrUfWuKnS/upp
nMr+BOf6qx12OXgACaYuXXiJNfa6Eo2v7W12i9c0+3k5Y5B3IjHIu/dQmZDspd/+bKFo0HRtokKX
def4kLr1xarCLllXpXTWraky5vaZf0rG7FXETgPD0XqUUXZMQtu+sSL/JTbC6kSjjZcwMN4go+qt
qMyd16BiKlmBb7h3XtExJqxcVE9mvjwsk8Ug3sMCq0kwJglVTIKKHW/isspxoAsl5i8oBtI09hhn
09aKGVpnmGfcaAhU4CkruR71wNAGjb1J7Rjv1fId73V4uPgeHwUJ5tMzAOOmg0N9w6SLjbxpfELU
0o0h7O4Yw4Reu2ghy6nEFJIYCBTlYtWO03CkW3/zAxQNS+mRA+AWX8wQ0ZZ0wi1zjOpLktLjou7o
a1vdRPg03coAFiEQTbHKPRVfe/MCNgY2t8LjwYM17aIXMYr+rvMa68HJxJ1Vd+UdOZ8Py4K6oCES
gAVcElhCbVX4tfd1HOJNXRFPqtKXaMSVyselflOuqyFND3PLZLg3s+QweF67bguMWHJ66l0Sx/Ck
LCPdp8r46qKJf0xD667K3a0T2/2NFFIbTzfVhn2oupbM7cu5fxUzK7/5Q1D53Cmu/k0scKJuAxdz
Oh/qTDQNCOwYQ62iHjJKMjghRAVr5dTeB25JAajcHN465A82GdjDpMJx36fUX2NaTNeyMKztLNwA
t6F0WxAnfL/EfvXOzMmh9TGeiQw8FY3snyvkDBbmRld0s2vLpCQVXf+ZJvAlDGERGtlW8bVbgv4Z
Ykn2heai1n72lifmY5RMxoksN8RTefbUzN/UEN71seU/4279Vnj9SQHZrpdMxkc8z6iftXKRHOtl
UxQeO+1SN7dWXByjGQx6Ged3og7egd7osmBvYpdZBweiU8lOjmYMmslN3wdc8euOpuSBvFtMQ74D
XAYvcGahwovoPvFzhdzRJ7hqJnRwnJPzJLJ6Vzb8V6bGTRHbRDJDtTJVMJwcZAB7MtXfwtitVwjX
q6PKYsJ//QUV3WIQmxSqfisbrNdkbO0JqKme+lwLFtoCcaRZBXe+PeyxAPC2XgMI6w6uuGb6q/NP
O5/8QjluvKlYDlEpiCqKIYo3cxnd4gfu3GSVfLdMgVhGWs+jWU14aZn3S1JEq8aR7hm3KAfO4lZi
BXrsQjNc9a7lankfMrjcCNY4FX5a8/xR9Jn5MpsnMZTBy5yPZwqjj6VELVjP8OCcrH2OhgCjsk70
7fVSGziI+h+xM4/HyhjfVHs0TDtYy1oRghKo7MZyzNOvG4k3p4fY99kVU8/cODX086ZlT4QwYlED
dOY6a/Dhjh2yyYIctthiMXsU7kM2wkvIRW1fA62RtlizU8fIbpk9lP6+0Vr3xoyrJ/gBC/4dbOu9
BZhbVDgT5jj5nRqg7QOWUEx9svlIPJG/53ZHBj1+Y8aSh0sICShMd53pM2quM/Oc5dHa64bgZNfV
bhib4Ni6Y3P0KP97R5wxWZ9ahf7JTI7NXFUHpGqQdyrjNJAetjVjyZy8Ve1DG4SngAXoGuMuwllw
ldq1TSuROcdHBikE1Sqc8bw8/4HSi6oAq/JVT39bcGWrqJ3OkcDAqjXcp8akI+qkYJJZi63fRTvD
q8iCTt9zW5QH8jK/N8Kt0F+FuJd35grfw/RmWjDsxZxPcTwZzLxZMBgZfDRrfM4gEFHxPjrS31pi
WcGL8lcys8RtknPtV6op9xr02fJJIymMvpDP0rI0Vn27wQo3OowLRJDFD9ZD5fd3g+wpHpHF4cKE
ad2Ic1XbuAjg/Bov4sGKr6Vb/eibKdxWOKXKmL6sdZzy0I5+c28bxutYxTpT/rHzjOox3V3KCChC
mA0gIC9KcyvqmgS8rC/fhnqDRiuajAUT0+ybl1J2OFa7rh3l3fjUhWsVqWYXL4SGesGX0j0bsTPe
Yb72QYJvvyuWvfAhbQgzbR9MhiETAeYnH7lHTfNzDVW/I0D0lDMfxjMkvu7CiF45WtgUvMTG5ppB
eUr696kzFUqVcN6UpoIv3zBHwtJ4mpwx2kRpf0/NWlwXnMWVRNp35ThRvifRJlsJHTw82JG5Jdfi
BTUdxvPZIvZF5S6Eo+B9PQ2iO2WMdQYbmgF2O1gr+POzQ6TdzrbCJ89oAPOhgu/gf9wxvKIgaJZD
qfoQc0vu+Y4jkpbxBGsGAkvzBqWBZ1gTJlnfKafc2NH4EGBxfMjU0exhHojMCdcBrNIjeidy683b
mjE4qVs9xo4NEemhHKZz4aiXmOjCrHfVwR8K9k61nDOiUkQSzzdVwvgeYv59FWGMbyfmAcNo+2BM
eOtIH2d6Q0e3jVW7QZcmtnFefidfT4KsaJqdDtZMZiZucec5t+g1YbRPctnRdWEVZqChrWMDGMdf
qlWqdxSgiNeiSZ3DpRjieK9UNfmboVOPbdIr3QVYd4S5r8JxCa6xAEDvkqtk11gKC2LM65jNAHjH
OY4ETnrDz485BlRrph5EhWYWiJm7NBsMBAEdnJl4dl2Ujd44Xacx9JNQWnjAdGlwYn7wnlbwdRuj
zK/rPq0PuBmUa4/BwLWL5VtJT7QJvJnIVuaYm8AKkM9N2KpI4MiUpL5VMuXuY2OTfiSJz94IdsuN
O4cbFDw45NjBbN42Ht2T/mEy+HAlMMRYCnhNJbqqKXCLcxQY3LssxxjKd4cqCtDNDQBXNcX2tieZ
hxKjzqkqA0YNFL59Qk0NQX1F5l6FfStXZY0SaRfb1t7r/JsyIDGDZ8bdUgwbf/bLTdW/D9ZFMwqF
QsI1Q+f1iUrRX7cBe2reZd8ciyRhx1bDlae08Eo7NpQOcreotZf1uCBdBLpu1mz3JLORZ50HwwHm
A5aSbWfdVsrEWbWq4xAuJt7H7Jj1Oo/StzTDsxr+Lko5vQz8f8bOrLltJM2ivwgRWBIJ4JUEN1AU
JWrXC8K2bOxrYv/1c6Dq6Jmp7pieh2bY1aqySQKJzPvdey5f3U7lryl2lata1nDw4ranjnKrJcYh
RjxzpGbJEL5pRvfeWJbPRl2+ey074GrwcCSurVkTa304TyAnpump0OVwqDodf/XK0xJsV8h7AMPP
a+dIacfzorKZmGhb7QFXNRsKll3feUIgQiusKfCrs77gAS6RyqA9HBxNGw55Or95wDHvv2d9zIxH
31svy5ZRljFaQwAj9VLP9RvBQby4ssSgCa3gXOPMVsWwkKGbqzOERLl31YQJagn5Quk/6Jko4IiR
iZ/1C1ZHV15sBPcAsz03Slg5+1ymEUbt7Ay3vDkZjf1luC1AhBBqO9WalB8lANbxlo08V5Xlz0O1
Rm+IYXHgTlwk1rArIM1gsB4H40/F/mU3pHG6i6Ph12zXfN25h0NHuLTOIwDGSvDmisalaIomen3k
VksKSJLjrIHabUh/1xlyW5YR7a2YSe3nNZsSt+5RqZpObsOL/cTBigNkn42dIUHYJ1QnitXYyW5F
UBS4NwT9RCS+fiV46ZiXVjtzjEAth117lAfPUBDiMx73Hes2U+vmh7TnX2oBEWslx0VN3qUeQCdX
JQpxE2qnesrUEQar5feONd0Mc5J8h/N4nmvFsXxtDWb0Bpp0CS9TOHxycuUH8oEyerd7o29AnmrT
7h7a6qFMGK+DK7mGPI8Y7xNNWR1kMaLVgf5Eehm8O3K+DgEr7kXb7vK93ma0FgLgZKa0/HZBEvhT
M6VsxTmEpbN7Ry+f8SwjafGNLPkhcWoUTM6mPD3KWxy2J8s2u2uer8GBLooPkqJCzy3UqS3vp8oU
dyY903ANQtVsnXK1IjuKFsN5UTvD4+EHLTE5FGFKY5egXQ/RleCLXRr3OmFKzSNYXMThK6nmQ6/X
2T5Kvd43LHY7VakwhSx3C6iIJKuze04E3aH3iD/VeaTv3IS6ym52qeywTH1rrI/AqTX1u9BLX2Tb
TXe1wXNuzo7L3FJJ0c3nIh9pMQ7Vs6TERUEvcGLPvnDuOKSAmB+6Sb8RGlj1nNdsYtOlA/079VFI
aUVXsKjGRu57ada8kYeqjZAe3D5ZSObb/a5SdB4kLZ24FAsGRRmPJ21xHw2q7x4q93NYx8H6WD3U
RrE3FGaQailsX+Nx8O2ma3txFrTuHWca2HDGymmf1YhUjtA8buPkNBuXnuPwBaLve95p6rVxiR8O
5c9O05InkSfvYToU5yiMP7+fWClNrqEqnR2k1HJfLdrLgBCzGLJ9ijPWF6u1LpkJKyPuuwFeSGOe
WFbYsj9S95u/xhayOZDf0fJ4b+2MtTgqDkUymMC6oOSSQY0OFRd5tx/1uAlkpY6koI3nBV8XBxH9
SDN8vj6r7ylS8Ha0IeicmkVyAm7QHazYaU7JfHAm9nvRaMzHMezsDZ0d7jqpQWsyiFAtzvyQ5/Ko
W5q6UeR8wSFW2H39kYJDxf6JdmRl0d6dcrQpUZ1BQ/9JRatfwFvv7CLGpYHEe0oNJgQepIBDp/T4
Xu6E17unZgL0TMGXCpsDBGvoxsmSnZOJ6h3IoGsQrHEuZVVpR7oYnirIJYeFXP5pKNqjbVrlYYjp
Ak0zhvhijpNLPtrmoc4z2KZA57feJMTPfmDwJE61Pap3Q+G3MVA1mQYuV1qdYGOlIVt85fhupXkX
vfpyp+4wTc28bRWZtFj3PmKNT8tFnwHHjxQQ8XR7UIVxAxuWAOHiNMPOZnxoPl2xVAwRgVK0VkkZ
W1jdFZQ/3uI49lOlv8VDZ33S1BxCuzknlh14tCqcpIlHPXXzgDczXqUSJ4RcmKy0shzppSe4VGqa
r2kaYkyhP2opdtw6cYb70aBELV8T5ZabPZXg1b2lrFg162lHjyBBtVWstUZ1s5MWMZPaKPa0sbNb
UrPcVjj3to5evqrscZLzgpQif5kWZJtBc8qrEBVq5PicRJlzFTgt0dDvPJ7LpjGGR1sxzFEQqNl8
U5exSI0Gi2KiQ8d1wwPCOSoW7as0JeV9MJGtJDCQUWwTRdox0dhbl/RZ7AHxutt6wMJpdira06hi
kF9EsRggMW+K0SkOoGgErkz6SYZIK/ZN21JxmlTeweFWX5gtIgLFDzC1b9QnQhqR4r4nKPs60yB/
4vl8Pwr312BX3lOWGt5TLVAIJrQJVzyMUpu3hqF5q+RM2VchTxqA4K3mhs1TbNPhyubuMkbZm8LX
RiTBSKj5abxH9JFtNVUZDNipOMErbJD1mVeCbDuW2ehrDAiCeQ2EalbBMBaoHK75DxPVHPeu3PV5
l7zhwT4Cin9t7F/DgLMVhQOgsK7/ofszRbJE/nAjds7x5J0cmTUBUKZ7KbGYId3lj+lUPUmKDQ7s
vqZTPot7tjrRifhhfPRiegvioVJ3Ya4R8quolQkbEx6cZnrMEI3AjqoWLRh4aTik7RHzXes6JGom
nhWpySxClernUFPQOeJB2wyz8TAVdJuTRYD3BABoySIMMhWefEYTrcaSbOZuGXSTMx9zLGxZzvNI
SkSFyBkPaeTcO3qjAlxrVLkAwUuRjbP8pi1r5QQBC2N90b+mBGmwyOaj6Qx10CX2k46Esu/C8FNr
Jm0nKpbJnl4eNveUmbQorho/9B39cfv4OBdEGtpmpKtr0K/sQKz9uGYMHCUoIey1dquUVhGKB5Pf
8fhyFJ0pBHHMTZJ67Pxlf+3pGj9N5IDsFKQRVqLdZFVjgBViDKYOdZuPDe2W8KzTxg8cK/y2AZm+
ug/pibH3NKzeK3pcD+PSPIrQ5MC78pO0IqK8Z80pZZhCeb82Z+y8w6tu8fl71YvTV5dUEASbGunn
g0vkLdZYXPH9gSiysWsxRN3+6li0A6nmJkjnZcSvQwFdsyha0HiJ2K5nlaPDl0EcJMGqCHHvhroL
9xhg36qW/HYFT4lmjrvvhFm5Bi4sEH1O1ZOSBUnAsdh10GnonI+7jHDk7BzGqfk1UfCiGBxV2OzT
1vtYwvc4DYvAXBxxrCi8szVHBc76EmV0odAuafpWWdaBrn37M6YeUg6XyPcLkm8Hb2LhXoFHEwi7
yg5hPxB5StsAXNe4q+LxZxd77Z5kyJPDPghGkKEo2VznEqI6Cd3Ff1HQ5BoNnAgxmeGqzG7lTHhZ
JqXtU9mykQRqUAcrIkIVDT9FcTe7k3Vgq2tNERfvvMs4ZG0mMxt3ycIOA2z5T4pJviqxHGjjfl7S
/HdIE45eDRHDGwYZPCUl18pp1mIVGPhT9xDyX0PdGQJTEKach/nTjhEpa89nF5gf1KQ9KIBoJ2pn
ofdi9YIjrQWzPuE1iCZS2zPhm6Z8oV1J+L2uK6y/pFfc6YErl0dgZV96rSkDKVLKBFV4rkaSXkZa
Lwf0CS6eKHql/tp8ofHO2MSZg7Mhi09O4/T7qK7C/VLPL15uWf73jGRRVXuG68CfdX8H/ke/x8qW
fdAU4acauw/bUVSFGPZzrE3mXoeyH+jl/GqOk8SiQDnH5NqCMUZ0yDRKsQiL4LiRZszpMYiMUPhW
hsqNYjUTb2N8wlmGwgwRe91q0ol2hj1h9K8ivJjo9ORyg3F9wdXd7jlq3v66Ltco0YzOSI+2fBEw
YtqZag/vy+5e2yS+gXwIQcM0P3B30CTdej2F7PLqFlDcl56CZX32AYnMvtSwgWieLjemcE/IwvSa
q46oUQYsrKuEdaxLxyQ7KK+xCTZfKL5juXbR8jDeWgn5rJGLEu4/GiJJUc7tv9imYHHYeYoqcqhO
d2MubiiO27zPm0AT3g/XrD/1BF9yWZ6HjA2wfJrUwxJNn8KDoqQ5NQeccXjXyvoNCGZ8Xxiypzjq
Tl95jEO/HqrNl1ZXTxgnA21ElpmHG+2s4HXI0PBI2IZoQbLvfd3osW0U3kvWxjD03BcAQUPgxMZu
tNIMNF5S8/itx+O4APGc7qOmsU5MN/qgiE0+YlnSXK96JkI9O94FhaxpDlDqDhND5q3soBC4d2PH
cbAxoFvZc/XoZjRTmUySCt82C4/aRzqr8BDFlMKi3cUZ6nt0y8wGNaKkrp7y1nsBUJY+xoFwe4T8
xPaFeKnHYwdUyeJDJmV0TAnKKmnogUNdCX0JRJz66Su1GQDS0xZ3PvAZJAOt5N3HkV/PVnFqF3GM
W9s7RByIDNmNR2vOyXVF4misaw9RqCrQUxH0TT2hopnaEUPlNjJxsMBuPw4EYYFTNRyTLO+riDW1
M6OFPXNhjhzykb7QB7aaTDlUet4lkc47G+LIn8Lm6rJgBH0NtHEz2UBXWow4iWGpIA/nDyYTHDFS
ePz2HHFvhHp6ZoYS7VSlE3FZA65eDT1pmfW7IaSMnv0kGl6vHyKrChY7DgOSwtGemnaYRNP0Vhje
sLdcjOjrvxZGSg/chm9HaY/sEHoU5vCqs/58P+6+X+p1bRcJhJ/Udh8aPT7DbuL9haACWlE3AT1a
T41ts8SGFhviKjZ8iiZ3rHUNZxWTc2E+BCDAv+O4TcjnHkeAyqyyuOJaaOjhZdNX9dG9TvkS4ZAA
gsK17qBJyYwbPavmH+5YU5rDHK0rWw7NPP3c9W/+/asx/zEkFCg7lNFsp0p7Z4BJO0BZvE6PVrlC
biAv1qrZz2x8a7YzyLNuuDVLRTIesAspQRgBN55X467tGnqdU7HnULoEtt4zBDBgaSyFc/EmY9oO
6fBmOsWPPoK9BFCUcAChQM54puCEbP301t2JTbMDy7NVMlRzhedrbE+DrDLcIHSGEnaEtxUkUQ9g
AV9tmFN0DaLvLGGGHu9l7aalu3pT1I3Y5a6bbu08jfzcC3l05TTvxdrgBblh/sEBR3UVOua0WIfv
5zYCVn/S1A9L155FMl2pi4t2rhWeI+iOjSFuCh/OwVEOKYguW1DLmCI4w3ztVT4daJqaSJnh5JUH
YTWv80CUWKbtfdZNZwtF6CwIXc1WK25WWzRMJHCIFXK645vsMAKMz9EwXtnZPnJaA3MBSnVXeFLb
UoP6xzZYIDgr+yRDqExf8jeXO6np8VKFw3wZBUDtt0zvzdOCU2tth+abi0DMCf037VjsnipS8qx0
4SEZEPPGMHxqOQJuCAy2WK22bUj8UuF3C02chl5eT8HYT4c8p5HBWYU5y6nICj43KXWWZRw/sk6E
yIrIGDaTbRdluzZYGQ1acPu1+U7RJp92DsV7UQXov9DpMZEa+ZkmPNiZyo+RgVscxU5sTbqQ+sLW
oRyofRkp5ILC/UhyQCG6wSbGma8DI5FzS6qzKHHc9Ml47SJMAGxM8rb/EablT52veCMJjW1to6ew
rmX+PA7NZynNT40KRquzz3ptkVJJf5Zwmu6qucMt4GrjabKJk3NgV9uSk/W2zOOtNtzAMJ448Rg8
JQkG6sNeJJa54/lY+l4GmjucHWobF+vVGwVh1P5LN7SjMszwZNV4YRpiIp5hP6QpHx5BlvZgUM23
iZr02WFge1Rzf8yG0CAJ8jusQo1JW3SyOUtuW0lJp1f9aaswf/cIzdWqOJkqzj49LJFE9ECm5Ufq
cKGxWvZvr1ZylyrlbDqsdmERnpM4TTZymdztkNQniwLNHW8AD7FEIBM27nm3NH0GoNnaWVSS38CY
GAr5ykWwFQuCUKxqk/MRxoAopWWKyXzoFddkzKOj2d2AN/DO23KL9Z8N3gpuQXXWox/A9ulxH/Rf
UHA9H2oAs22H7kKMpnkHkWIIe6RGnU5bLRq5wYuTZ8uRCZEBwGseI5Smp7ZNoxMWrHmLk0Hd0w70
EDkQqTNzU3jGF/K9/eD2GGzD5tItxsoaralKSpDreoXonudX+FYbu5DSV1F0YIFKj24Fm4Kj9HvR
n+pc/wpbgryRNa0gHQ9Pkl7RB2uXhxBhiNWKXYqe+vlycWkaCT1n2DkLKFwiZBvhrGmSlpIvwMlH
S2AbM0XlV21Y+rYrSQIR7IET5vweLstuStD/WvCKqz3Y2FYyZVi++EANGKDtw1R8mu2z5VgtpUt4
FJIpBffgTDh/cH/sdEUO30DkqixsLln5iLkC+jRJCAbKK6HIPWZC43GU7RAfOUHZa3qqwvra4ckc
unlk3ghiIysFtQfraQ2HDi1IqZNHZ6lX784k/WKN77EKOg2pX/bUMacOk15Zi0VDEwybVFb89MZ2
Jt7FXwzcRwEdZ4bIEYpjopqGmLD55aIHN/pZs+F0R3H2nNeNcZ4rm2CFxvluyKgC09gk85hzsMxg
B2thjVAISfrCL6PmximPh7SeN3Dilp0haHBM+vkkcnxArTLgRZCzKADfJlS8EQlNfSsZfjqt/bR0
FE0i8/t1nZ7Cq3StAtGUsRG64zaHCKbT0emKqQ0qBchg1rNj15ceThlzn4Yj00OiqLmw1H7K+Owi
Y7xpoGVoDEwPdWYHDEZX5DPBQqEZh9AoTzbEB8oAzMyPHJOQqjJ+Mfqlfqh2LF+ltNcu5vQAx58i
pxsnnDawk2WLxyTZC3f5bBJafKuw6RC9pneIt5GnWuY34mc+Upjljo6+75M1ilsNH5h/8Lt3TrhJ
c+/MIJhAX1sAnlUsfe50a8upZ6c3YUNa/yuj1MW+qahQE391JzhIQafU0upHWZQPKUzIgPkNXupw
/lPp8XS0SnmhuYVQc884grOqb5kxD96sEsAHY2iaK4WrE8cee16RDxDwXWNjiYH0J1dr3dSjr2sV
g2bmFn6EdblFSAFgWOwiLfpozceyK5eXuqDPKNmJka31aJrGPkmreqscnkV2oaP1OqO+mXSYaCHT
AWbi066gIG4o5XuZEylyVY/RZXrCFczh3jZpKlIJ091ivRoU8JCEhlObwsR27JadrqfPvTTeXMZH
FA2ir2ATdY0q5p57yfEh7rFocEzn+sBEZqlHKwaFzpjqQibQwOstk71nGmdXhm+xV4UQSJ19Gk3J
WYo2yAo7JsmToKFKjDE9vH1Ks2ACtP5iMDEq5rFifYgz8LbDQ1Pn19CZ1N4wuGxc0YaY+xpt3xRJ
ULRjfN/W80d6P/Xil5Vzu851+VJ3DVPewftMKE7dx+BrihiKULwYqwxZnPOFo0U5dNwTuMEGmp4S
4A1Wuqubc8coPjF5LnuMwtjPJ6+gi1I2HmZEtTo6p25DkinXO3FiD83aFzMKXnfojd4P3bmWL3T8
dGvnWg3xgd3198tfv6WkdSNnIX07qSuQfw2dbtRAjUUBWsBahYXvF+Ofv/r//rMCFWPTcfBcvFz4
sYtwS2thGQyp7mz1iXPmLHtjD7DySedImFXhjNuog4mUjUGaduSj11/F//zV92//3T/7/pH//jf+
3Y8IYGA+ak/vKwGowUoac5OqNr7GXuruIoPuc70CwAd/c/E1EpBZvKS7Mm5fxCi+oj5qr0lKKi6U
YKtE455LF4BHLfVyL7AjbyU/JQZsph3NZeyV8BDVgWsOCIIzY9ceZnQ+DukdVx7Yt8bcTzN7kt6L
p+uoEeWJC+GXNvBJHKVMKpE5qHDj2dQn54j/f47xHeNj2fbLEbEt/Pw0KPq8iPwPa+a0rXSWuV7N
5FSa7mALD66/8SNKrd6fQxX5JfhpzUhZJS2HLVRPJZ5nwCUxP1yWjlMo/XKyPmszfJij0DmAh+bo
aFKcMv40a2mcw6TzjY4hqHTQhWbil1l8bb3UQjOEWjeQtd6Y0t2Y645ShtprX/zRiSA/jcZHZ8y/
EVdjf9HDl6ihDy2z5oOlujqosgw2zoSvZmlN4HXuAeSmoKWck/04VV/LnF7Yu/AY1NUrfmh06YWl
YHbze7YLOwh2wM8Mh4SN0d+KEMS4dsNFZPm8qZexlQdO6Qk/obdb00x+KQQKUBqg7CdvKI5m6z6X
Wgw4b6S90OgTgN3WcLWW4sPtx6epYOMAsJsdT0GguKoFYksUnV2gRodkWeyVU28HA9jIQFTuc07P
Ontezp9TMdGHnjmT70yzu5/a9j7vey1oPKcHGi5HBsNfgIxCxu38BytlaQHRQYQsYCtQqp2uPVfT
1WRWvWHR7NtdzoPGT4qMTFLlAZmeisdl7p9iz1WM183Bb1fej7bSq2RBkZs7F81OAb4/pYxbsgQ5
dfTyA7WFkr8dWnpRzAev1VlQPPPkxl5+nr1q12XFSHciZ7yhqsEADERUoxavhFfxWUAHNs/CWd44
KG6WzjN2kUfOFFJlUNcZnu/JOH6/f6O9WpRT+vpEVXlYomTC8lmAjjhZBjvbekhHfG/xqwhxAbl6
rWNLQFhGlL6BMscMgPz0/R/y7DtL8p60Eck5BvrfoRkMcSuP+DZmiHZosdR8goec3TDoNPNQTN54
bOJhOA6zfbBsfWZoZTJVr8CNg/fM79MyDaqi588d0PTnjRM5cqvZYeA0GhcO+2E8rpz+M2/PJu+j
jTkLCtgthTsOW8D7YJQyGncTChCMt26yy63lhT9UbdxZqaTa1PlYyvx9agc8jVN1dMbwwwrjkCl2
2j8NsPR02h6DPi441TAyExbImhA8n+rDd6Pp9b1jpYj7yfyR1RCn6ww9aki1bBemIV+sHutPld38
1gvn0MZZeusxMmx0wOyAbA4jyaJbGTPZ6pf81aFK66Ll7Nc5PuwcJlKMpt30WmTpUdfCeK9VIr6k
nQQ2USb6wStQXUZxV02edoSJw8Sx9ZCEGhuPd3w1eoPjzA9p5tldufwo8RfNjXObkHIiJo41po69
muPHfD1FjQ55eXPBt+AyeWDuSMYxH5/dHJ0j74GDq3XqUNXez5T0AW6uvtwZYPUCc738YGxL31N8
7NBd1JbxMillaJFRhrqlsyPdhuwzQGqr+ziSzK3q9C2tgaB7Y7qG4lDyF6fjKVbM0cLqt+L3DbKE
aYQPuJdMHeZplxNe2YIm9zjS2CSp8Mww2xk/vmFWVj9RRLG+eDUVAKOJbgCX+VIaw3AwmES4Fqag
vDmVNAQEYWfqjBHqx8GwT9060Ph+6WsMKvZKeBvc8HXKJpgZbksPj70GpIbpq9Arh9wxVuemX85s
mSpKszuqwn1hRvQZs1EkOUEnDIJ1IFewk1hflgrErd0xWexVUgaGmbwuwB6ZI9DtmEqzP5vUvsPu
+TKTrERc5d/BAcDBal3TpG7+gRACojURr6KdNgmXxtFrLGaeQ3tx8Td91DUTvBqjWRlOb+06wa7c
LKM8IvvCLhWfBsDq10Hhfnd6gRiY0G8r/GIJkwdMxpR/aIJgq5NBZFMEwEI5MQfQAZHXbkkvUNjH
50X7A14YVs0gzlIl8up1jLTLxWh/u/Wu3OY2STIxGjxVrPexZ1Cs65ix7NFNrplo4Elb+QFHRsm+
rL8U/O1bqp9uoWP/nJT1RIPm8qFV1dlzxul3YSUX72G0l/ijLZhpL5q9Ynhr3MluSutyVL2alA2k
iz3uhxQFfyYysMQMUT2zTt7N3vuwRrv9mtWbQ9NmXuoPUSckp6XR9kVp/QkdzKhpFWmbtHXTHTRV
zoYlhi2LLIpvxOA2rCT8nS0CHzWFAPGMDTCqlvIyw2HbtcbiPTmrBZzmPvfTGE9drR463YZcSCLP
bqOMqmV37xbNCxoVg6t8TQsUyx5n3A8bNMKUxM9layCjJ7afMNTnzmBlc0CZm3kbne0QN2XXWSD4
FBICGD2wyFX1VOGRq0Nd4S9WlErI5gZ/BQKlNfxyOxcUPPPeZ+oNgpSdLV0qNwmg5i40ll1DtjmA
ThjiFcDYNTe0bgkd/sjE9yhjpz5FLhqsOf/2rPyujNJDlY3ij9nEJ7fF8s3hXe6TkQ/K6y372tP5
d2Ip7A/QpdMnMl+cc8k0/bajI8R4iszY4fpOtPTnKLZJzPTGQ2tj1Z5axoqOlHdmXx3mamwuQ0yP
bE/N6CEzYyRg5LaLK/XHDrs09mVV0jSRMV2FkrgbWt1lTe+ND2UuCTFF0wlo5vjHS8GZMMje4JvU
lzJL60vRJnLn1qirf/0WIf9AOys9FexVZrGMD24Xv8czGa/CZcLT1yaAcOAdlgeti/LlGmx7s8ZE
PA3GPSRVzXZY76ZsZ0/Q/7JQdqcOeJhDZdZdZK+feY1yIzJD3DWZ9mL3gGDRAcpdF/8xHLk+IudX
xkEDZ9QFP6TALW0zDqYfRuPrweWo6gyTa74EKrZD6M/R3srHIInn7MF9GmWGhcguwRlWPQYJbwJN
Uho7NWLHJLzBltgUaEkA6zYVizGp79IFSg4f9X/kHP9N+Nxek/B/Cwza5BlNYoOmQ3jwb9nzPg7z
pO6S9ChNRYhnUeZl6PQgAeXyyMdFG0SWBJmwym6DbrOTgt5mV2fyv5SEUthKYWbP5yTH0ZK+Dspl
g1vkZpBkiXbEvkIdnCupJh5r6x9RKCuHJFS1Tu5HtTrKKYELxxYex0Aun7vcU2Q/euNsZfjwK8PU
ERL0ZYeeFB/NOvzIAd1elAeTBC7dtQ6X6PLfL25RqmMe9c+AZ5lrCfZJAw44fXYAFy29qmGWGrfe
Ibj+f3+M4l+AA4ZwIYLRyOq4sMHMv1GwxphAxAKl/NiNzheIOOOjb9Nhm1kpdV2ZJlE4huR9ea9n
hefHyS0wVZN1w+1oYwfJq1MvcuvG/FURD1r2eBYIsIiC+Ati9xM3LmGc3nnWZ1DbGXFu/CXRA7AR
6fPZq10l5a/caFWAOTh+NIkhYrmIP/M2x1M0LQXFKFPpi4pWcJZoZ80Hh/cOjEF3mpszltCHziSn
J1RzoicaLwBazKsL7Ow/sLAsYrd/v9w8y2ULaEpiso7zt4LE0urDKsYXcAQq5E9lMexkqA60NPB2
oW6zlbRT6I9Ndx50rKzxsE+5Bg6j1Scn5OH7sPT0u5gJhTMDAPkOsKU0xB0pt/J2BfPG7ZddF9HV
3TXTMr8UU3I/0RTkhxleRi0sPrQ0HZ60UYCV/w/XAH/uv31zkjcosQtTzvu/w7flTIq1HBZs7zLP
qaFhzmrvx8pKPuMaXJsA9MatxBfB9ApQaaOgdGuJ9tOlhh6gMJvglupIkdr5rnQZtjI/HTZEpvSX
1rNH32kLpG4uq41aKswrTGyvkeXk/+NXmR3fO6bV3VORBb/KzLpflJuRxJrLN9A37d49YP6ZAlK5
xv1SqdKPIt35COviVAimceWkv+pd+pGYQ/LC7gb6IgmYo3B685ZjBAfDM2DEHGeJRV17Q/WRT0Ql
qMFIE7FrOXNsq8qjJp65yXHO5UlaPneOcYbs0tIICPrOcJ946AVYy/vt2OQxVEkZ33OYZUGAqL6F
qxieVVO+DUoOvweGXaHoPqt+nvG4YwU17Vs34GPIHBsYsd2JJ+hIyNPFVAYuB2pwVgRJiwY7n9MP
8r2ZqqvRLvZvltYj6md4lhLypUzCcNP1bvSchiIH1UdTFDE7EhdaAcMUAT8jZJjGe57b7X7RiKiM
e7XU6oPYG8ZxdeLeJb87et2dmZJyEQOPo7Gt30tHelDkqdQzNBGksV0cO6udD3aHFXNITQdnVQdd
i21GHFbGx/+9Ev0LAI1ZiOPwPyq3dN0x/n6HMeBJNItM7tFDMD3qWJctpM2LM7zlg/mQOCF0xaiV
O8RE85wbWYXkl0VrmQcnfnfsdu06c0x082dho/MKZncHB+6tqwNrH4qZSgOPeIepSAr0q6se1P3G
6ehFBD60s1Xr7qzKQ78P4w+MbZg2UEe3olguesdP0j5qH4Fv/Yebb43X/21hwU1B6k1CX7IM2FX/
+97T7EZbetOJj4tTXZNsNq/mTBmwzLXkPrL7c1GaxbGkiqsyPWzyg94/c6K5aiNVbHOr+gclyFgO
jsn0x44uWpjLVay0sMmQWa4H3N9RMeAcXI2Qy/TDIP23sTQSgFGavnATUUXFTCxr1b204sCEEIkc
ne3zCfZm6zS2n5uFvW/sg2L+5S+Ms/7DR2DIf30IUTEubE+S90B9/Dsxyxn0mkRwEx8HswZllkcu
HcCUFhbmu3S67nGJZEz9TPLLEXg3RFK/jUnot0407SnzRZArvPojz66UGzzlc4aLuTCt58KJwIaU
gKh4iJztph3evOQjxKbwMIzDT9rD9KMJ53+fakJ/tVLHx5HCnaZS8ipzde2sEPs+Y+y4yl9LBm/X
JWnftKgDjBpmaaC0tn/ywICHZf3cowj5TTFR39RXD3mtj9eWEfLdFM2frq4GbKbFHlQM7nBbvqo5
ta8deMgr6+V7LhKKxkyDyxSo0Q3/kHUHa+DebHqbo2FBPGTULj2pIugbwt4l41JfFaMaH0Tz5dtb
wpp9UjlH/kGfXOwhzXKrbePm9nV17pv2ZlmdezdhiLoVHAZrb8FxjF8Sssd41qqazEkHCt7tbdIU
C2jpxTt3esOoYNQTljwXcHWfHTTZ6du4i8RupFtxbb2KaoED/b+4O5PlyLFsu/7KM81RBlw0FzCT
NHAHvKO3DGcTnMDYJfq+x9drgZalqkrTe1JNNUhaZDIjyKDDgXP32XttWdpHYTZwa/HieSPWsg36
x5ecHNUjTb0UO1f5euhS/5pm2gXFId3GPTyv0sZJ3ORB7UUc3z1VyyoIWxLzHaXVm0gk+ZUOsB2W
U+x7Eedyf0bsNmmzXM3hED/g6W5WloJoDpzW97RKA+XeJtwKnhmumP/AS66UkOBz82FqJcrXPGHl
mvvfqtSb7RxiQiEZyezXEXAsc0gKfcy5YcHHVqm44ts8aVi2LhDL8M2RMP2pyqWDpL6C+HU8S1IC
OE4ILhEsNVbrOV5AidtiitQ7OfPiloZjtB4sfucCFG/lbD/jFFvpknMfDlPrmHUTCx6q2J7+6xuq
Jv5asoxrWQppWJptaIZFVcG/3lpCTUEY6qVCFxWC9RIivKQSuBGObkGLtvHVc4h+zEvIb5PWpF5J
x9thCLW3Hlo39ASEOyWGK1FQVXRtFBHuO4fHWhY6d6Ch0a4GWbDp5aDtIGq9tLm6HsspO5mF2Vza
ScG6V/UNnYVpe6YUbQ1GkNpZcR3DJLwu6z46gHSyFZqQHlUH1t5nOW+rIt7aPV2HGZ2qZydAThll
nvIU0pOTVWB+6M0BvDhR6ZNpZKzNCw0orVO8szZHqbaLUxeGdHppXI+RqcmzSNtqrVtRswkHyM0T
QGMPvtpLNgh5pUbM00mbLTm9DVVrmdI1n3Jq9pGD+1ZTrkJ8IF/0O6VgW06R9MwQcaacClpcMww7
4CH4T2DlDNyQvaHnqwTCMtlL+fNOt4Jrm8dYbjiCsZqb9nAvTPcnB2/KB91C1kv9khJhFJtVag3O
MzHaUzJV0CmMWz7juWLw1g+h6RAHbGW1Iz4fkkxwdM8ghk3NYa5fkpzRHGPSER/mWlNKhg2CXnWK
M2YgmvRg5YG6wca+mNoWJwTmavwu5j0meYPyZWdu7+PFjJNi3jl2Up0j/CAz2ArPCAjj4ZKMgzj7
dBKMAU4sVlrtiwchySr+XLH/v9J5gEwu4N7/nM7z8t20//Ec1QGM/3+B8/z5O/8O55F/k8JcYDqq
bXEQU/8JziP+Zpk6USzDMch/44/833AeQ/2bpavweZFlLQb3ZV76O5NO/k0DR8cUBT0ELpvl/Dtw
HsF74i8zio0Az01kmc84Kup/fT4HkzGkeRyE+0Ex4w1mq28KApu1GKJLs6wfBh3ueloW4L267p3h
NMOXe0wGjTajzRTSgM6bA0oCXvVujqGnJr77895tcK6WlnyPYigEo0ri0aK+lyMiC74Kq1Iak5KE
Fo/j7wEqLIdG9SD0yVmznydRKWqE7mF+Gd6ZLkoPI6p0WXnx1OPQEQBZV3vAtEVS4XyBEtkyvlTV
vrZHfMuIFW4/QV8Q+fAuA5ryMLBtYt4ra80fHyiwnY/DPK1miZMlCKsL8UBaOHCnp4iM3MLAbwlt
74RNSCY0P7EBr1z4YODdxS8E+wgD7rKxNvpTiqX4OlqFwm3HMryqwUPXtHG90qbEwUlG/fCo42Y3
tTDbGjZ6PMqg6qW0ALDgG3+R/8UGH7G2wX8x5fBTRPdeTylQOBiIF6w9EUMaq1wIsxMiNB6H8lQP
GJtlJBUQASwhNYU4Y8Cd0A0qHF1VF21YGccbbpWA8coA2+g03vXefsxICeJzK3BFtZnLYx0TDC4U
lijiXrb9cFRD5a4JjWaD5tkKh5sJn74frE1l4bDFJgK4wS2il1ngUHEmr1KVh6F0LlYxn/rOeWLi
fDcwNfXlBKtCJ/+QTLULeWG/fFZPg5z9JmU/efM2xIRqzRxwWUtJz0rVCCpHaFyq1WIISmkKpMmX
XDELS4W+vaS1DgOBrdWEkI5fO13WNifRq69R0UClJwDpCqp/N6FurfJK7RcIiO+mBegHB9mGmWQu
XWAsHXRFC+KS0WwK1EqUctF7BRc4C2pOemolzQcMGtXrrK/rNn9opay54AJa1221dUttHtYVgeZi
oiItzQJKiWA+ZcFdFVlJphLLC3GWE4C6eOUDsSo1cUx88yZS51IkYcAx9I38ukTojV+rMqwvNd2S
YwSRXNF9WPKdXJlQyr0uqxtPaRwAwrDbRiUhpm32qywFfzqA6E9Ujq5Bjse0p8PbGCiVmLqJklkr
9AJdGbbk+fAvdC90k2V7sn2x14UUyCMy0vRekp1nvipr/+jXyq0XZuXKqr6EKFl+g5+t6QcX7zZK
UFZ4aSZtDxXnV9IY6pq1wEJfxUpRynNLfe1JRv2G5/rwFN5pyXyM6kc7E8qW+BPNrOX8Fbf4ZohZ
fJl2dfbZ7js4ytYakIpthx6EzxI9f5ppNCsW0XQwmc6sdueMdJH3M6p468vdEj0irhvHj5UJergb
SpejEY94zTzLOq5oQAjX9fSSa+P3pPRyG/bmubLGfafVYiO1al2YFEjNCQXR4dhfyTlQWFSwt+tt
0a4IKFFN3O20xTZi+cENPNsGH+St6S++aGavdkL+hPQs8wIRN4HAJ5Z0rTRkRfWGSZ9aocMDhNlE
+5i6U5t3Z5rR55t3MPOZK1XpToH6rs7LCxTQpaJRUyP9bit71MeawMhOsaHPmkH92QkVvSAzDAxB
876CK3zENIBNS/cfRxA5T2GWHqr0F25SlrXw46YuxHmlh8GhyS3+MvCjS9apmjPoWPuaABCgvOiB
3x/GcHiWjg4r3Hj2LVwkFvXr/WDvoyS0bz1utKQENjn2MzKpUwcuZ3ak6pCo4VDCyrDNbyv+I1Ks
53Qmq5NNTuuaifgeiJMN2eJxsdjIKqZ6lxkUh6H5DCJ9OOvkT0C8qmzAsmKjC5AIjvywGcs5o9Oe
5ujcsFp9jThZu3bJnakq5u1IKATUgBHcrK0mu/rUKhNVkVHJq4t5Cl8f+YO2hlCjcNI1KvWYSLrN
Ev1hLDvzIXTgUYXGU1aqSA5hWaGe7Kc5jQ5+TsyoSIVH1rYkVKFQbKkBUqCeFoJddwIe8lSpu8au
LkM/bMeytNdKnAduz1PSZ0i6ZQ5rEwOeA8nkAbKJ0rsaaUyTWMwCeO3FSOCTE7qZjKVXJRlRGc1y
7Sn/Vac1syHN1VR6OG8WFsRd9oeTtq+xbQBfTKtbM5XjXtuNs0+fRDJdUvVspHgexcjtpS07NzQE
joBWt91IxbioBvVWXwygvlOR/MYBWJm+el1OMbGpc+1EzzwLqrWfqMlWKoF2ZjGy75cl0ZBVVz1p
7GuhGesMziwKaf46Yjl8sEL8JrOM9h2YPDet2+IYWeWp2eW6pVyMhd4RQmySLN2UolexQDu/okbR
D0WvJFdyfnxIh2yvxNYOsXFnxqR0W4rQZfWEM+We+FwoRP/CIicgZA8vjsZlqY3VZiixBxayGteV
pW+zQAF3oDt7dibzrm/23FcXyzrK8kxGYAj7G3yukuJ1vZI1iIKJFsoZwB5rl2pTzw4FyiQKdWW6
+RyYD8Y0f3WTjzFqrOwNb7W3kmaAjmMNfV1c/07Vr7OSC5OZg1OAD8lznhjUxUoUHQmLrLiYLPuK
AkIXZsPQLQZwvkb5XZhGt0Hb+666yQKOBidEYxlbs7TdRNh/N8VgH0Af4Hxqwt9wj+51Z3PMMozH
gAEkSpFRO4cgMgmTldMVNkcNde9P7bGpWVroPI7oGZqIMCZg6K0eAe01EtEO7YfOV1i0VhbsyP5k
xBQo/YpE8FZJ/LURJ+4dxt6lYiZ86oHbUwMt3kI/IkHn8ICP1zhlxxerTkpPVNldS+SLSRMNf/Da
OhSDCkKi1OBxtbnYWQ4OJGAgzY7TWb8Zo3dTmYfXWg0+yTfk29pOtpz+HqxqaHgD8RNTqeZawVl+
6ln5SsSJI0q82DgEol1LOjzGTEFZJnOXZaXvcasulB5aw1jkQEVgCQn/4ZFj3XPa9bPLdj5wi9Z3
JUrHFKB1BvRScqH2T5UDpXWOuXM1dNWciljnT5Ezx9zRaFYAIUT5ofqVfibui6Bhte6ILfeAcEDR
XHiLtJIy+tJ8L/sIWkk93yK67yIsAWSSXyfcsaQS36xauScx7eN6iFxrYK5b0XTU4HIMTw1sJwoN
5luKwYz0VWzefFv7g4AcuSeLxJo22yRqBLelQcb7sgnJMcQjfQMvyXKh1iLG9tHme6aV9GhzIjdz
7nXRgEyeNVXgtQ0ChB2YBfiMftpU08j1VZ/watGqIj/ipBxW40BTBh7oNBEfijLCzxLlsFYEMN5A
vBmisPaNEl2osYwetMxZtvV0cSiXXOUWnSNAecqUP/pVdQFxAFKvix9jiMxFeKNjMvNai3qFMDVK
OiQJ39A0QxlAkd3lQD63MW5TXlMg2tXsgVUdfy/Fa2Ofn1tmHxkyojs2z7EBcKcplpt7bFQE5jk1
dI+mOiAPFfVN6uaRPp2Tz5Z8VfRjt6PikMeLX8VsIpuGp+zMtmrsSTpbJdXYzVz/zozqhZGX2a7p
gRj3hQaUv7l2tGmsBiLIFLeH+5L0xj1ZRN+8jzsEIOy6uK5s3t38vCmIX/Iw1wCa3dboAXBKDXt3
vtR92zCXZugID5yzI9fQKdMc9WDfzuOwAJu7Q6r8wT0mZibvsjezJx2oHQBWPde0+SmxZEg1xLkP
bMi9/J3J7BUct8t6P/V6746OHFfNUgtrc1+VmsNsBlcBGw04+VaRySX2Vbojy656I2dFRaledrvZ
R0LRlSD0MHtRiOoPz0Yk2eUtZgKYOIB0hle68z57m2k0TihcDPvvTm8wtRoWccvMvEIWNABNckdB
dIRlZtM7b2l7OsmvKtdfwQJuj2vvo9H7B9XmGk14A7iU836E6ZGtMF8KjCP6S/UymdO3qJJHarfY
ymBNx9Injs3JUMxtXuVYZtj1FU1juHSR06WkINKr4UcAd2XFJPKWNfXetiaee9c6juiqK985Rd2s
fnoelJqgZD67gh6QtHprF15AAMaLVhEH4TPYmj4xrhC7HVk0dw7Sfj0/0jT/aI7BOyBzfsI1zO16
lQqVBpLgHT7A3qm1tWlom4DjjTSGEx0zYuUTdXF6zPSpfVBTuY8ywpaix0NohK7VWDvLDz8c7Wmc
Z2/m9NaP5e+SUgXNcp4MOdI/7jmjc/cn55Pp87fsuYcYPgmZ8rfQTg5UzUXNinm02GrK2SC/zi23
P+kTXxQPeVg+RwqEaDzxs91cDSfAApzKRzOe3TScqSzW2J+E0DlWI00O5FyaoD8sfxQojFtp4O2x
9INGwpuaCSqehDJeTIuV1lBf41m85nWxo/wGZ0C7RMt39L54KTEfFQwe6l640kbBEitzKF6jGggl
eUNJ4K1QtWe9ggVn4BIOEvMj6SGjFqdZsWkrqpK7Y+inuKwvk0RY81OvsX6jUHu0QB6XTBmRV7es
DW+mjPb4Wkd5vKEc4B7mKqBE7sra3i9Ixs+xcRlr4w2b+11l7x9U/rlLPFJEDIXSC8bkjc4S5r3K
/Ogy58j8SxI+RBgn3/VJrhvOYrKlV29dEphPqgWhwCBAlVnFaGfFOavIjqVs+OmY4y31RxSBmGMf
ciEJD1cv+3sEfbzKEA2WlyaPctx52SarifxzeMeCpYjqF/4ewpB0EGGzdlYCHl+JLAcm5tDCowp1
vOCmeLFnEp8Qh14GnkjLzxxa7r0ujK0ThHe/PPVD+S5JNOYEDfzegiFjShcf2rUTw3PQg8xues/x
45JbEB205hNjxTPqRcoYxelZCf1rQjw/iLGmGr1h/nosLehvNDN13tgm1LZmyZU4U7TXB+YpFJeT
kqjqMTKbrVrMDSifpUU5ZAKYOUcVmVjZvEypau3hE+Ifa36CESisdr/9SbQGenuChn4ZOxQAHlxA
AMrsZA3Kr6ggzRhGxEB845oTmSBIy4VfpO3oJZP/kAfjcU6IjOVO5tVF9V1YfAMkaem/tKmUleml
qeSLk+HYLDhFhBYVqVBTWi4JspezMp/BiKzg8O5EV3J8VcP3mrEuosjDTwuaRzT7qAf0zQGRQWXS
z2YYdxvqyu1TXTEWxKHgMB+emB0/ZK9/kA1rasa4GBc0KVwnXqgA52nSO0KDVrgaUwKpZfFREl9n
EV32awQ+NFjYxKHTXMugAlWnFC+WFT+MbEmg0KgftTJMd3oZKAqkqN7PCwy+5t1g6cWj79rrMS2R
KrbqSblbvXLp9OFZNEgwRYNapZYOqAVxkSZbd0jpOLsrIgE6e/nWnni3dTuuy42oVYI0mUPWIk9O
Ee1wiLraQ+ILojBl6NVzFB6oVNmg/EIxqwbkJq47U2u6bViKN70oGKIpO1hMvWNtuTF01L2uSi8W
OsavpHinxBXff0tKiopURxRgF6L2nkfJHuaQF4Z1+5CieLomBtZg3qp0uq4imAsETakctRIymVhr
cs13tmNgcG7Xhq8spiUnleRZw7neNSW3DQ2p08uS4agTL/FGifJscuQoxl9x2LPJwsid5e2bZgs8
wQw2Q1q7g6FMe/Y9xTow24cpRGBrMcwGBlDFWmEdAw4vx4XgzrWu7bR6OBf4TziPIk5GM7GUyqI7
njcoOzdOkmb/ShE154XhV5oqGSZn1PqoIGPX0MPKV5T6A5gTayNK5dalgkrXhDZuPKjAU0y5HXV6
aYTwOd3N5o5nqmSbLBAE+oZTAsOZE/OwHSR84sQ0d9NoHeoQLGeVSc9gr4+OgryRaYTPx+6rINrk
DtADeHIPqFX6qerI1GsBsFLHwFIjcL/gKji2JUIlxJTzENdXORZbDSl2BZ5k9EifJDiNTB8pMLbi
r3mkJyDhQLdmEv2UvvmdSS3fDCmxxM6W8UNfqr9qp9nR80y0smOtoQY30NJn38ZXQUKOXCG59JJT
DrMgiSTNJuufBPG1TI3PqHFi18Z1EBXBiYTMJhGEYPBBZSxxqxi3fAH/OlH2OY0Mc+7NveQPTsnY
Tek5VZEv85h+ABjbnVIgDkzKW64IqLBSPbS9xAZZESULVOXkwzHxFVjUqlWtrYi5TdWTrZlR+4UD
2m+fiyZAjw0sr3TiDJ8cRW9CJ/eZoYzmgTiAYGJLRIuVKp4gSnLUjYNkqYubtwiqO58kgC85dyhR
ihuchrwD++BtGcSkVNleemBwvJbGwHXYO+tZ7Cv/mMLLaOvqk0ZL4WFiH5Yj081JqdeVy4eArCW5
FejDltZc9bHVduRBQCLGzBaFJVnJNX/+qg7q2RsGAAks1JQDb5SlxYTjvGmjff58ICdkHSZDWAeB
x5JU1/KZ1ommtdB5qzfcM4GoUBWtI1gRDBPVIei0M4KMuSmqrDmUuRq6SDOCMCARH7btsIuCgIxQ
C77jMOUjv9QDJ1qhwnDYiLWdMYGvQk6uDuXc78gCkdhYwkN6b/Bh+dXQMtTY0x7KNbd7i01iccu0
ivBXk9QP/uBwFPn56qHmEBCAjkk/lJO6aPL2+ufr/nwzP79CEi942fle/vHfmELdMS7B/S6Nz/2S
ahgc6btDPdtrEaL7IEOLA1ngPz+EBBDWbFZedC3LD6NponVlhTOtf34p7YitdbXYpe3Izw5Ry/Mn
F+axirApQ1M1H3oguFveeSV4HJhfISDllRZ1xlrL+SH+fOh413iDUN//8Z+EaR+YcsttJToktX98
AozCn7/r57/FU6a5U8ut/R+fGHDfuHrFMFeU3N6CutlylCwO//jg1DoprJ9/j6LWq8AermOHd4Hd
gP3IRKdsJcmSvAmAbgB0cTEI/4JYkJ2KgHm4V3iaDgjYFRniTObq3jbw34MW93DzQ87rM92tsZ1S
wgSRK9kXGoEc0nd4lzmsxA6cnDJLlC1PgluW8+Af8ICB/a3PUcmMRIKKg6eYBc/TITrKOJhpE0Xk
tUTie2Fvfc9CaVnD93vOBOaxm4AstUuvGKqUMv4SQUWfH9MtKqSFH9C+D7wNXU1BVZyi7GmKadwz
2LRKLsqH2NA/I8GDBSoEJSpTfMdfVR4VSIqlJkPiK+IwAX7hIRBEnDMH4RV+dzVwcj6oM8RPqMab
Ms8pIl0KSckk7FqkoXUpg8NMFd2a21yxnvtOIMOorMUTdZerE0XKBEEgbT6pIzYkOngLCz7FkN04
J+rr0KTWL/U7jks1Zn4VgEnVbJW440PBECeCD86+6bVUtIhsFMjHAJBGDuuxzsuvShSXRj0HhthV
OkcVolGpRPfMzOdEayFy1/p3pmBt41CdVuVDmmI40UnQ94rhQ7aNwfaLp6RyJoCIwELsPYibmuUJ
aZegH++gAw606PQCYmKgDxe/Mx6dutwPTnxWQcGXVfGMGM95P5+AOfj504QJXZ8LyJld/xZmznX5
siVJy1VL95G0StUNo/iLOrxVj4LPIm569SvVy3zCLYqa/TIN+QKNmdQCoizNoa95x521mOuvodZf
W/6GJvhXHG/cdDrR/MYKj6omgBcci26pFQ00InY47Ze/3dpAbjglFhxbZ27fZR9Q785wXph8l7jS
iZjyYzrHgc3JzViBqbmXPvPPzNuDQnHy36X6VLXjtgeTgkLffWFsZrzinIsCzrNS7EvVUB6a9i6w
+3mmmkENT+29qKBvitrj3shTvsoI4kbZd2IYKRuTvnDziRBQUUPuoDSIUwU5fSAqujbdS+F8WgEl
X02JBqV1JJyTqWkvymTRrjdUzH3AAFslrFEctmaHTG8rlALoyVKiFUbWNUfFhGWckRc1zymoTS+r
WygGpN9WOZu95UfHokh/x8Xu9bryds5I8iyxCmclO/NVsSjCa61fkIm3bCkN+gryVdyTQfQFmrev
Ifj61am2yCour0ddRPmmDmuHcuzmpE32C674d+6VOtXL+u+eSAJnWf7OOK5WgJ0/kxoDppJ6ARXZ
23agNZB6zbtlJAgIgHozDdh3XpabYajqDXpNAgXMPGqIdTtLFuohbeOPKbfZhTS3yGr+kAlCKJUA
q4mANLogjtjImdN1wiJC5VV0dSrQ8lB/m0ubl8ex15UBC9SpHv1O/xqyntItH80VGylAYQxi4M1X
y6eiSBLlTJovARijsI1nK+JN6kc9b8fiuZbaBUrWsDGTHtSJQRC7euaQBZ+I3f06SA2SEDhM9g6w
4ybhSJll5p2NusFFivjrDJKTm66gNlYeVKB4FTWgtggdutVvtZsr18x8nqoRL4lNnEoWL6ping26
FF1khDicX5q+2gvw2nTKbyKSWGs67gwSe1BLBtg3vRXe8W1WG9uqlzGV5Z2tGFtQ/MzGSsWNE8Nn
AY4EJPJ2aqDqRoIuWJs4DxSkUCdygGd2ekikdqxpBa8YwcgFwtFwEvrL7MfKsT5syeaGywZL9Lco
5ltZXaUovImqltXocy0unwAXxCK4Ak7GBV+HMM0iB5pAAMhNOYxNgTjRGbckka4yxe+0QO0cq9jw
rc1uR5EiPyv1OvkoMQwLwjWn8SkkEo5FRXnMkvRY9h9KQG86RqH9DDdkog4LDF1AS67G8tDEygkm
eCbR7onSprtLEvfXlR0OljM61c2S1hXq2y3vFjiU5Rapfvn5ulNLcZWa0PthwYutZfEYNoATBK4E
bWbkNlS6J8EPwVlTBRNRQgjZSJ8k7B+2rgF9Cfn0rTjttrCXhDqaClAiRDZTVF7cPTaS91KvymJt
1/kJtMejtcSLp6HeZsa7g467skzzEx/+dQAt19TVU1zFW5LHpOuUM6kQghjcFUfnaqMm6S1CUdCG
3MEM/b0hD6dM8q217T/s9EMtcMyyO7vneB+aOHbVXGpg6di61+qOm+uAKIzCStngPNRvyLgcFu2Y
Y2S7zbnRKnn1Th3LI2YKwrsk5Utj3rU9HuU+kzNhvOkYqsFBdYy7qRovcIvWEAZAo3I1UrAJHJbv
ZcI6vppQ3kusFCVrmJWCfMpM7rF9PcSm5bEOfFc7JGNg4U9xPx766JGA+qcaMOMIACUDnCHeJzxo
YYj0F5WHgRaysjGmfVkgE2uAxtZ2SatIpbFtrwGNxRM7sZICiFqdkZiLpbIm8ibVeK1mddleAW8j
tJzjTujw43NKZJcCsgyH5e+461+aBJ+jiKKLHpK/a+PoNrT5l22jICVG92qnxGXb5qOajLesyp/z
lLGgi54qq/9NTTAJ53y8MWvkG86PkgdANBLnTt7DVt84bCdArbBoyOsPk9fTt0c4jiz0x0LzbHzN
O3v6FVALcosL9ViOrlBBbLDr0y+pr4H9rKLc5dw2r03eSoUOw5lXtOzG0cuHiCvBrIEFROUrgr6L
MWmpNm3ZS2rJe0uSKCHYtWItpm+stjqpGftigx8MdoKY5OjA/lYEvxvF2qjkK/KWyceweVJiIXlA
eb2aCmWTMtzHo/E+9AvhZ7rbk/aOaJauYaltFdrieV7mn8v72y8COJKttUZiK4E8kWQbDetuqHLf
h/AjIost3KBPR1OyabNr4rKWkBO30m4XyNa8NF3CAVQonwVJ8LWpPBOjWqlN1a2sjLnFrI0XrAE7
CrRqT7W0aR8iGf+M+7L9Ehb6VBsoNWRJbXk0X/LeZ1CpuGXO5CDJGCgLxaJRtI+mDtazMmARz7h8
qPvGyLMWtelg69D2YHrmHYlsLXpKRI4zvEhMDlZXNYmjh45NiQ5etJhnNjIFC9KCXr3IgqPFXiDw
x9OU+M+t2pNbBNSiVc0DgcaGr1J+U+DILUPMt5z2IkltIECoBLCgs+gYrEIWZg4JX1xN8l2Hybsi
POBKwt8ISbFnJSPZbBo+2PDDrQ+sBX4tVmwPhm2hmC/VHA37qslQ6TT2kzJ6qcR86Rgit75NQMkR
yY0RCI/CJF8x3uzqmQQv41YN6pscfUEXDltKTwOP76XdeUJc7btq5JZhvY3IFd5ccF/hxTU2ROMf
KzpdPA2WERFZClCCSxE2rwLbqTeMZBsVjEmNo6OEymCr6cQ82J4cnKBtD2xv1tQBfbEMeigbThVF
Y55hSsutbo9PXAo1D5OrMIcBek9xU2T8NKhpjm699ArkPMgqyjjicShc7GGkGseUmsScvzm3qH2O
d8if0H2aJuWtwnuFvsKEIU8qGKYsrP7kgLFWBvt5ppScim2qkXTW8wPrUq01BnQC6+rQCbEpTODG
6FZbds7qtteSR7PUP8ogiY+quXeSc80h+9Zp88MYBvqelVmrQjEJ2ozJhgdWFvfJygzseW+UwGZL
1VzNpJFngZpXdlCeqpCOFWd8apGFBpE/tsVwrHphrdnhP7cUXbq6+eqUnxapP1dpIn+liugxi+bH
XEemq9lZTk0wPPrJzS6ChxlNRCrIYgXqvdWlwyYlSVvPMyulaABJMY/OuhD93jS7P4STgTz1J5DH
6pOhvKWJ9a3SbT7kIgdVuYRS++g4a1SmOIEwGd91vOj5WZAeN2gDJeMEpA+xLZ7h2ttpvlGs0Np0
ZbAbmvZMJEZ1jUkgDrbtxg+1yEOPJrCbVITcdGL03ZRDkuAZwqvGbIOlvZuWfWC4nlKqNqANW6Nh
74pcbu3xGXkGjdCipMJu+49csJbJSv/XMMpXuPLPyBFPXU4OES8MDtzMOo95hxY9fWk1imzaMdLU
bG0CWC/rrPMrbhP7uVS7bQLQYaUNgenyDOUyTZtrbIFXCgvQX5JGzjY395WDVh/Y8fuccmrrstch
xf7kd29N6FD2TrGYWvoVA9VwYiF+msATu2oVWDd2s1LPv628t8lvsvXoOhD0A8fPYM6oK5IXO6Im
N5t7ikJ5ZO+sWVzMwGDQQuo09U3YRNt+ILtUjtrHMOULwZfukCDe8ewLtoX21DkGQLcl3ZOkWb4h
7bGy0+wam+FSZdbfnFz86uUXpCKXcohwzbT+UbbdKwRwnyTGKTVJgLX8M2NZgpmQplvfn4+62nHM
FRSo0HFwYN29S4i3ts6Mlt6oO059CrqfN3AQA0RhFdlTFAEPyXRoQEatg66bIdyHQC3yP6hxLTyn
o8bRjqwPqt/ggmWx5fWR9hgaC/p3oOi+mazX7sMuyP8mFdskJMZOaioBhxS5p+XIlZeb0OdImwxP
tlmdQmERY7CtVTvnk2tWTxEo/q2Tzb/oZ1nKKMyIgS+lsUKU5LbHsNng4xceLpmtaGmuD/OdprcU
cbDAmQOCu2ZwMWuUdc2P3i1bUCYm+ktDIHxdkylzUzodCSKNpIsMc+vkvXxUzGltWeoxpmHcC5FX
sFNS0FLUHWQDA7tiumOZ43t0h/TETXZkXrpbEvCdibjHodezww1KT1fHrx/38b/lr76zZC+y/778
nk9GtBq/W/tTWP2PfztFn3XRFH+0/+X/tf0uzu/Zd/PX/+lf/uTmf/58Ovgultruf/kX76eg+9Z9
19PjdwNq+++12cv/+f/6yT9rvu9T+f0//tv7V8boQ23J0gb+zw3gbCQcLM3/uVH7/D38x+49w0kR
1d//h9/5d6M2lmtNI6KERVuQYfqzQVWKv5ns/XTHFNaPURpT+J8Nqob5N525w3Qcsl2GYS6x0j9N
2gbWbsekb1zXSb3xuP23GlRN/a8WbYkfT7dsw1ZZ5tDFwOf/qT/VUKwxqGyJgT9otrwtT4wkng3B
7ak6pjui/YBEK7JKiFyV293bd+MzuLfPBjTP3J2cLX7LcV5L5aUtHzp/i5sUl07JNFBHK3APsZsp
Lvna8ClpyVTtS/8x3eIO3uTvOvOe7vHMznw3fNK+iOW6cu+wvv+/ZHC1v8ZUsVY4OsZ2xzSJx1jO
X6JyGOomTWQ2jVLz/6LuTJYbx7It+y81Rxr6ZlATomFPipQoiZrAJLmEvu/x9bWgyHovwjMr0t6w
LM2UCo+QiySAe+85Z++1jWcaktewI3DCVCDEqJ9d3X3D5mdPTaK7xirypxvi4Q9j+Z/DzlVr+QT/
+PMlRV4Dtw1CnytlaJxPORX99tuLzB+rOFCQl9+sYS9+F9f6rJIP+dZ62Td4KiTN3bfxqF6hhamo
Cu3kUfDMo/Vowg05ky+kXqT6KB2qnfyeneZtcgFk2ZwIcRouHY15NzoBaiUAmnPto4HuL3aICfos
nsOD8iCuS/MrIG/dFUhjTL6wdugP6h1eG6hr2Kf8zJGpxGys6DWsurfqlt16eJ/KVgP0YbjUv6zC
UmlLYMoqskZXzSE7DB6od2gqG/KpiULKqcYpGZ36sTrBnpf2zdrcMWV5K26sueFn/MTb8caX/Hte
C9cFf3D0Nzoibo5K74G5GQ7dOXZF04u/pk3mdIypXQ4ozJi/5T1+gZZxZCxsyfxqPjj8UPMITvYB
txJ4nbCt3xBCZrJb30wIC4Scyy6bd/AEGca64bVO48v0MBt2cOSgC4ypuCRfGPw4JwnH4klbz1cT
/TCunicmwwXeOGgoh+k1f9e9gXAdWrzfqBuNo65ve2mXBG4e20Gw6U36TnwgDj0jcFeUNHQo+4x7
mkkV+igwa+JFFT2KLONSvw17/aN48M9tcZIfB2WF8qYvNhg2gTNYV3JdTtluOAW7ft4EDzpTAhvx
aWoz3yvfUeOaK0D34aVwlO/YDTy5QzSwEjnqfbTYwXoPsTnWeM32X+XGLYuH6KkNj+YeGqIx2DnY
Hrd18/28Vr3QVZE4kRvOiOcu/fKPJQOb4/xKFW852dm307fwSExrwEfblA5d0BmblIaDbhWvjcMo
MVNbT3vzhZSDXHWmwkm/6gvUuPHE2F49i3c079o12BpE0RsrhRAf8CfQN54AgsExTSgojEOFf2IT
v3fb2s7O8lVCRnELPvRT1+xbRlMv/s28wPDh1gbF1DodUKWtfsrOw1Zs3Uw5GJdGdWkNlpv8Y/By
kj021QboqcN6Ym3Czo4BsVjPMwNfNNClPbpMAHg6VulXf1L5NPdy/AQopjoXW/3coG9DTA6AL1oZ
yW6AxMJFUxun61cUmkj93fYdDAtw1pVEgo09u41gF5510RiCrZDmlfQwVtqwpaiCoPpJ82B5g7qX
u5Ss8Qo8EA0ciSSF47TxS/zlq9quT+guu214TND3gK67KS0+Faa7LoKeTnd6AuroO/9Kbwj5Nsod
QnG6xoC3GR8ISNHXU2hr2/jWvk3OZtqEN9TziCLwoQRno6W9s9KeQEZ9I2Wl5IVy0W+nF2jiLkgY
60L7bhxXwnqqt2K0Ghml2w0KjbPS3axLf2zv4W5he96nq/giOhmi4JV4lc4MYv5+ffzdwktOuMwa
CT9LktjmNIxKf95/5HQ2tUEnrGaZLeXWksVrvJhR84dFjNMIZ4R/swz/yyK8/BrNkg1LZLOT9d9I
BTXK1k70JbgJ0vC0/AprGtF3jl9zQ0OXXCNbnCu2+P86C/yb3yljxvp97TchjIgA9RE2m6olLnSI
P+2uSlCp+ohgYCMJ2YsyEVmMBzvelCPdzVynpS5pzSq1Us8vn+MAtaRkvjOnp1FDEhtlpk65Nz0V
vt9vZuxTRHmRcU9GHBQzBTl6N55H+hR2ZdZQIpVJo9oDS0BnyETtKWFmnAs4I1VzakeWjHSmuVao
e1FJ43M+K9VBHZAR0yfYJTrUmKZ5lssODJcRgdwVOwsCEeYjxZyvbZb52JDZ6APCPchdm8zi1mpG
9xhoKKksohirGJ9slsDertWA9Oq2OWDAjNZTwEbmi+Ud3ds20M5pkJF6pn12AWYXhjZeraPLwHQk
wHigX7MTs0RaK+K8Nbp89nR4OCt1wY/rPgCFGnK4tUgxBgYmUt4/RDlvgcveshwsAqDGq2qJBpcI
KRvk3ItcoiisLQw6Uh19Q35MTvKAqD8qxMdE99Vj1FcqQCi9Z6HCclFowi4xp41W1RcdTwhBzhk6
ZPTN6tLRFgrzW34KJZ81FZC/wy3nUwq2BXQniR6FMKtrtcrg8cFshEeBZx4Q5bFtDNJBZspAcWDj
M9TztAzhdEH9GKxRPVmtq+KXZ5pgpJu+l3HWt1qzTQDYjkP8QJTXp4V+ZZdr85Mmv8MrYx5uZr8Q
fBHmU+rsZ1R7DF+OoaBldlvomidH+nMXaTN9HjYKn8ZMqnNIADOBE1OldNb1R20OHjHR0yAnS8wM
N8KkPUjjr2rUrnMpKGs1mF5GvXwux/Q9PHdiCNV/bK5jmBN9HDzJUfMrNkeU/NzAs0pDVWtelu/p
fUhDZLpzRDKPxvg3GAlNA1LGW0xU/Po0B9Cia/PidFFlR5UzlHNxjC8qDk5hqd0ieT4KgtgBieJK
m/KuiAthLaSqsKmL2o37oWGWRfFfd8Nzjj1BNBd4ahmYnoBHh1tdFNKnsZR/+ca0o9ytWfholKHg
E5IOOXvQ1WwU+oNomMD42BnoNHAFJsRVKZ8OEGdpKmEDBx6YxlIlJo2mt8nwu+zQF0y498RuYRys
RF/wxvTLSgMPu4KthJozkBlWM1miD7dRH/QfPY/FpHK284JJcAKsl4RyDXo1XQdYXpDP6SUMke1L
qHsF26gBrHPwyrWvOHyfx8e5xxY09jezGQ6WAtoK1K9aRjYjLeAohHBxROtH3I6ZUet7ZBfqOkKq
P4WkVNNLNGTXBP+Mza5TDohTzW5FpA8y55hicgtThDYqciVnQvS6lfV82sSgV5rER4itSWO3ZyZ3
FYrAX6sFKRFweGoaxqGEBmWWkF1YEEUVs3HMXgYG0/c7qWtUMjpGgPdl7poSNIAJIS9CTcQryxc6
uPIujWrObDJuchSA5oPf9uTpCVrjxBJIYnVSSncIxWQ/qkOyM/T3GFcHAo3ljyLzJe9puBVMufY/
f6LB8P/ju17+5ImI9/Cm6M0HkmgjYO7doEY/Rqgty+dopf4u7OSvKpAFTwb+4j5ENvNj8TxfG/Lt
DKySKwKenOZYXKxsRefEsDky+nf5Nm/ke1y6jVMf0+N4lN5TlB37JkHD51gPMyq8xk7u0yPPfnUY
meZ8Y3lzkfhlB+Vk3lfFBUWbeBdGTkvhe3NQvfEIVMo/FR/ZniM7bQqoL69cI/3V3DeP4UaFisT0
j3X+bJRrpnOs9Og8gLmi90F3MagOYHHjJD5YcJA4ni4y4B3HWTTwiG5MYytdTIcDPg37+i419mQc
EAbyYwYHRFtnzvRhPpi/zG31FfX3cHaS2FGJ0u34wf67UlzteQB8ZjOORuueJ5x6bPCB6Ykcr+fi
iYN88GCuxmfUh2vxTNRBTYyhQw/Muijf6dscrwF/fcxvZIYa62rRmnHSXqG4SNjydKfdtxupolTx
+r087opgl+L9EC3bjE8GgmptDR12SBgEe9OwGU1P4XQ1MKvbS+oWftLE09bugVyJR0bHrKUaY1h1
BV+3rNwI6NAyf1kJ7qA/aJgAeHuXirVpn7nwAk0PajUaAhgOUg6UDKkmTi6bTkrwkrbr0oHybZ5M
XjlagC1W2fpVLteK5OUk+E02LbdUQy670s4yop8tX445bw8GAsM+gBaY4JyBFtkKUfM0rVv6tMqG
/DacKmPnyYh4Meb3zLVWwAsiN7oUfFqcLr8031bqff3BJIzLQ1ML+nuywsqbngkhRaJNFaLn16Hf
jtZdOLGEWSdN2+l3oXT7DbdFJmwXUUuA7//ROIFtQAbKIEFE77iDHLoig3rmzGg+Gaec0XZ8MsFU
/9Jc4TI/+2fqpwaMIVX7tX0CIMTvDt44+r7mh3Lb/6Imyxtb/VK86KQfSeYg+wM3wctwY2pF8Jh1
4rFJSHjdIGAmSKy4lR6xiZRa7cq88wQoHxnFWuzQruzooaIz4ga/YUNBwX9KbhpHVRT50h4EtVW6
YFteety9w6bk9e94vWJ3RLrJM8kRSkCSjNx/9VQnNtono1pXN3gHU8C8aPmr+x4L2mtRkHu0Mk2A
d05EoG+CWXxlUEieEkzUB6lyjb2/A2vQmdQ1XClywplgOVyg3BH95y55RpCa4b5K1mm3Fz6IaI6u
ATxahmpELHAQO1nnCbkw+qTxOG6Z0jd4sj3uXEjiaMnW9b5LvHHX7pIj4SKcbNJfuNLjV/jl6cHP
YaWvdB+20orE8OKDiRzYRKKWOZtg3HjlvpoYhSGJ6WzENLQAWTO6j9hVN8yDmkO4AchpmE7ymq6Z
e3EYoAAbXHradEnPMK8zVOJOQn5bj3YHWjGgUNCU3CI2ykYGBhTkuTMfGSNxs7M0z276VuNep6+p
2eGFijzfJeh88PmtrCcTyulLwQlnXGOP2za29Cp58lq/pWuaOXdciTPbxzY9Rp5yy+kruMYBxJ07
P8J4H4m0WVUP6YV65t568TYiQuKYsIzhR3eYGxu/lib7JjshjXvtX9W1+cZ7uFDpmsSe7/o1A9EA
7OAhzRwGC9uicMZzQO+7tgH15YUnnvwrIhxo1lR1pT04lOXttTkL92qvPSJuaV/Ni1Ws3sItMwga
KRwTLj4aB1JGWbX7x3jyTAAZK39redaH7GbPbKHtQ46N4TB6xSk41Z8E4BGiKB8Jq7XOUGFUjlu3
8gOY5pEVVn1STsz+9sFGRa+p4A50mRijyJ+IhkwOZYss6EG/qEfjsXhG98QBk1YlTlCfu07b1L8o
DfDy7uut9Eoy23ympDuxw9AKoUaMPloGlcjIAjfkYWVi3Nkpc0RAPf6Ozz1zGFzvMaOWqlu/Soq7
+IrO5klrcfh58F16fxOSLSx5XCdAvbyXIrmI46GA0BjbFKk9HYXOy4+0VRiRxbgtWgrSpvrgVGHh
1m8P6iV8EkhDWYFYv8hr61EKHYi4BTo7RuGgt4Aeucie621Inhzy90O0iTgRWKfqBGdKVHFR0/xf
md997ShbbrvgZf7MTj/LnOoGu+xtgYmTqPiG/5BjkeVOD9m62CWXINop0gcJIrF5CYZj9Ibgfkj3
c71rw1Xc7k1836l+ZPHvJkLtUItCW+JOF75xeKxNwy3iB9YfC6NoimF01z9ObvgpvQiWQ0UwHNM7
HQjlVTrTAAFnIp3T7exVFwm6N/rsS/DGvsRioCjvRDt1x/5cXAl00j4BBTV29kJujWk5ukgWvUvZ
HLOVsT5CGWUf1iU3vY3lLQCWqNsJAwD2FpzLkiex2t3jtxZZ9RlTyXQZSRt9FCK6YXa7VbhjY3Qt
tYMvjfy5N4hA6AYAaZYf1a14K/yD+lxG1/jBLPeWttE28R3+cy940ftYrIgC6sFBoObYxedZwYLg
9i/SpvTUdYdrk0GVXW3EdbulPO1IyXXCGsGp132ZBHfnKKaAQBCDs+ruwPTnk/+YbwzXv3dfJNuW
nAKeAFRk6O2W2PAVuVJudjNE238oLvBor+Uhm+3kXUcg+6143RtY1OB72mXvsnLJGLJS1M187P1+
QMDGIfyRPS+6WPb00ItrLdq2O7QYb2rnVDdWdezwOX8rvbFTsq8fiZtkF1E25jMC7gAh0JmG0rvi
iV/8g6Sth2A70memxboELq1iBtOS7T+RWp7vtSsgBy3Ed3jJvhg4m72bfWmIxxPCivaJ5AmuyTTM
ODFr7R+IkvbZFifxTaXdkqof/SxSnIgrNXiddZTpCRuU6hYwIHj0IgrbQWWlG7ASdcT7cASqoppC
3TUYrzbYTuK1JK/U40SB/prDnD7WyndTf9ahUz/wnphdGb3tbwNkgav8XHNIIF+L7EE75ZSwM1qX
vCegQ4sEhTPuSiUViMJ6p6GB4da/YSTiPg6f+gNkrc/hzV/09fb8UX1RNZJhg7rQ/250b2SjGaiZ
d/SStZeAQJNlF7KByO7mI36vA9HFnC4dpr/DKeGYUcNPVhEMeBJ+ij0qUgBA7iwCSvLUX+KWI2K0
XuRke/VYbWj4sbxUbnBK7/k2XoPIaz46Rpq0NZ8q6PQoXVbsFGdzXZ1Mcy+ux6/+yzxxVwq4+J/m
Y3jMP62n4NweM4yaH9Y2eq4PwATon1fP4+RN+bc0P8DsQ1FC6TXFW7J0I8bnn4a5LhlTkIJOPK3J
jS40eHMzBTZDINvqOIn7WV5sCCO4/N0iCwo1Q9wPQSqRubb8C0lsj33WolBuptptU3bbbvm3P19+
/ruf735+DKsqCzlqQBZluK5wJiSmj8t/XeAW3vnEMQctYvc4vDQiwScaCEfFxOdGSMeqrTAwmmIt
u4bM51UqwbjGLi45Me7JVWjahhafg3DkwQbDjZNcihzNSC6RhaVeM3ltVkvnVs1EDyupBhxQtFZ+
XqlYS0okLn2S0T+SWTyQzUUy0PZAMBiqT6LbGGaNEFikGWVpvGVC+hDpt3cpgSlRdc3wKC1huFme
epVMh120OHC3DLacysdlnMr1I3YTMuN98x0eMhuXUDrBpDgGYGgnqAHky5ZRM+ataZrLfuYp0Rg+
R5GnVaoKAMEg2yVAJd4rGJIrjfi4KmcrLKqivVacjkzStIkmIRdphIySjirlGhg6tWNfL5OZRoo5
7PFDXAS/Qq4jSv4xbJS7rs79amZ9iDtiNfPFy6IK8RXLyQ7X395gcwI+v+8V0ZFmArSqihPyUPjY
rP03FXzBrpUR3xXI7vF0cAyfNS9NvAHa5I4kim0S7KmvH9oSqoaszrTE5QyZWpRRiUwcKrJW3QaD
BVXDILYIA0XYY9Q3goNfEuKT5PK2H3D2Zq3+4MfvaVfXO9+SvtQSRaFGjiypi3G8Fn1iX2mAxMgG
76pJseIni1PELKFLzG1N/OR4nQPk87lGWNUrMblg1cT2ni/kJEI2QSU9Vdo3mK8aF0b63Icp+ypy
FnpqFmN1Yy81I5JuQJAo/ngNGQlm1QiyTzYFSt/5BdROv2lH1LzgXL9nX6ONRDVkBqkTDgQR+PTy
AMzfKvDL+C4FolEFrMGBPjBhCIaXRTvDmZPqVMJUYhHbMo6ptsKa7uph66kSaKYoRl/UhPJGLGlP
R4oFxoJUwSTHfFvL+25+GSrhpc9JIGcP7S1UsXVfvLQtxdjPz5Ly8y2a20QqWawH6nf6aZExUvKn
5jnVxYoUB/GpRdKXj8lmyRHubEHleF+x60yz9cyqHOJdCngFxqfkNy+FRjoMYQZOmXNEVYr2lldg
qXMVmoMxWB/1CIjB/1B1jsZR3+2NggNzmTFBwF5uqXcrlV7rjo5jgoe4aaPBTobpUPRLuislA0B4
TlZVBMsOuYRUZ8H2GuIrXhUTFV0SVggzIooZlMVyZVwQRz4L8UDZZIDwMUTyG4aPmGAFTsX+erLo
B2XtVovaXb2EeFtxTyJ8jMSQDONYYUlJgUO7YZPCqSEvq80USEuT3G4IUNCJ9I30XS+xARjBU0cS
0dpQ1j11adzihJIE8TKyTTW4QmwhevLD+B2HM0lfSzqK2bZbOcU1pTQl+6K86Jt7+hZCoOTbpqKj
B1FjWVldlFbELRG8JSrM24KuPBMjdYmG+iZV09Imm0zESGThSu3VGpCNVOJwI40J4bOsU8kYE3Gw
DWMLv8X5irRJFuEOEmOhBaR3lFJxwavJClbL+aZWOdKi98PVm3QvuBE5j6TMYljDs4NVPZOB1lD3
x3cDrxOflD+d1HyJcDCf+iE+zHrj+LKaeCasvKKglh4B6hAqBikjXqCrJXNAgchNT0e6t8LRByWR
jHk1wWdoklcD8ee9SqlcizC7YfzAysi1UiyFGLMRXaMKNq+kzdC2/ldIwJnSd0hi49huJvzsehoT
zTQxWBPVERjTzmxAa4wcZMv2Lur7QCpPzDU2JVpRzP3NlzUyuM+IayF3E83wkUhzejNZcLSvhalt
s6p6FC3zNJY1UiCdSVsrDtusrn+V6c6axPcgyNhOF3mzGWH/F5qUZpOR3hPBa3DlrWotPKYF+Q/M
EjjwUOJM93d9wv+kVRzsGwSFOaZfuAHyoe3oitTCUquawzVCUrxC93gRkUxqKZBgpWLsOxborUl3
D2rSkdNuYmNNyk3TzNtWR+Qa1+K+qAXsSGJ6Hfv23oOaweA4czyR8UPqnImyvL8UgvA+LlEhIZ6A
Pt8jnTgPoxVwNTpiZGJKSdx0GCBGL8XKRpgh/6hncr0BW7MODWpicGGY6wk+dworuxXjwB+VtNXq
od+nYQB/bHSaAsR5o0nrakhxaAwD3d9eXjesZiud6Aq37ZWTNMvP2Bf0daQCYpvTnaYRZDJrADEg
sWxjUbpkJmfQtC1vw5guUSHt46jQwfUH49Jxn9oTZk/6omtFbTBbdagPR2atAVEGPB0Qdf3SSyrF
8aMShCaczpJGn5LCoYZptlXSct+b0aPA+3+OaJ4nRfKaGOCdjTTktPjjH1MSpm2DuFV7cS9aZMTL
ClLbPlZYpwDQeiG6bBy3mDVaHzF6JHTFNo6pO2YMWSKucM/P+/6cYKnrYxLH9QGUQCBbRI3BolGY
69gTDSDgq5SG+vSuwiy1hzFbIo6S7SzChSvMrRq3nWsKuEXCLoEPUugO8ZPOgGLDGUjKSGYZJwEp
cbbuz54SUpctBlHbj4WHSW2zrVaqsVObOSU75KeqMPJ1PMjfQ9XTxsWFMDz1gqi5po6WeIopHZru
2MhhxGQ3dGc130xm+9hkyMGFtt76nblJDfJOjVq7DJgqnHJGlD5ap4SPCHqvcSjJnXJKxKMxQ6s0
jR6rqeGJabQXeSQWTkyye+KLt6EOMSDpGHAi68UgPsCT+9HTlMHHckIqZx/or0T60XWIBUeT0LVD
BjXgDCBKXNSWBAG8YlXUgNbQEzCXnrUmp9dZEPZhOT/WCRMIFnaN9NuSxzhThycTdBjCQukXzrr6
qMbNmj4+kki1rHBrt1fyVYvU+NBloMFwvHZ4aL5BDeDr1hcrLp9QoapuN9Jfk8gxpOUMOUxvJkTY
PNVG9WlUFTubzi0RNn7mtGOjO4kHDKKy5T4HiCJLN1/sgkMPGgBoHO1Rv8OfHUePSPQ6jwFNB3F7
CYFhlJ30SCBmL0p9yxmZaJDpK6B3NY6ywsmAhe1oiOMEsuji+01hE0MzAzPoz73iCabMXD4kIGuu
c3XXLGlYP9/99o9jWqDsLihcq+QjYjLkSgpZWoMZ/vnLz5+Z9WQRHRO8BcTJ7X6+YL8KlwVLcjO4
8J4vyZhtCmXX6PmnVsBdsXCvO/2Su4M+swX33NPhC4kOIgkSsQRJdA6mJCLqdXqaKZVbUKJYhva3
Vek6aSnh9j9RWT9fiIK5CJlieLMl6LsmnsDCyFph7GSgg398yXP0J+0dlK6x+wnh+vkSIS9QZ63a
xo3e7tLlCynjvJyK8HlDE6/ZYNIVUzSQyP4gr/tOSw5plajrn2n3/0gk+P+Rtg/wg8o0/r/m+Yt6
8J+qwEWe+L//18s7qr48aIv8z8K+f/7YP4V9kqT/A24Y8ikNPZ6mqagF/ynug6/3DwM4u7wID/5b
12f9QxRlJGHo6XWJr+gU/q+uT/uHxq7Dzg+3WAW8LP1P4Ks/aNX/Vp2pJlB0U/qBwkqIDqXfGc44
K6tOaDr9khAu5+R1Mm2bNti2uP3toMvw+imaTUwKDkkLALU+FPtcFLFSDVK2A6BQeVZtbWKYv2R7
Jd9/+iT/nTLir7qIn1dnWZJliLh8dD6g3zRx1LxqaoSteiFFZFVhfjimFutpawraNkqlC1Ptqyax
2+UFi/ZUcN42kFhuSBpVbSNDn5gEbOA++rXQ1OKDP+NJ5GDLwUMamFP7kZdlOdYKpvpK4X/8h5f/
VzXJP1++IoooJnVD5/r/VdZRB20y1DDtaA/B56lxM5yqGZFYYgAPKUExOYEUWg+huALCcQfM2D60
Emwh3UCTF6rRQV76Vq0JMKZIbRMKOOYp6WYBbIoKwXTyjOo4kqt6C+rhKhsy/elAIvo1I722FI1D
JqSX//Celo/8rzeMwaBdEk3LtLgHf39PshIFuRWnyoUbHc5aQ3pmXxtkP9M56zCv4N6RtEPC/UGk
MhEZflEJO8iz02FU/WEdmdXtJ1vFyDArxZWEygp5QETOXpyoV30x/4JUYvIatO7fv/TlofnXl86z
o/JE8VT9rrDMy9zvgtKSLxIgRVGnuJ+kNexB9FJZBB0o6MN9PqPgiKYElGw6vpWICqH2aoAVN6zw
llvU0BjGYB49pSuYjCYD+DrGLhVvYS/E8lHo6TkQogWQp87DsynADYVdtw9VWmhw8Ej1ihKL6FFY
adwbzG5JBqMvLtPYpbCm0CJQqeJMTfUXhh71GJq/oSS6T0GkT62eMllfmFvhpfR9Wiq0VDvBkrbV
FJyiULeOP18oQ40eKLymo3Gj04g/oIoo94SWjbhZUFB0roNierMKSJ3mEL30QtEdSSpIF6PTuG5E
UBdmLMUeYvn+/PPdkPQPQOcSV1SE5qrIC5Ol8nHpW2uzItZwWFp+evKkzxB76zGRXEFSWzQTdbUd
GxFuilD+mhA6AbrDuJMH0KVGk8mAVG7g3tabv7/e8r+7VXXF0DRd1iQyMH4Tc4F2ULrRCOWLIHeH
3uiWkI26XvtNCuE2VRFHyKdBUc1tMTU3LOqKm6D+ZRBX0PeUfemIJ3Td0W2Q4OIdCOW6DIITJPVI
XTbNDmamI5ZK6+U/vOy/ypCXVcOQ0SBbusERVeb//7pqEDdgxKNWS5dZE2yk4uE1SPSzYiQUsDqK
oSpnGlH5gcXA3syPagiDUkgeG+tdtESZ3O3o21wiTgZTZdiGR4m8p8xVKsBlU9hFf+zn/0/F3E+A
yG8LgiKZimnoosWy8Psa3VtWntCxoVjxzQqSW2ObU/JGlPsh7CjaTDOvnDinXZyreK7z5CAF8S1K
zHb795+bov7r461IlkjXSOTVaD+P/59EdP5kEBEgcpXIGnqsEhLK6pc0JAGhiBQcP0L3nPX3BJTE
YzQnx0DGmdSSFH3++SinpvWiaUhPdQ5VkThTO7AFcfHjQ9NY1Y3EKDgWDlwcsFB5vunHzNjKUX/t
6Tud8oqZoC9ZXuCjmqgNGLCCkGOXjdPXOGH09PdvVf43t4iiiCpHCslAq/77SiarQmFVoi9emjH6
VDuSKgaCDZBpKwaTA+06Ncm3XpgXQajoC/hj+hbrCjol6OFypMxeST21nkxcWuECPGozkdanMK5n
KxecSoD/8vcvWP/XjRy2u7rsGfzP0OTl2v3p2khlLJK+08uXummBZGcRsZWGBCSw+yynFkuSBueh
AiuNajvR3M4Qi31WxyrWR9npEsRmdL1dtRg/NbM3D1JI/CNxD28k/PVguLgogIoSZofxeVgs8Hgz
FegiL3qLblwMlXqXFCFTaX7DplsCDyx6KIthw6thca16ycgOXTZlB7Hk4Q6KvSGPV+jW5qGlfeqa
cS1thNFAqdB7+Wz2p8rE0yb0Jp2JuaURKj9APdG+AW3YeVRKF6EzdkrcBUx8pEfJChQitwSI7HKh
7jSc7IRsj0cfaecuC1GcLW9KrpXe+/vPXV3Wit8eToOuFh8D5hCLBeWvn3tMHndHZqJ0sawyxX8x
99cpnIv9bNT1RsfUcRWsnpYo54vDNDEqDIG06QVFTi/gfstE1feQaO1mU1qrOMS7TmkxBo8VjZaA
hE7QQIFZTPsyuHX4AXzFtLyy6kpHV5im+y1nw3xSHwM84iRZxudEwDBu0ihOc3k/A9w4mgWFZDX5
A+BD1ZuHBJ9XkT72Fexzq1XJzOhyDyoaQ6fYKN1MS6ytjNfpP9yh0l8Fxj+rrqGoqqmK2C9UTfzt
kxIQvvbIPKXLWOYvKmFAK7MLX5OUG7GpkF2bugAgb6hBxaCY22sT/A5igenWjuUekG+zUsrpmCso
pf7+Gv5Ya/58DXVxCSKkcBAlTUQC99sryyDpxCLMDpx9SrGPh6R5wMGCZiq5+XTOD7UhHEZ60yuh
jGpkUgtmpJo1gIMlaK/l9i2VBCfYVNNmkAXlWJvYcqKuFw+Tbx1neYFj+Xq6VuGLecTbRF7SzInT
duHk5som6FTxOigvA5ZbdCFMn2Zkc5vEaN+FPEXLjjdFmKN1lmqVC249sEfYr0QE0QAgm36lNiJy
z+XmV9D3iH2p2PjHndEPu6XtEXqSwWwxVxOkI4FVekom0trRmHZJ0nRKEuR8U3cgo5b+p0ovmA6L
UsjPSSZJHs0BlKplmS0gX/Anloo+PaAZpBUoLBR4YA7a4v8UDilb6l+zbxiccB14oPBWqbJq4Iv6
64M1m4lFL3UKLkIyFKdMmHtPFVLD1nJSBAvhoGnVr8gfKa3nydxi8d9ZSh4+tbNQbweNNJQQ8PhY
Jydt6gB4yMY8O3RgODZK4tYwalyTQ0uWkBZgw4j1j7SB02PEve9OtONORRN5XZsk4FHvbVtJVzSU
t7bXxSPpULGVnMVeQB+TtjQt4/oz6vQ1YxRxXJmaFiIFk/VHxpS7RAk6tFU4MXLVHXuyyE0eaSQG
UXfMJ95Sr8KPLUgP7KxARNskxvsuRpE0pleDOYQzh5ySet3a6GaAvqIud2WI0k0HMb4Wa+A82ajK
dpMb8PWwkx/++E7uLni6d4Y/Km5A3txBighnSsbkrFWDmxGoQWO4RiQIa6UMmG03GtkdpTlKmyCR
r9Y8+JcJKkp3yHVcF20Vv0iDUW9iudiNNdHhM4pUBkYTd1o6N+swx/FTGRETUdNaLQL0tRE3xpq/
Fh1JEzdOSyuRCQOUqUTDLSsWy5SXQ++pSl+nWpK2HThJe27EwNVHAGCVMB2sUoIi2bhA+v4PXefV
3Kyybe1fRBU53Fo5O7/hhrLfQIaGBrrh158Hrf0dr9r1nRuVJUuyFWhmzznGM5gfxAomQ0jHj2Tt
/IrsHc1ZHPkbR1e/GBVP+7pLeZ2ee9XucDY8/psSW3BCOjl8LxqC0lqPDs1kHUAZrsy+2WgrxJA7
/slt5CqmktdqLM2dH8Z63WFc9mdjeHIV3x4+3pKgv+C3lRvxjpaicZkZ0YNfh0XE8Otx7POf0iEl
O6zTbU6gKIBkrOfslchOxujVxd87+C+PWaO2bkO2SGfxhchdY2sI2ezJcyi3XiN/oz23Sbel49+N
ofkKjf3QSHM+8bFlCAQBuUUTaU2eg+hAFtfM0HBlxIIOKmg2l5P/KDhU9lpE/UUAT2tiLK3pmazX
PyCdQnoJMr+UFlHStu+QpxRLeY2nTF7LLlrP9CsPoRVWJxuwBu0MolJizrfRgpuapaouMcj+IUPf
Z7qhfgqkP6yFbazGmpflL1EmYQlWtgqJb8qytMZt35CdoCosctNipInZhSX4CUyruKryb1NygOky
iPaWiWKP/zmm5GoSCXLBiRPcRq6/xiIMt6WlAmdB7lDPOv6JkcSwY1yKt7noyLOYE3lzSSpA2mDz
tqZmeSLQMtnAahc4ZkjWCE39DpubL4aJlkIAtP2mDV4/Ni+xsNVgUIPS73uoNfOkHvODV6NuyHre
JJkjGx8q5jek1AF3SrPkCizu2JNlda5S/2OIyaDysG5mvfZv0KbbXbmgiWLPWBrBM56kAAW13UW/
GHqvytH5CWcH1VcuY7XWC94p4Ju/0bqYj86csNam/R8YaBo7AheBgHlCMEmzZW+HMjKNi92oESxW
RLHOveoPho22Bye60c7ua1PLS9fFCZk7jkXfthv3Vtq9V21hv/jAh1Njmq/kvzOaYYrhoA0z+Np+
ZvP8e4qNYNfMi7ykj0C2CExmMyulZXX6hBcgFeyFijkFqOhaD240B4/3WoYxxE2CoL3GoPmTNE73
iajiXVIEgKgIXt+EeDtWLAQ+E0+oy4CUVq0fB49Do3+2S7uU3vaLW7ib2CM/fHTm70TdtdsK7s+D
NSD9bMegeVXuTaCUYPmybqxT6XoQ+V7aHpJMOuFbnP1rx8fL1fsEYVqjxlcwGn/S3nLQ9ceYN2gk
y2hw3yzLfjPSWW90SOTelHnEKwyLjuBfP951BdNO24jb2c22cG3gI7ItEv9ctaVmlHv/TZhHN1bl
eetGmTh6dTibm1mzVv9z3QR2F2eScHEBSa5d6If3i1QbFzuQwVYbvK1D63X/uuiio5kJ7xDULt8P
zSq7CUI8FCZ4RdehLoJh1K8LD09FtlyQlD0dY4El07fhilnZquV0d0QQMO5suzrkiTERXzR+/HNz
mp1TqH078FnDkQic4Vg5cX8csgqNgOvlOOygIFZwHFGjdPtMQ/IEOzPI4/0itaAdgo9Ak1Gmv/xK
dVuSZ0vQaHLa2I05bVVdviVu8tb5Q7cLRzDhUV2Vm6UbfwRqxwkoTfG0jlZ2CmoOlrkb8S7M04ud
slBXNgMqQx3rQXuHUfYNLxJS4v3iv67OsD/Ws9F6D0EEU0W5AkesrN9tQ9UUBzHKrOViDlCefF3t
JgP3C/LyKAf+aCwXnIvF8X71/lOiHMhi9+sMR7edhY7CCZgeaOslJ6zkgAwDwguw2x2mlmmNfgBQ
FoO3wS/mHczAV4ZIIHmSQa7HYiIHkamdEfanrsXLFVh/TOFflIIt5ZgehtgA/XURwozrW8bzLkzs
Nawdc9PD9l2XDHFClTdXBJI9/vltQpzqxrDLD0VuNdATcDY43B4YWvrrWIltwHhsCSVcDamHK2Va
VPglVlN4dLxR9CuOqjP/kqfyAURmnRkBh2fKDreAYdvl0NEQSGqJKyABlRZQ4pyJKKkPHnR9aIou
cjs8fETS1Ea2VYz91v0sgd94iM2ICTnbjFOXvTpModJ48b1Fwhj3tDMT4a0rCx0duMwTraF9XYZ8
ISoAZXQFZw615YLT1yFK4GPeb2LCVx/v97v/dL/t677/PPb//PXXM3gpzcF+RG/933+zkiypOJv/
358RrZntMCae/vXcxf0+djuiDakDUv0mHvL15GKpipAv/emAwc6ESfIqGpYnhJbYZsk4Y693f4b7
b74ed/9X7leLRNjU/MnaSiZGkV2OaLbW2zznCEEygLwZrQNxNv3vPI93hnaQ4M4KZX4ULzjmOBuO
94vZtkmDz00HEFDPgo8K0J7GflVbYbvSkWVDLWdSmC/KOtMvEKlHIzsOF1fbSti/0jzzD5nJZK4G
v34slIfItvYic2v06YsKQ47k+6/vFwP7oGMYoHq0W+GuotrJAGQsj+Ys6B0RTJ26HDTS/X73m+4X
96ukCrh7Y4nSWZ7kfrtXhv/5SZQohEYzj9ZfD6CSBxnEbhm53RTuPcaTeWiQ6gF17uh1nDxjw5T2
CkLOKqwgNeffExW/eBU4OdpPzTGGJj2v7j/WaA9nqPEh6rb7DfcL5ZsQX/OEMrcRFGFD68CdWwCz
94uoGf/z0/1quowooQ3w1f26T/i/9/667f64+73/62l0QmpnJENWH2WiWBsCfLgrezkkChe751Kz
vya9yphad3Bro0pXx6+LuvUR8X5dnxYK7v959f6LfkHift0lmdJwWn1d/69nuP+CcmCEjYxXLh3o
dfxz76paWLv//N7R/Bdfj5RZ0e88TjkE5bDK2/E+vtN473f+utvXHzUWQu/X1f/f/e7TsK/H/uuF
33/zXw9RUWtsZucSOeKxo33ao69d3jk9QPkQq/vzEC8r+xdzecdAOldEZS/vjCjGutrPZgDHK/D2
98/s6xO9XyV7lQ1YBTSUt/7+8/3mr7vef7p/0BnBVjNNluUB42gZ0wq69Lxz8mw/mjZ1vyKkcyMH
YufYiA/L+tNNCqPo/RuAkTSX3/WykkT3pcMnfWdjtWjwNVosr64rfKkUT/UyZr5fdDIEavh1PfYS
Y2XI1HsQlo/Gd/bYYfDluj9pupxRPRvmHjlTJ7joEBYI4MiQB6zu7+r9c+kofLd227wKdnWHeKlg
7OUDnvu3MiP153+/cl+fzv22f31E4v41/edd//oRbj1fm2wYfoZD8isgjh59TtacpgZN0TyE8Dbb
oH4aCGXXMW6ZEpTRc1MUBXpCdlxQKkJDhtssFwFJbliS9TLDdAvsaUEwpBvR93I3RmjvGkpJyK9z
d2EEcdGt3X7zHnExO+ewfootLzkU0XRIzATOB65KTCfWJ+mzOCIa89UjEvZg9+RTmN0pqtwnPN72
nkbLJ/gM6aFSw8+5cVmCOecxJZJth6uu9S/ZkL7OnRFQIrivuYIC6bfhZ8NiRdYZKvUMqebGWKR4
Oot+tl1tXZtBYW50nfhgTsaJYFlaY775M0pDfzvaOfTG0PrhFeC7JjBng12hO096cStmcIoDysvY
jDV2ODb0hjt9ZLMGsz42pwzBKk1cNk9MmGxqg8jfdkRU4dsN7AftNPqAmOHXzAB4qyoDmEwik0cT
4TSR2rXbPeXJ9O75TXCAZ/W7RpG6NeUQ7WN4bri9oue2TrLnQM5YB8f8bUQiuGE4DNl5Egl0zCbc
5JXyPuyRhpljzclOJtkBb251I3bOWWUpNsM2ay5Rbn7zJjhMVh1Hq6zSyZq3/YqzHA17V/8yarO+
jAIwNXGme/qgjyxI7cklyuFQZuU1z/3xUPrFE0bY6nUYE4eyyP3U9mS+gxk0HSBqjREE2wip4Dq0
p92A5obaZcwPcZhs1FRwKszJzZZonFZ8Hr/mwLmOEZFRGS7KOtYFGPH8b9XQpyxMXCcm6dNo7sB2
Ez3spqRBh/V7WLAXc1617MKPMsnQ09iDvYfwV+4CbMfw5c8FMrUHxG9Q8SRoEk9aUDKJAG4bPDi9
oamz43nTNghtpqHdB5aenrO023s4VMEHD092r2mhOBMzyirE2dQvcqkyZ6PHic4IcRW7Mei8nCEm
kXbWKi13Q//UD3mxHkY3PJejIH4ksA5ukx1asKDbYaKHaHoCgExckII1Tt5JK+MnwUyF+zTpAm9c
ip7WrFLi0K3PhdazMkbGCZNMwFDOfbSK/ZaYCR8jzSPwxhnJMsuFIAY6pDxqQvmbSIvsmkfWO/Mb
Klh26FvLUhuO7uaqW75YkyIErerqk9UFL6kg2K76mBk5v/dYv8T0PGV1/GRl7k+ndfVjomPviEL3
wgivunoBmQ7UKuOhazQZlo1873TnvZBXdEEXn5+lqX/VHT2qZEh9Mo0qtQbYPB3BFqxnhuuvISwT
ZeawOKuiw8zXvCsnFAf2pwdEEcS4OPo8uhPzi2w8COYmflN3p9FCO23bOf8dbzCSWszx5TS/5aLs
Xgv9kMc2rBCHCKJEPoV4bLrGPxqZV9IqZipqlQElUmmvcjJcd13mQguaenLxRqiCqZGY5zD1m11T
Mj9o6yk5IXFd1R66Z5uioCt6POlIT079HH3To12eXTkjvLcJeDZneoSTiQvfiV3nROGlyUqwc2y+
JFYIgBBWjQG+yr9Piv+c3T6ZaV3/3WgUbrqxjC9GUP+Z+vp7KoItd8F/YxNBDhBAnFo9DM9ID17s
zqafwNV1PAuSranKmMV/RuVsXWsRXoe0kAcyg36Y7IqvvSBSckLUJgj1JuJ9rs6MXX/ZZvMaafna
J1OIJDvYw8S+5JX43hjd1fc6jfaeWWukf5h9YWGXgYadR11MVi2mMOePmR8U4QMf1nc7rmEWpAaG
nIMIBus1m35mgeMcmtH9qezBRxU/Pvde/tfDQL/XUDgKr6GbW6WwcVX3KplQPzBp6A7V9Iwg29yM
Gl0e0nIskyMdRgeUDwGJcheway393HizbHMPT8cuc6gUuC8044CzR0oAPtcoWFUGbrMpROQ5Jeah
Sbvt6E3fZhcPtkhgK3pjnW+apo02UfBiKrc7J3VPox+yhc7HcGfE7AAnA/BmTj/qAVjYQ52pc20S
cO+RbN8P4sWWIS0tR9xSaPVg+awBo9dno6buCfTt02CrF0o5/KVMD3Sppu+OLODJl2fp5OlLlPjp
zkrz9tjKTuCcUekbYbXjU4DRLJsj5D+zPzyBA89st/s0oE+vBYTShaGsWbuKmm00DoMg0NOqGxNF
D6gQT1PPOY0oELJY7pOSkm7CMD+NvTsc77fETtKRA1z/KfKo3IOzJyq08Xemrs8kWhv7WVJD2cTd
rGXMAYMmG5ktf4eoZnFJcqzbykPP2KJ1pDVc5G9T7z90CTTjKazyG8h/EC9zxcQjwiGgdH3TlVce
u6zs4Dg6K+ljZ5CcGGDdy7Xop9++11+nJZQ+mbIPw+yCQ1Ivy/aS1TvVqME7ikpKry7aEnxE635C
9DD0+5ka6jEgd/jomI130KicN+ZI5IFpusYLMM6H0HX/1hOcDOHlx8L0EbrHZfYsywTbaJbszCaf
H8EnfDiYES5yrPFgMKc+9hBTGQL6rbvNl7gSxi5s5V0s/BOBXtolzaGnK2pDxmp89UZrha+v0c/I
xJ1V4yTuEeHtUiupD5rzJigutvBhqyLkqRHiIQinkS70tVNPifjBn5wPindhO1nz99TvYJqZMKoL
YyRsYXKmVezSMo15Z1aiDt76pqC8MDBDVl2MdrYovgFiiZno2fMqVTaIRn+iNWcy2xUxznNTYl+n
Uv3ugt4eEY3WS9JOFLdwl4CaUg/o18KrbcRlKP6VSkgLo/uZ+/wTQBmDVRaWe7DDWNSW7OCCJBHT
/2B4BzslGHa8kU5VqR9ODbXF95I/ScdkrmHO9KQ1fum2T89B9KiTkbDVunwBvNuuxywc19JaUFaI
r1H9zzdrdvJjxF5Z9YHEfOrJjZ/g4WbXTAd5xnfhD5ckIWiz9aZ5R6bXKozdvZNHv7NWlztz5HDt
ERBt8kBejaLv1npyNrkkMcF0/1LVlfvIVsG69uCR6kH8YZjz7A22+dshuhHHgv+Ns5fYFFOwtlx0
VaIM3tK5mj/SxIdWl89YPpyWmnEkGxXGbfcg7NbYRQF+ecNTEVxPgk0c891s689AiE2USXWMM2t+
mNwZeJsdD+c5SSPk1NXN8gPqetQjOGCGDOoIO42OWvrMVnyIiuDJkEvlFZf7IR7IX7NAg7V1t++X
dok5YzEBddRsSxIktkr7ayS4A21hVOtppRBA5Dhk4yL3f0RJ+TNMK4gBpd+eFbZFpXRyMnvQOIBA
zX1PwsVKJc5jWFfho1erHZk9tG1UdmIkuKeVTV/FnX+0UdWccHTiBVPt2iIFct04uMbQtsXHdnCe
czQzq9IjZro1FlKYX5QHhlU8WjOwKyn209LRK5PoZUQJ9ItdbT7kbyKAGdGbAJL7wESIFIWPQkfT
sbDNH0jnycm1OKEA16hrPZ4pFXr+A+Fg/wDZ41k3XJBC+azVBP6d2iJ6RAV6sy2aLRbsxYJIegLR
5TojXOqxzZsfwgKkMghsjUQkPBgzKKOc6dtOKv4dyqocTUQ/HlKres7hrh+iEPitNsK/FDzOyehQ
vneROx+0pQ4+57Yb+qdD1yqqijGEdRTqD18ygHENKOeeWdwqVx61jimbfIn2u2uLTbEwBBvH46CH
ONKX/pUEhopk4p+emII/tYw/3OYHuCv97OfmrRycHw3S0lsQiW91VKCItt0KWr/EkFMrpPg5UViG
NZyaAmJumiH1S2uLHLmWHTAnFuSWY3VFi3VMl+esvB42Onm6kfU6ltgpjLhi0jaHxz4F6xGa4XPB
+ltOJD6XDe7EfEI7h7iw2pkC64flEqeO2vYvvfHnNK15s5qAj09i3hHETc6J9aNR8YXySB5Dx9/B
N5rJREFt0OnHsTgHSfWjdZX1CH5cPFhtC3Ckaeab5pN4EE4X44+gj491vrF6B95m/zj14XAovPjY
uC9+W7oXq++9lU6s5mKn41MJuK1o/OwSxeW0EqimtqUljklkpasgDNPdXZ6ZZARUu0ZabllfgRbZ
kiGH1zENgnfSpKPAyEwxXhj6+jk6zG+GnPjbgNNohU08NM3gqib5ywqblcuA+jyGam+G+HZwljYA
xZuJEfBc88zZkvLdAQlv1kVSEQqTqb/IEHep1fLYgojMkWHNgwbDA6yFmtJ0T+1QwuYh1QEZjklx
1GA4Rj3qx5X1DNzxPQ2NM1MaGAz6pyEQaoY0IR8RROMna1FG3C8KxK6Xtpq+qSIY9lR+1XmuvH0V
tuzP6pTosRwlUhn2q9Sdqj3bm1cZEkBTfJcdNnEZWbgsfRFvXXQjG6XYg9zHTnCvj7mKiaSM2/f/
tAZKkJkkkZ0abtTFmfuN2wm56eyJ6FyzH3nI2TivC042+yIKfzPx37MYDPAtgdEUhXVKYEVv43w6
TU7AB256xsWN1LyKW9tfW9p4Btb2h/21XCBdn7auy3Vu1OlepY2FbZONu+d9Z8AXHsIijRDkmr+b
WSi0QbWxNV0428OAi5LjZi/Ghpg5aeDtMoZ4bQJ5t3N32Di1S1+ooQfvdviSXOyhoBGq9kALmEiy
nqup0C46gsk8GgGGuYYgqY2ssUXlDD527IhhlXNwrWjblKe6MXMMsPOjX4KBXYQ2Q8fsps7a5sEi
x3SDPgH11UaOw55BhPPNa36TvLAJJujlPbuxA3X4N74z4JWc556uBtEf0dUQdGl608TKnJr6ccKM
3PeYuviaQgxJXPfJi4wT/QUirXLgFcQn1Enl7H0T1xVbQkgXIqJEiIdqZdN5Pdq5MazGUlLPI+va
JqS6raWbfZP0FC9eV8crL8EESYMrI6w+iHYpQaCAU1y1MwLqTIHq98STTS7ZoMHUTntf+qjdOoLU
CZlSq7KXv8l6jC/wyR7tZLylWRy9695Colyb1onzLh5LEYKlY7doIgw81q5FSVq61T5CKLhxAoii
rjdsmPq216ps2l1fOPnKmES1MRwM2A1MM6O3n90p/9MoZqyJrDW5Dd5wjqoi2nsMylZ1bwGENJ1L
ICtM4F17U0rJtZ9lx5lv6Up34bCvfcbnxTLcTuPSuhrVvpANIa+MvBiuQB1lPgSlKYjUYzrnR5/+
jJGqm5L+mxDGxQd0uHUDC2xnZB4Qd0yXPo/ch75KhkuQlDej7cyVv2xIktbLr9U8fJuHdBuMhf1b
YZWsqoikXHew3xRLYkQm9OvY9Qx+ifdrpd3+jKpx27nlL9uOEvbj9kvrGdm+iFFR2BH+5MoZqqfB
pyLBQ7Ul1w9odjSDvQohEyM+eUR+6UBx4GgoCbWkGCNWoQc0FNB7WKHWyddoKZctgxqyjpGnJGpD
BePF1gRb1A3u/NiP952IXXpZDM5VR/BVb8KUvBcluWXlx0SwR2B8yaRddCQuIb6cM8SOwlGvjkeA
RcyYn4EBaGWd48Xoi2Os4YrbcQgOD5ZyPlgDEwwsDLJ3M+Z35kdEBeURRXnxC4I6isI4YubPny2H
YQjR3W43re6WBDKJ55Xplj7Ha1KvMR19uqQPMWZ8TlgurqlR/60me+U5bMlDAhzJ9yM6dRoRXEry
D1bhjFG2Y6u3Yo5ibMcywxQF4iyoMcWG082Y0pp944TtMbXmXSjfjLyONkWYGQdG8A5qJpjCPfH2
x7BhZi8rF8hkP1GmFYO97ZvMYuDkbjmia4SSHKgds7zYuNm1ZnRFlm+Sm8PJLELAHKibysek1yRs
L8usmsAFkLYqds3YvmDYDBGBXxxG+Ht03qA/anf7T3/NlM95REXdiWi6TTPbhc4o8+1cx98mAb4i
sUOsukRd3hz1yNkoOxsSytLSgikD5a681Lb2xQ+nKS1muAiC8KFxuM2uZog4YqNLimFndH+yzitp
pyrCacfxt1f5J/hyivAcE6V+qWAZae/Fk1C92sZDNoEVkTMJnNWI6JFCdOxZHegkqhB/edlPTpu9
VYRKYl5fopq8jp2kANrTj3RR1CLhSGPw0RYZGmFSmMhu+2pdOZrvTlr7N3swj9kEVW7uSJhExI2n
EpAmib7tHmAB7b+AytpxRPlsW+VbOGbPkU6AFCQZcNiRAsQ3x2prggrdNpV31TIYToIhgnl1m3g6
esL5MyCxACHnrbWV91AZUE9kZsfXLfIBmlWw7RLCT1CmhNCc8d+zT4YMjVeHAmNE4yiFd0mLsTqB
9Lup2tyGQeN9KHGx55So3Yo+UpXjPvHy+XeBG3FVmQPfp25uD0OWxdTczZ+7GD7W4WctfPntgV4V
6VBeGO9MXuQm5YC/+QpTuP3maa3IT4epzI4JcZw77kfrk4Iru/WzTd+v0+XFCZvH0c9oNpLqtM0b
5KkFR/OKbjNoRiyVjQrPQD7rZ/q29soizWlNNfXWY97fMW5GPZB54RnB0Q9XiO7UJngkhsCF/lPG
9kMuy34z4T89ViH573bnn30gohO0U4JWm1M8DiaTbSzLwZLgPDGSQKqLPqQmaz5vfQ8mrAOT0bTO
JEe4JJYWB70w/KaXqUzFwUs7QGN5563urUdIFTOe1ke70HTpjanY4p//3rIZPue+8T7GzF9CNJ+n
pBA3mS3ixcggBIXpaa2s5KiiZxHkwel+URqElqWyei6D2EG56f5J2aMiHEY996CM+mPKQajJ5lwX
vv5WZAG603RTWyn2hrqIXgFEvpQcCKdEwnqQ0XJUFzTjdEmLq0j7G0o4ebNFuItis2SNBwZO29XA
ZBNE5d82GhdazsyJTIqLU1TmiSFLf5hmUnvSJsXsiObfKoxzWw7lW6bz4qn7tAlwqLOmeOPsbJ3h
fmQPXbtzDTt/MVHWL7m4jGwsd7pEVrcy5kLutAQhO8pu3t17C1b3zBbF2JtKZLs5Q2GYMv8wwy7b
wz9PjfTUjmxBC8d4qQnaO9mDR/amFV2mqjiQWw8ZxejaIwa4n1k74D6tOo6osCXfMmSJyQhwUhS1
gVvrPR4HelipDT+AhF8aNtl+yquGJciK9yhEkAtNFb2lKgxXow97n82Iv4Z08mJK+GvKSrd96gTP
dTDtHJJgnSa0rlVd/OznRUEzCvlcFyCNFJDUnL3aSTReeMhrGoVW1vSn1kh3jbbNW1o377wFYuPO
lOCTYz06KS+/ZkK5QtxebdswJ8OyDmAVUBHv0Oh2x5AOS6obJHu+fZ5K49NQZNoTMDhvA8JPtiJ7
75NK79NYTQ997Y80VoHA1+SlJeXYn8sQklush+raFZ9RQ1pDaFcfOasp+NxujeMnuYiiV5vaduDJ
WjmrkZ/B3NWYOAxlOd+9keZw0X8rGsiepTReHdGLq0xYtwLXindAgdeErc1PnR7rx1j/rRnKb8aU
3QUtn+nRT+P8Btf0wQzq750p5LHBMoY0z0RGk80jGtm6vwy1sDejx/5hsbWr0btgOvIuflT8qpK2
PJArZtwY9r8Ag7VWtOu6q1YPoRk/zDSDXjjnRPCcquBEwmcsQXMauDT3YwRbVRUvhvG3nPpmx8yQ
eOFlq6NEAXE9QTtplihxkoxvW56lZ79wbrnbNLfICqprKd/+uYINe10iyQbOgWDPd4G6GCA2ENop
d5O5YJk57TSvma34kljJeHZ6DzjigE2cwNtgfzdc2IoKypbsKBkVNbvQXFLS/ZA0IUZWdmI0ZzXl
3wZFJ8+0zMeGgZVMB39T6hZwrbA6OlE24CGqJ14Cqt/c2Aey5/PNWe9Dr0dg6wc7O5vJbjLJM0kz
mnc6149ewo4ziZ+61NI3/gMqdKKTSmWXmyJu9AbN767hw1pR01hr1KFA+ef2YyYcaasHJBxtYvlb
tyt+JMt6EgRxvWp74ymRY44+fdJ7dIzGmjIy2BMJs2FT/VTWjrowNzBAOsCca5exo5Cc9lWEZs8V
sN6WirWmLEYSkz+IgZMDza4QdCKskrrH6U4c98kk+kxpzsOtJdFkBfUmj+Wp9YZoIwWyuXHEb8Zr
QpPYj7twoCGXaOt9bNiWteoXDcxiP0EV3saqIrFSdAHsBOT8jt07Z6GskzDn/MY+mYCXIPNWeNiZ
RdSCuMyKONyu96xXGvojYnp6rHsvUNOrm7v5U8KSlYC4Iz1welHS4x4mzFO0z6tRLOUZBvd4ts80
FzAa5ZDmpgaidtwN6HKw0ExWar8GsDB6JLyVa2OvcWjzqlD88Z3CJUAyGK+1EisacevCyPyfDh7F
wCcleXB6FqYhPFnL4kno9rAHeNUarb3qxORT/BFi2OVZt7cbkOBldRpR8+GiTT000ot9MqNFyBAL
ImybP470M1a+ptUr4VIdBXILZpr+VYR9tp7ZcJ073/4WEzGW+P07H9ZbpkLFvAL6nucMqAt8GHiW
SeR96tpvo9N8unarSAwHOk94b+mxARJxRP3hV89zulDJu13tDeKHHQCPrbKXylb1xoDX8Tg31cFd
Isi9tFzdJ3NFyaEuLBXuewskpGtnCScc27raoIiD6XVwEaBPTRmxQJYTGWcagZavfnihw4uM4rXd
OHuDndIZppyBHHeXDMmaoUTLaXMI1kwwE/Ks/PTUNyYrh0U6XAXPI0xxj9QWfL66neHZdhndECLr
US64yVoCUd7VFS3YXp2GaVSPrwlipZNHLlWVA86mB42YGdQU6K/N4BNTEjuMSgzfOdh19YZUWp8i
V6vTxKRIS885Dqpo4ezW1S4K58/ASeqTCT3kdP+p8UQNqtd6T9pObGOnmY9gS5BILT9p+EOzNiZ6
SaUkX4zGNqmau95DJ9BZMVQoG9lYmCUop4fmWWEfYpLMx1yPkPt0DmYawgd+hWK2XidCzVdtgI29
S0DWaWjsl47x/d1eVjNefZnzXwixbq0b+z8k+5U0sn4IHQzPTpmJU6DA8/QKcqFvBCenWEwFGc1A
2cwXe+zVk5P/RJbovRCWuXOnaERgNoCSPjVCDmsLWDwI5L/wp7+nVP47xg90dVGvc1Kegy217ZGR
GfVXlR2zRH93zYplLg1BxocOm8gq/7jrI3Qy0Z5WWXuZXQUZMrFRl6sFaheGYhem42sa5fbZSFkp
aUN9DPwjOVq9B9QUf60eUpvncRh30IDQq/Sn0XXfK0s/I8+L1sTL/8qzudpZUEsm27OO3uxd3Dhs
1rLHvRtBU8yziY1hOJ46xkVAlKuzGABIK4GN122oup1+wK4RNUdmxm8JvvcjZRLQZqbcdE85O/TB
/PCPRLazSeyeQAIvwuXaCAXjQJBq5H7LlcBHt0HfHW5lRfckU45BTlnKLFm8DmUIGjBklajNGOM5
0ynw+hMJZQPYO6lpmHeRRVtR9TG29CLfyAq0yFA03lOW+SX6VKIwiOGw4zdHwkLyWO1XkY8iJQvA
M+t6+kAaDtySwA7D8C+0sij7bWOTSdN+C8vgD9Hve2LBwe0xeSGbvEX1HpL4kdPTnT2P88DU7BFW
qb1CglDDPu/bce8o09wb1SdGl2ZHtPstpSH7gLNE7qX0N9JXu2LIwS7uJdB6NavhubG7W/g/3J3X
ktvKlm1/5cZ9xwkkPCL69gM9Wb5UZpdeEFWSCt57fP0dmdTe1Faf09HntSMkRMKQRQOmWWvNMaOx
2TS2lm3GnvgnYAkHc/LBxBzdF8y0DXFXDx2OAciW8/KPnJDaCjmRS/8CW8uoQPaNAas8l6KJ2cdl
8eBnHboXB77RFPoTFX05bPKi/zYlgrhkkB7N2X2uBSmS2k01nHMS1OJdPm67yiagSrqSmbSxcTxf
3LBAeWgC0Zwqu3kLTf3WKNv8vrMNiH1jeNN64n7ugYSbehZs6AjnUwTxtNMLnXwY+SfWf7LmcbzV
LFc/Nkv7qPQEnSWeKNEsj13HvMiyki9JU2JsUTgvneUCy6/cGZWK9t0eGSnyKK232uz7yG0AlXtk
ndZOJszrouvew6buruJhlgWk9v9ukAn8CcSh/5pjsi6zsnn/Xv5KMTk/5k+IiW78Q6eq0/dt0xES
WHKBmOjwShxC+aZnG7bp6/ylPx3KxD90YToOj0R97hk6yuCfJBMTKAr1vBhuIdFHSKf7/w7JhJfx
N60r0kiSEq6PFRqwBKpaf0eZUPZTYbGwEOBuiNm7YU/Vakv/QtH3z9b5WCWFEckcI00cVVtd9V/O
TQFphWamNu+X8/L51K7alMLAbcsLxx3gxvsu7dEcgpN6iAZ+eKp0+lyW3bYtxob0W+fSblVPrTbn
Mu3zRU2RkDZUh9VDM1kJebn0l6e7XHM5rVqTlpfS5+Jt6HHJvZxUj73sjlaCWumyr1q/XXN+Za2G
mCoHTbq5XFOI9lVHVbbVMrDUbjOAGYMDWSxjc9ItJ9XXYxp0GRboHFUb12n/tk9v/PPMEkmIFBWO
6tHq4mwALCOeVPty4eXJLleeL5d/9pc/8M9O/3YsLFCatalzgwvoqqek+nh5JtVC93lD6MvZkRVE
UGimYEJVU20SefCyi3U3py3kOeeDvak7q8VvqQKQpbGXb/G3L1XtFqpMH7osaAbHJVlBLnBZNxYi
nlneanTs2OROboxoLOSuVTdpmVcR06CKwKu8UB1TrfPj1C1Ntby5E524Vfcp7s48WJ1GNHtVm1G6
V3vZ6HjrPpYVKepvXq4zCFI6vTsSP//zb6inUrvnJ5Uv0MT+VGi3FAT1JxhuDj8p2VSbmMz5sc/e
izjpT3PYUPqby3rg9K+iYLVruSTWZtafQOlI+qBEp4xQNdG/AuOow6OI8mIDBmdapVKfozZ9CzFZ
59vHOZNqANebiSpzMv7rCj0N9kbR6PtGSppUaTDKWFxHL/tmU5rbzCneDAq/TmoDwulny8z06iTk
Rp3IFgqi5srbevIKL0wwGEIhMNnyx0RlP1svjoa937BAlmXHg6zYxltYVldfmmb8QO0VPw+ILBui
EJxVFdnnim1VzD3W03C083sn9O1dbes36o0VEL/S8wfgYTyPdRxFJOvSDxKIaq6R31F9hUI4cQ4J
s1B9e3n5rsDh2ahZDDjy3q3kx0HCozypXbWx5AnVSvP6xmsjb2dLsVjnVsimjMUC1C2L4045xbO7
ZaZMUH4KiZy/qZb6a3qvQem3XCaeDRWifjydqAFhuluwip5GNyYl1E/jKYxrmrbdYZKTFvYqSw33
5C1UilQxnNo5adFBnF8XS0LMWEi6rEqowGv1otR3YuFn1QetcVCH1Dd0+a4CMndoITLK/dDAZflL
1Rbh7rxL6K9G+SGXEoGUHaEqgv4THkN59wWu/eJPdbgbKVdIKG/dI7JtT+qcalkC20Aryw584w0S
M+RuqgXgaZBhmrY51RELFmH2371uRLjXRS6/k1RjvtfIptovluSL8NJqZ0tVlzaYaLlUM5BSL9Xy
2hyVTxNeZ1LvIYoCYV+HPRK6X/RiMAHLU4gAd+WM3NK2H/6hS5keGbb2pFqXXU+W8VtL9KkO9X34
5lEvKLHT3BKu5lJwkGHbZYbLDdH37qQORWFn7GOnPEyp91pZGf39X28WlAuiv8v+pGOeYkxwnC/v
8Pw2zQjYjtPO9anqhHHU8+sQVC28zj/fpdpV77eSekBrIETjNcEeutdMZmqI1+qdq7frUszLW1Vb
daCspXZ1xCFQfkSwfujPwUhtf7lf1d1Rpi1aPocFlKlUkedfsLyB/V7b55Ep9pdDlpXf1hG/PKPR
6IFNhvjLJlxYcbh2vKzVt0KQdtzV+nCfSLHCKEU8SsCgdhO9JHKn9m0B07ekjBs1jdRyKS2F2uhe
TmSyrqm9iCHbgy3x0Sx31caV9zxRjPGUuymx2BxMR1MV00kdC4r5q1t2yY5YciIDysmVk8H0ZckP
eT3C8cdcCNn1gtFxoqripFquF3KTFhCMjhQvC0zdVm7hAXSsl/ZU5TnET8a9lnJjNsNEEaevTznu
goLxOzUSbnh5g5/3rZo1VuET44lwWXaIWf68wRv5RaoN6AMO1jPWIUaNVUe4uIJiSSl1NOX93Gk6
mQsCjz6JPkY8Pj51c18UT2q3a2A4lxiiYRCFRce8kGWTmzAUr/ZAGGORwiddKpvUxpWCncsxtVsu
FAGtVFNdo05fdtUxMwmjvTE7V2rPYoQGiS+f+txUR395nnPTw/TE6ej3qCHUkC3U14RDqF6a6RmM
Fnmo3j6U4Gg2PTmejSVScwOaISQgRJRiJIe4gbpRnzI5lezUlEkU9BqWPNiqpjpPp3IX5Gi+9Iz0
WSHHk1EOMk2o8SpVUx1Um0qeVi2NWTODhpIO/vUYtTs8mL0dn59EXaqOqieaHTlmpUSXV1XrVExN
5H4sn+TyTMTB65URU/wmJyjh+TSV7lJ2KK+M5OxHtRLZUrup0lFe9v/p6VzJy9SV6kFweP/2nOrh
lz9xPv3bX0suj7H9BIuevvrlBf3yKs8Xnp/DrRss+gKPqGPKoF9OctBrRwY9tQ/eediEQYeBjjym
Nv1fLbW7eAyZ6mLVujxW7fZLHZ0AmasdK8T1/NxEXksaU12sQXP/+TfPRy/Pc/lTjIg66ZBMFqn+
+fcuf161Lhf/8oyX5/rtJf72kMt1E7VnRy8+GPLHiir250Zplf/ZrjnnUIqnEeK7vNiQY1v9l55c
tSw7b1DRz9/Vnk6SFhHz33Xnv+2qC//lMTTz6INRP63Udah3eELVvDzu/Ff+6fl+wD2rpnD55yv+
642q167eRas6qcvbVR+GOt2YCd3X5a1errFFiC68PvjVaB6I2a3PD5LPrj68keJnaExizHda6nyp
Kowihgy791JN8vJhuImk/WUrZ2m2nJshqWHKp/Yvm/NBpFkBVcNEy3+/yJSPPD+lehK1rx5+Pqj2
9TmbtoK6lNHDrYmCuXFdjbrGQhaNf5dhpEftdLetm7hceVQlUl3UmEh/KtddW6ZmM7mVw95kLeMX
MQE5JHlNJlJPNr1oQHHICbQCDfRqLqnAA0YU8f5R7pNFEDrSm963Tv6iWyfVilCBn1tWPLh7lvoH
yF6sGeX8iQA1/WNSONXaN9ESzyiYcCe7wrq7OOVqxjfFrPijImPKFcvxO5QbddCRZbaDgekgyd5H
MvvNLtNDtDhx5J30qZv3g0wQqSxRb5XVMe6oXQ0B8ipsrmrlQwvimjlDIyNZKpw1usFyahtTbMPS
/rB6vT8Nch102ahjDjOEjYkBK591G1NIC+2mbGGAGe0SrTPNsdeiTv5YGs/b5mo49uRIrDbYSQx4
V73qdMHcCPKTsOW8Sn0wqqU26gRskYEqENJace6Mp/PGyKJDu3g78on0p53so9Hz0Bxl/3xuqqN6
Ed8Clffx0IuI+DrCZ60R837DZj78frGQvbV6mDqjWgQKK5Mvo2y67pdN/vdddVYdi2uUkQhn7E1R
1MDcfQLNTmLhSmBGuFLLY5cTqjXJj4rCQH+lABfq+1Wty0bhMNR3ro6p3U7IoM9l/9xa+ocI4N8u
Pa8W5PJAnVAPVo+LQ/e2cwjAEuDNT70cSJkbFqfLrqaGyEgt9qgGLE61kAPv5VIYwli76dTg/3JR
ZqKVQKUaDSxV/aUM2gO+CdD73YwP3nA9JkcCXkTqxDjRVANMKBefw8Gs4FnKDSnBtdtBI4eBDWUr
RF/EWoUNgfSRSYTlbQaUUOcOvB5IKP3Sz+VCn1ATwGnrC28+ZWa9GU3cToBmjhhzsrns9osVUUTy
12nVUteoq9VuRU3GGeH5vxUWDRjXJ775r4Osdyn2t2X+/muQ9eeDfkZZfesflimgOhqwLE3T9gGL
/YmK1k2o0A7RUpB+EtXMqZ9RVtOVZ1wBiAxWNFkAArB/RlnNfzjCtm3ULJYhH+v9O1FWaGN/J58B
UqWO1DeI3PIyhKnQ1L+iHBu0HAVaZqgksUupOwWK40wUyk1hIQTRCwUC62oCcVBRLrjptS+pJxD5
9GIiaZGTzyK/SHgCfRqs2fU0s96sOwBRiWUd/UDTiCGy4LYQ3ZC3M7e9cYzGIr4C4l7pWFWZA7WU
Y9N9TDXRu6XFtzpnNQaMANK9OPiok3aW43unxcyRybLgwZYRlYJROlAxHBtpE0KshtqiVUMuniAN
lHTVumw0az0ZxC5mPcY0ydcO6pQRCjgwqlmPANfTPMS6S0tf/Gw2AG6EPzch2aVT0EC+h34j8WLs
IuDP4D4Af7hcrE6oTSwvUS31LKo1F2jooctuxRRi+tN8Ri013pqXg6bVyYCrjS76/KpZAudgJ8ZW
WeX6rfbTNJc1lbTZphZoSQe6BrfDt2BBw7lkV17u6zjz+dpDj6PMTtrBefguD62DCEwmai+bRLAG
h+Pgrec0SDA5jAd7M0CAAjtvVFexE1/XYKq27W3uUAFH3S22pGkZr5ImvzdG75tTMY0G5zhuHT37
AzUlNkBx9dXzANJTmvEQjFTuwCCioj7xiqu2xP+jCWXNnPbWexE0uiHbDbWGfM6flkPpYI/r2TGV
KCS7IVEaN0QqxM1EuecMHybgYwsdfZc0CeDPmQIr/ANco8WorOpFdK3Nn2YhkGn7WUrqO78ZW2mn
aQECMfvrYO63SWd8hCOlNfFEpSBIWeOmhu+3Fg2iMSTa5k3V2BTNDSxr4ww3wBKYIRL9a2eiiqOh
rgazLPxPYGJwd3YLoOfMbw+jZR7aqsCnklkHkiMC5yZmGMw80wFbuYZaGwtx1GQR+/J0ltVGjoDS
DSzKDIiDjtSSelNpX+tZ7Oxdb3lR55hh8ulpWOgFmB2oCxyqcI4EL/aCt34zezPkV/mquzZ6GTRj
3jUxzEV5DsyYeePE+D8btruJ9OXZCZNm31kscua0WK6bkbc1OjGfh53tfUP75i5dSPyvFqdRYNcL
8+QGghK/+ZYK/xPTIiatTvu3Y2Pz1kTA4DpqjbM0yq80w9cPiLl3IKDJSPtlx8wODTC5W5rq4GUD
T3GroYhc0QGCHpVBSWHxl5NuvrqE/lIdnt204GnqGOS8QUMwYX1Y7PB5irHZ4d4wriSRT4ZCAPwZ
29p08FcT5CZ7CFXUC+/ScLg1U3+iVHqR1eSNRcw0JmjtUGJPefp9GpE/rxKPyi4v/6qCtiPomkPp
42KrIBpn2IdqViz2G5GWBz2Q4NVvmceQroKfhhpZs3fL5pvzfFPpBTBjkFHxBhhPS4HIQTEy/IYS
QCGwpGZm2aDtpP/ptZEUMFOBzeggO9HLEAZhTf0BKwBCMypIg+D3WzoNwzb6K3g1yxmxCmOpY5M3
7MEA4hAjNLBIgWdvFuEc8BaLEX34eJNWbb1yA//dbLAWpTzuJ8FjycN3ETdie/4kZXVX6U1MqeUH
W1jZBgH6eJhhY24MG1IowximgwU6jokbe11nyKpBG2ZrMyxZr6hQnn6JB5F0OTroaDB1P7Vqdp2Y
GADF4063Q6peIdf1AENzzZkRA3XP5jI7Jwogpp1RFk8Q23DARtGKtATXdz0gNKPNkCMZKvkaO0Jr
Y4zwxJhNyvvbhdV+cd0OdbSzY+17YQ54BTID7wuEYbZ2DtrDDmOoUPF7Fa9r5bxPtcbaAzocY4lT
ajpiKUlwUTeAIomoVluWjx3zL0xBmA6rzAT1jAxXviL19HLwyoJyQwy/pe6pm2FMd+NJa9KRmJPE
02RogsPOnFlLG98M19W3dh9YO3NpH5gjIiIcW/PQ9zCC3uz2hwpT13k4E1mQYWvcyW1+qYWPoI9C
KZPCaucz9pJmq67MSstkWonJiLoayOO8CQIcqaEqAshI8DUfjfhgm92umY8o+71jnI8u62tt2Xoz
GChtsV6NjAIcEha/vXe1O8S6DD8t4c0sUwrqY2iTYW3owXJQe2oDkgsfysm5zoz5g1JXrJ7gVRMM
NoutXeHezHJVP0GNdjHkZKGkc3ek8gaVsvhlRkHQGH6/JRFHZbc2+KfldnLNEsCx2LUSHucVzfVo
l9gxG3hN9c6UbXs/EbCTKN6KEXUTRyM4yJpKZS50fVdNBMdUBkMfoi96RwfR5yAb/WRExUpxEDme
YVPLwKnasKylAysLuPqunUVbH7d0vzpGA3WschGf4+eZpHFwyBzGAoKlRHlJw1wyMKqljrUsSHRC
++cMjOrjTNntqZbanDMxsdajYnKbTVRCJZXTfPXr/yVaq/Y9UPPrnMQGrJHuOgkxRqx0zNhUHFlt
OtG3e6MNzn0QMpsbfPbwsi4QbrXGcKeRlNx2lv5V/V2Varm8jMvuEujavnDynUqhuVRaB513PHN0
hnq2iHZlr60NqJiqKf2kNq2WWZs25xMp9RA+PN5Be6OzP3PmX1tVOg3rfLMU1cQa5kkLHNLLlERV
KGHBZxpU3K7Vb/McVrccfESp8kPSLhdqI3jkY0VJzhABGRvDN+xsgJqGeLkTtm8VzKo206u+bNP9
JFfBCmyUq1WxaqrgvTpzOS3yQwsG+3g5py5VF6Bbr47u8FVlw9wxsQ8jtYhq75Ivu+yeW4Bxj+ZI
1147oTin7Uo04/RYMkNRAbYZrkhFUUaPpZfJOy4Qv5ysJNOvk8FdrqkdPQ6V5u1DN5+p6yt+xDkO
QEIzxamuymUnfP9BhdRVzkK1VMKEikeCZap5ibira/7ZMbedSDdqYXomlF0egSFVcxA1rvUyEHR5
+suual0i+/1EBTBF+4Br5U+PyvB4vFPNukG9ufYmQ07Y82Q90aH30A1rubREqEe3KEdPNYRedlVr
UCtUdVrtq2suuzmr23yAQdlNBJ0KufRVKQiVjGjUyljtU1KEGYVcN6sVdCQX02oDoZUVticX2wOr
7lEuv9VmkkvyWS7OM7lMp/JqWgVq7e7LZfwsF/SBWtvHcpk/4x4HMMeayd85lcznqebky9wW6hBC
ab+d+uWquE9GQKw5cUR1VbHtdYJUi0vvs0WPgSWPCv3Lltrtc739eaZKnaW5UkdZtdT5QTVVCAMB
RglWTP5mZkVLuzyL0drRGt34kF3BrEhxWWUtALxU4t7OT/7rkctTBioHI59RHZtawzv24Fzk4d+u
ihTkTZ05N9VfP78Qdanaj2tS/Gu1f/6Ll6fSk4IIq+90+Pm5Mx2EfPvq3fz2Ks4v+3L68uz/g2Ml
IiS31hv0umlwXIJ5blmPxvh4obutqd42FxQg8xMOfBNFzqOB5qm+tRIE+t1Y0OktxUsiKQ6lX72k
lTkwmcUilgIFikJhzbbpVP3BUviTKfo7srV6uxDb29SLBqjY4HJRAjfPDTtfx230PNkUuEJLCk6O
v6ysqJ9XeQA0nXLCeZvFfod4rnuC5M1I47X4CzKirJxheFpGD6pQrb86INJXHfXd7uBehUVypUWI
GBOj8NdQrYB/T6wCxr7dZRoDn+PuOvhTW3TILNu7pOG30LWbpC0iKi0r+NNF9wMLwJifL+51kT68
gYCKqdz9w0vQ7rsVidkZsqbVNLt5El9NDcrqsBtKsDxGTW3U4iDac3tHBnFLpKTpCflhscpa66os
8asw4/gt8rriNoq+j/NH5iN9NCmAHRJtQIsbvXYDIGIXjzirZkFalBOBXxOVS3UnqrDjq8KXrg37
7w7WtZXu23sDjtQqcYpd2LBy65vuVXOd77a2aWBrA1SZGVt5KFaT82M6kSFPd3ZDQJxKfZxZMlLo
mfmBnPTBJzTxMuQfej9se6Zcd6Ag3/OGuW6NBZ8Z6/f17M4rSEAG6VDADNmI2Dq1+modOl/hN+gb
q/Ax3kuzgYg59NYEmd6aVfZ+amq+WUfLN2SM1k1m+ZRTd+/60kabqQlf2slPrlIthaxv9d2mYvm4
LcSw1+BtrEDJbKcGj+W4irDoNj20MqM4JYzUa8salp0exU/LhB+fawTMSOCGO0xA8cQ6FbYj9hOc
ilGXFRzVRCIjFF+8sbH2ZlYeo7y2HmPL+0KK93ak6JaBBIBGJ8K7vk32XT2Nm4XCWZ9wBvXrQUYx
gY+VUY2cMgfcjs/wd4At1/yvSbhRZkvCgcrdmA6utXBRWSK6yZgJ1qrG+BbyzN628Mhc9Ds/bnTs
lDvqzVxU0MM83/mzlh5xu7qtSOVMLferENibW5WzH2rQG2XWbq1x5ubsF3M3GeA6emTJqNlB2Vpk
Wrvuw5CTLA/7zuNYvWqWR7c6lGuUFM2GOqy1nYf4qhedfeMtJcamQ0T+k3qiK8sYzD0A6EeET8kM
iDRDR1TYKSo6+8Nu7UcMa/Q/4Ki/VnRR63kgWeXVlIiPKC/3xjION7p+E7cWEqSJRKuFvQVXkVqC
dhAEzXSL0Mly+o7COvHglH17j4c5QJMv+BY5SIQ8SnMi+r4n97rW/fSxqcpjHU4WASzt+yLESxEH
uyyKSEf50cpJvJZiRDhAaSZBVyllB8XQfg+iDO0gCjzbJYFTX/WAYPYW4qEV+TEE5/1kMfzjvu7g
CRIW9mkhqnVyfW+LrVOyyofgus0MbDqC/geTXNwGJ3PcBHROJRkTzNABI/UuhfGtj7QxmqCvY4cW
iA5qTfq1THW4PVQko3ZqpL8D4hBAOOQpYLdWRbNLo+A1DxDoNE6SYgx7iEb9SwUI5ZR16S5ybX/b
1dZVqrv1gzbhJpOIMYW53X4fOxjEAX3UWp/zfht3rHGtiVV0194WyXgfDqaDEHg/lt7T2CPt8p2i
g76nf49hL9mzaayNMX5fxmxNOR5CTyOE0839tSv84SYwmhezsTGF1udiB82BJe7LMGSfFfUcK89v
AIUNEGo1bt/qnTAF7wlw7IpKgDc/mA6LJDGjA1q1Zfq9xzl4XS5Rtk+sCYMRy8y/5JCRqHrdeEL0
95kLDSt39m2ZPVLWXOD16mC9HUoUTBWXOx8fdZAKpBTEUkHJeO/D8esEWRcW73OHmxzxK3DdbfbF
j4dnbWYUz40UvUZ0NWvTXWE4H0Ox6zK6mtiFLjQ45rYuUrJleGRP+udIje2Gur5PTxSHNJJmz74r
LXG4/WLo3oQyl1shP6DCi9JdFuYr1HQ4jKVWgBuYTA+nFSoBs8AvjPnRZurjj2rceoAKtkk/7Me0
p2ylblqYhPHBY6jK9pnf32Sm7m1x5olXVWxhl1CI77ClkF3FUJrqAhaKpa3Kdvjo204AzKn4XaQ4
uUXIrMh4boyvg0uGNKhS90AcqoJEgT2AdRu28TbQw5J7Q7pJu9RyoCL2cxhKixa9WfbNkgf4IKPH
iEa82Kygf8PsHdUfFLhmtK96x3FuRRHdgIDCQdS3hl2aeZTC87UleYfAOfSLTU94mIrb6qHOxIFR
uEZnAyzLjc0t4MzXMkqqVU3Fz3ZwjGITMWlcjQN0hXhMHxAw2pQLUjMTTe8Iq3QANumqbbMX+DMT
c0bjh1HehxiJra1yhthvzXSFL05qXLXvVZQ8g1J67/yYFCiwsbVYBox1p+Z2DpCSQle6g3KOi5go
9nZ1lxfi3luaboPJX70btGm7EEheh10ojjCZ2hXq8F0/mM9dHZWgSBmXCSA8Wpr57AZ0kGlc6Q/o
7vo99cwmYR54JKVYtnmPYfeAPUbfwReMSmtYIeXDndXX90vX3lOThMIjljfEch3r+f1U6gSr+cpy
F24EyjSoXhk2ti5axSKMSIVWtsSPgEJZI/hK75j5devQdZ+rtLnqi+jejev2CqTeh4V6BKUcGByM
2bGBAKQA4GOKEm/rSAvaQOgFEvTgmwDs1S98jlpSS3MJvAgZxzCnxop349fMYAfjUSBtssPkdkHN
gpsOjNnIxZumxRVFJBGqweIjK8dyZ9fNuI6SATJKizzV9t4RNlLRZzAFNP32Tp8bLFnAiw6mu0+8
YRvaZfiDrJ1hnKyw918brXj0yeSuhBXPhIQrGO2nsSj3kEkzWCSxJFDrwBQMc1f14yOrXAZqfnWw
4OnhbI+wJwVokxXqa0PMTyz2vpRGm16PSPnGDPyFRkWtY/nUGrAMWfJHDAYziKbDhtLEBY+LCpAl
1BGtoxCo0K7apMO3oKn6te5iy7AsdfXgDw2xZk9sl9Ac1wswizUAebRPm6gOgJE2LitC7Q/NJQLX
svaCizWX6zL1APLPxX0Y++4dGJCpK/2vdEfwBpjM7ygW9LdZP4lbRDwIjvST7zOCxyKcGGmLadtn
MRkY0O+zDTbRmB8ra57uXVPPt7ommg0x8JjC5gqyMpHJg+UkyU70ByMk9FUA5ZIGaa4NHbBnTNro
ffGtTKzvVBXNeLP32i5karUaM326G6dxm45PBVPCvVFWztbJ+mM16tG6LMRyMOka6BB9/WHspmu0
KMbd4tlHxyK2m43+lmmStraHFAlawNhnt7epRX1zwdOuyoEApe+i2YYLHu8H5IlJbDVgIptkbzoN
UpcMSTV+4k5mgrIwYgfQAmVjlvjonbzaLRm9cgxXcWO3wXWCfQQTregzbm+SQuxyxlemkQHeitWj
6XxxfSGeAvTNYzjiSgwJBCjJxq7rt3YgcN53xotlMLnH9eghD+3XypSSZv1BeE7Ouq/oEFsuWP+0
aBD1ckGgBBBqynFb0/nE50jriPiE8MkqiKzT1dDjag5CgmDy9Ng7IzUaJdxHdzqBP07WVm7cdyQ6
0QNh6kYCegMZKkYCxiEtgG+mN8sLkg/WBZBPMDuQMEK0+aPWfu1DMnOiwnjNRaS6msmLxVTx9hPs
/JnRZuyypzlvkJbG+XezcEEu5K7DesxrNyJGI1XWBmG7H0aUdxRY46eDdgOthX8oGwAKDcD4VRqV
1UEEdbbGdqzaZn6yZZVjgWcCDGLmNxk+i6sMGePabxPGBvNO7xm0KBrbVth3btIYyF0S9197+v41
bmjLPkqdt6ZLejo8D9osMi3R9O/O1D2l2FdbNVH1eiHGIJpoDVwX08F4Zc7T+1zgeoEv6OuQw4/V
kWQsVe2s+qViuRbNOXf2iBrDunI96vFJMRHSJwCUe1AgG02+S2MV2sldUO3dQd+PbT6coEbE8Ycd
IygbcA3ENfxlTMbPZmFUsid754TDDwsjljyVX6BTHfnOWLZRlJHlDfYZfvnsYUS5ouLrFZXlvnKH
H30+PRtReCxDa8+0/j1II7jVPpPlwnceIRHfRBrkxAQYTKZ1p87u93iRzxugIzaw4pXt8YOk7C7e
DOZ0U4bjqQwC+NPuu7EA06/G0N8uFVbEMdiIlzDHyJQ4mbjudYM6YKeerjrrltRQCMgEGwBIhM9o
APicsAjgKzM3M3pa1i5EgmztqmNOSi/sE67Ru/5lKczyllWKkQYDtDw+sgpTulUBimGOum/kbT+j
norIdiHwCC95ZTvWM73E95rk2a7Kzb0YwpofRmSsOp9eO7A9TO4nbM61gUE09DYJmXUkdKQWfOTV
vla/OKE+7MBzhd4jv57RrvB3H4MGEisJvSwGcoW62c3tt3KWyEdrXaStu/HjD4znCfpxT7YuDJWJ
dPWKSiniI0u80QTBxLYpP6OlhqUSzYconj9E0RnrWoKk8f2hrncoDiJq+lWDZVCt/dGHyCkYXG+Z
I7yanfmlMYZ7s9AeKLm98xO+pTzBZh5O9jfTX/Z1x/jEQr7uwRPipfSM4YdYVaVPFXnqUWvZQa7R
IlbIUXjvGyVixTxi3gfdaN3jpLodfHyXY3hFgEUdmH4G2kuPSClWTsJg9t5PBR9IwBBpwT4eweEA
riN3E821sdJnjHNjjLuvUyIMsY0uAg7Pu1m3bx5y9HzBagSgX7TKxuRlFu/ged7CHCuTrrUxgZwZ
nTt8IAbR3gpKoDMo6Mbk3Bh4yV5VKBNw6ApWlFOgl9eviD5hH1ADf81abKCGbELt0z/Hsx3cNOMJ
iSvjsGF8lL2FW30/9DuNZTyt8XGGSSwAkG1BMH36DflprdbRGKBFaBHHwy/PmGua48w7QgCQd4JI
IjDNTCvLXW8/TqX23I+ffkTU2xHPo13368zzvmr2M8p5RjlzAE5XuocgY7VInmiFlj5CJcTfb7IE
I2Id0GDl3tqVXkt4vOSbYJbQM1OtE4uZQxqvp7KiyL6lB9E7QMBeex9pJAVxfqd7SO79qMIYTf8Q
YdDsof+jpRf0fLxmMMLltiZnLpiONr5+I9eoeG0HKxGImh8kb2nSp9e+b7SVo4tdoqGFDkOb6bcD
GqPy7uNOj7famG16P6y2UKqfwdZ+dnn5KWtK7Dy+w7tLrFipBHzHCHZfotGHLhF76zTOmJ1rf0jt
P3VW9nzjYoWa5fc21hrHeoEKmzPvHBaq7YzavNFb7bmdBVliSUUZAoRnL7nE8rMUoDNeio3oom/S
vnlXp4eJ1T0MzOqJQfPGrJYHN+T2xEVXfk8CFPB6HEzeY8YHONRGwzyau0VHzqa5sbEN8RoddP/R
HMVbmeA1A78eAcKxSpxkDX7lCwJwaFXWTWpTYpAFJAfD6J54HASCMb13bdKnlFnU7fjkzMlTPCyP
0xQ/hPFMQSKE6jbfNc2tnRpvJW8hGBD+1N8gq6zCUbtv7YXbC0/IuKLeBo25XJguPYwISsxWTOTv
YJG9G4H5vBi9WJkL9LCk/kwit4ElUZ+GvEP9oz17/nyoUB8NvS9W0AIGjMV5u3btfLWW4cHg2wLa
vZ2YDkbWF29ZniCeQ+5+I6lgZkwQWZUiSAIRhb8sUB2rgAcJhRcMuIRAfV1c96uT41nFR0xt/Wff
+l/Nvv8oio+xhd5QkODI9eCZNNIDMIh17hSfBi82W8BfRSmkoPKpwIuL4lo/X+F684FXULxv0/6t
YIINRY0uKalnVB9d+Q56/tigeihiUkRWRqBgOlozHBSj+mIjn2ha/dUV7ZfRzXfRRKoYw7IHDyjS
mjqOz9RLH/zwZYQYa7TaddQlR8Qz3yqdrBL+m9hTwHleBneth2AjmqHOsbz0q40h6lctvq+W+C3t
2h95eGtSJrqvKqzLws67KVHxl310FwgKFrDmdAf70xao4ENLBqsM4P6DUa7TyiGKxEw7qmCGxqeg
ezWt9hCFfzRTqB3zbn7QApaCrk4FWvyIGaeqUvu36vCeypx//yEf862s5oY7svvP//jb3k38rSnb
8rP7b6/a/yhv3/Mf7e8X/e2Z2/9Up8Mf5ea9e//bzrYggzc/9D+a+fFH22fnV/Hzyv/pyf/zQz3L
01z9+H//9/17HsMK+v+Uvdlu5EgaZP0qg7keNuh00um8mJvYd4W2XHRDKDfu+86n/w9V/6C7snqq
MChAyExkpUIRpNPdPrNjoAyi7+2fvHlCLPXb/3dDHz9xGAXv+X/5n/5/Q5+2/kUmDKSx7TGvI//8
79i0Z/7LptDVI6zsKJMCLKx2/yc2rf8ltGcytPCkMql5/rehzxb/oh3clC7PN9dT2nX+Xwx9Yvkm
/1ERDKsEw7G0pauQIW3bXFLi/+nnq0ZjbCu6Hc6GL56BPRRXf+4pLQC1Wwzet1GM6KxdEW5cIEfM
XCM4edUUnj3g+R+/62huPGUpM8a0th+zMPtSFTMmv+V3DqUjIEhC9qhl8N3OzJ+5RR7GMOxLmNdy
PYuSE2fuRydrUNtuwh1EUwJyR1VQEpJ11Eo5GZSqKq9YAfuvJZjys6v6p6ZuggerzuWrH0MLMUaz
OTF0G7EhZA+81/eGkgooVyraKbV4Gjyz5iDfZf6ZzsIDxL7mwbagwvjmPrOC4FE42O+nKWdj4TTt
Kp2H8F211SEb+2EnUbo2DC1yesXjcDUREkFcy+1jG/p4711pP86kDNbgHu+0SBrPWey8S6cxH0cs
4Gd2KLzo6jsFusOzm9nDfo5TiBqktTmJTG+BaXKM6NhnuLHTr+xM1TvbYjtrhcYqTQFETLHZP2dB
eQgq7V00J51Vip3y6PfUafLxETOU0r1pmrTIwzZgItEiANT3DwgBABrb6Shao6fCZdyVdkBlgujc
Szc0Hgs3mC7LAkvRA/5qEuDJheUr2jlJ0TOyTODzNv1FtepZmSGRWpvBbKlE/pDj40ncTF3wzR9o
pNWXoRlPYJmddef0elfw129ET8k71ffI+pXPwohotLOdDcJJs+anO5o6UHeFxnYOneBRD2Zyzdz+
CS+B++QM7X5SVnuDZzICL01p1ySg9OilYt87cXwNW+ONHot4CymiOvsT4nlacTBoi7PoCRiEZok3
xRvWDlk54GZQyMfEddjsuRbFp0Fz0Jag3NtKGMKa4t54jLiHPtZ7N8cYP8mHTpTD6T8WiPsfxc3/
I++yexHBOvrf/1P8uQudG46KaVuzJIBDgLny+w3HMG5AWmIWOyhwQb1fqA3CNoythTrURdfG7MKj
I6PnlmDdMY+arzb+IHpC42Elgszf/v3rsYS13OL/bpheXpFt4jm2HQbbymMl+PMSYEQMOYyuoLgj
CIdjmmSw0xy6cNJyeOqSzD6aPYOyhtEf8xP1hnHcePTpnKlpZqs8WX8uAA8CIBao/ADRq9QDZJD5
wdtgDxfFiC6z4d2D6APwKePgxfteepwobMObkAnibC0cyDwo4rDgYu2DoHdWXdtjK4PmiokqvKqU
GSuVXru2438MVEkUC2oaInEzHGXpdCvbNcSKI+WMEBizZ8kOIAxcmmOgkeVMAFNbncNeRtslzLiO
62C82eaxlX72zehnB24b3aIcWa417sKXoGsvEK3cs+u7Gu2tb7ewlzF9CHVNDBFclYBNY5W4O7oy
bK8Uwjxbk/E2eMH0pPEtO7X5CfuNfSlIFSvLsO8zqdbQh63txMOi6PebNi6tFxMxlOGdHY/mUQTD
04jf6RC2DGoCahyPdjgeheFmh374BS+13Vdx9ypqxc0dMSSrpEEtgBfephxLNeOV4hwE8QW5y9vK
7GtGefg2GnJnS4C33bSZePc0xmKYdQrgTPcZ/hbSDUXSxxhCfZl5Kb2RPV6oknYPTEAbI8M/MM3Z
2W7AkupFTKsT2T/maJ6NlR95ScWBNoh6SwHjNo6ZeTgQ0i7j3IGuo3sb120FE81dvID9D1jA5PyX
8HUbzmsB2nVrZZxbTcO9hA54y75OD9ptmnMIjb7pneQoHC6Qrq2/ulqYewMT8SoNlNoz8q42bcug
lvPfsCk7/lFAZsOqXlo5TNqkGn/63DNQXPVTvGt7G2ZZO3kQ+W0vQ8ayfJws7L6ZiqEEcIqzQ9s+
W/P0ws/0AOT+2VZgLmIySNdGqFs6V3rzIUqmNpvIjkEK0y/aAMIWCpFn04LnQ1IVjH8q8MAtdwdT
Bd/duQvGGOFnbRVeew4hARULy8vx3UdYpMkuHiTsgDRzV9VCFQuc6KEWnrFq9WvlcA1wKI6xZfvv
jjdF+wD0Z10KylAwM64S/9noDH8Nbrq62szhuowJoJOvQ4X/O/cKxsUjkPZc1mJNP16/H21a2svm
hTnJ+KTdmAQ4TwC/MabrRLcC7oX8aHCUQ5t2nuUo7Ie525WUTRwbaX0HylaumVsCGIz8F2m7nyDt
ZStDUp5pwDClLqC4MDcvxcihshrvqc24ETPxrYxrY+NbCNZ+Hn2yRI7yrSBZ8ChONnE8jfR4zhzy
pp6jIUywYtGAQ/hNOK2jfG/TzUycOF+3Gl0ZYmW4bnhKVTRQPAd1CjnZINpVpIRtKRPH4GOjk4Bj
nyb44bopXoN++maXHWKwDO4x51W0faicEbvMMcqjfWWnb55hQ4taVh4OkG+hyQG3Dw34x079qc+9
16ZDO0F4zPYj8YUNtZnRvqidsxkbIzCH/BCns7V3/Be3+1J7DCsdcW9Ng1ogMSL9dEFLJVarN3hV
trGyDt1gRpcixN0cpoazH0r7exml9k1+z2ZrqXzJcGpQye2IX0OUcS02IMab8AejRcVknZsx9/07
FSgHkSMNyh5KWheF6481rkxsbgabTUbjwgYc+/Y8Mfv84C9mwiFsP9RvxTDEByNbKzLD+9ps38oM
fazWIAXnKtd456x9MsXG2luU9ni5cy17Ok0WlsByAPXvU2PrMDrwcX53ZuMCbnNuGF5cZhL85Uwy
7ZnC4ua69als2FDVDXaxvu5uxVyUj33tc9aZ60s5ldOqagFF8OBA6Knan5mlSRV03U4gyR98q7yh
Xuu7ZwbeXeuphu84QKca8B70ePenblPx2lAgMnlSnFIBlhFZBID7pOirs8sJdl/AFraIwmPrLcTP
LAPlaCyUXuW9+KlUh7zMdjKdmaTTeoj9mxy+EW/yILeu/hSDi4D3R8Aeimui42OmZ/OcU0K6mzr3
1zBw/4VtQhRFR+a5z+VPxWoMvx9qmS2YnysvcHec8OcNuxJ/HfsOkIpAO+jDwY/ES3IQ/5FY+UXx
1fTt+FTL7rFwk/acs5jcasiD9HDMxspgQHLh9HBMbRLmrUngdkFGYqcvdxjEMQzcEgp9j3ioVzJL
AbFZ/hYEcIFCats7JdN3Y+6gaCnIjd3sBnc38K5TZLIhS1VzIZqB12fV8jB6yMNx2oS4DOjpgmBc
dTYRZpljQ4Q5uCWfdmMYAjOEXNK6CYb3rrWtTUXd27ZvW2vrcJI9R7q9KNa0ne4pbXF4xxbOJh5M
4tQbzAA8IJZmk0qSQKV4jTErhclH0KC0LMdIRRTb9Rfqmx4/aLkfvxsSCo9tl/kIjxroMDxin1Mr
PDjzbB4qsAD7HKmmz8h9cI0lG7NnLWd+dIw7ywf1uXZMcy+1xlVQdhK/RYVOMZoPH2zTObaQmhnZ
pWRWt/0UdNt64lhC1JWfO7Bfp/oNAmQLLp4FNlqW2i6Iy62aHZMa7SY6im76IrM5vFjax0pVit3Q
WMjwcZNsVNXxiK/DCXH2qW31zyTluZ1YBtgjdHuysMOFrnePfUv9Q8TlGu6VuJVSvPBy4kOeRD/H
wGyhUNNlB04DsVRBgQyq16YUah/ZLS4r8FX7oWrmzQd0EjtadJuH8VMydLAlVgxQBnw4jndr8cgW
U/XAUPtXZEqcteFEuxW+GAAnj2MY3noUFbIV4nug0rOT6GovQ4tMhjxxE254oSNAeN5c2nR3qZsb
Tzy6bDVRrVabd5Nl98DcON1ko4GeGqbu0fGyr25agb6O1OMcVvlTiQGI8Epnb4usY/IKvC5yvPEp
ooZ0K2IWC4nxH46BslY6IDjiBfIVA+/Wq4dNRGrkno3Qz3sVR7uQUdX540uXU20Rx/x1ytbObh1M
57DdBB848Q4cxcS/QHUXkKK2guw8Una1CvlJDmM1Ovu2yQnRKqe4/HGArCN3fsqxUkUORMeO5zJz
HnTSee42EbvBjZmTPZpqSUt8uDCMZ58QlLaCQ++3DzDJwBsP7TKyShY03xhTJEbxD3mon74Pv93o
+4G/SpmtQkM6Ri79WKPVrjyad75+XJVZEEz3fggviek8eGVV3sMqwDc1OuXOcsZvISekddzWxa6o
TYsZDTtv5qLlrnSrzxanu/UQETRgd43PKQIX3ufKfueV8fLacgBuQPs19eDZPu6B/o8pmNlZDqeP
IWurm3wbdGVFvUVyLLxBcQxlyovZj+cWaNEil/PGzct270MI5EqfD56RfaMRvrmBiuhcxQqmjzRi
VFsomu6x6dUThRYxxTWYSw3v+9hZ5smuo592VHzjiGufx6ZyD8Li3NATiY5LikXGOoaGmAxq54Uy
eRvmeJ1Ojl4HlunykONW5s+pz2mnYqN89M0co+GqwiQNxv8o+15c+s76JmgLNwIbbP5kWduunGk8
zYcZCqwnN3BBaNwKbeC9JnsrR9NNU4AgZWILY7gK9aNvg7ywBy/bNw3GJ2eJsw03ogtPEiHCoMt6
UXWDnVnoIzpl8ckponHt5yZKce3Kh3F8s/DsyEfo3PqALQli8WjdvJqtRmYchMEsYRJZRfcR2w+e
FfL03RWjeUv7AI+BV6lNrljbrW6mDZvNta+CrxRt1s9Jaz23mubQrkovwTS4F8mbRfsj1EYLix4f
TF4zIojFvqHujU8lwiVOYWFWyHAT1Ed7FsMOqj3s6qYp4MVTkVHFn/yoUEih4J4xTHIXeIDKbMEC
4GXVNz9pJD70aSlocM/o49OtPfR5rq/pkGbUBHnyYNZGcxGOdS2oJjnzwt59AluPjm9l+24mZo+1
1bxCkMNAU7G3Duw7dHUPS1EdbjFT1DzJIvsTu9znFEyxa9VHZkQ39gDJRTuD5C8+TEKGO4qDp7uJ
kEOaID2VETJTmMfYXKl6PAPwh0BRngfHS0DljmenwuMjEqf5YzeXW3BFwzi4pr5r7hzU951RIx60
7N23mUlg250a70IKfz3EWpw/vsyw+207efCR9bc1WO5th2eGqgLzoEDdA+oefiQWd9LQs2G02FuN
Tmg8DXlXnIe6gaC3yG4R8VT2Fx51vYt4g3NszYFCQIifgK4WWBB9QNusU6B9YddH549fVSLb+H2U
njwb0HtZwM8KdVFd2KHpgxTiIYrM+Al9Mn9wuowTGgvBGt4rUxH+jHF89y79OLlzryT30Qzrjew4
PJYW5rnAKh+qZPAv9HMIa9WLkb0oVVBntvrJOdc87GodN2thzv6pTgVTEattNFv0+PtMgh+yUZ49
IYCKg5gY+lmtgb1tWEegzXd27n/1cQNdqOThzsqVt7G7WBO/4xiBWYsxW20ZL0OSf2anS21eMjEE
pmQIlHK2Tr0CxbyMpgeRzZg6Up9BzFxl5wTtgZaMBFQ6Q9NUJhI3GOai3BNnHYJJGxbRi376Wz96
I9F3etCiLoheghFPY97yWgwa4l9YpefLVAQ/LoMduc9m5TK1qWqWBJGrYzg59bp2QWTxGI8fiwkn
OB7ts1mknFTobNBTTFZUVG/FzEQucpwezawv9kaE76HT/nPPiX1H/js+pCEzy4lZ3zFJ9PHjh45x
Ghf4xtZTbVE4UYvrx7WCWfvIafhxYC98L8kVrj5EyNJSyXlGytjYvvXDVz3DFqHTA7nch9nfMgQc
7py+VsGcNCcRjzW2Mj2xX3Zj/MLMjrLGvIbV6+zWRD5RA661oZ4gjRPndajTId+2E5VnX6pr2/6M
57C4RAPLkruMZkmU8uCts3hPKHbeEG9zz4Xj42D1jp3jBddemitUwuTiWjGdLUv38NiNDBU1A+ky
4EcS0QjLuOCTanTzArd1PNRj0h4oWLjRqQPfnZaUK7kkf20TybwZDR09H0B2acblxmx0hYdgyMiT
UDI89/5T1iFGJrZNPwsLOk9bc9yHs/iZZ4sxcEiXCDLHJFiTxt7v5AZ4dHZOcTsju2LQHIDknj++
2IVF5+AwPDu95Z77wZRsKUeMRMsGRBv1CVt9hud+FCcpWr75LLAjOcG6ofp0Uykcg+xSZEbWbJ6H
nxADn0a3OuP+lmQhivdANgW7B/zKFk+ondfSJJ0EhwbRA1681EfDQfuh8BfY8dxTlySd6uDHt478
G8Hz6rUuTaBtg/eaZ1dLhT2dzXFAoYMQV7qOduZouAceGdbKoAWUoW6j7zNWXPa7+rFzvXnjuXNy
8eYQ90Ukz1VdPtSwd89j1XyRJd0E2huICOMH9Ue6Xxx7PtlO8UIn/e7jIAnxl3Njl31pNYJO03C4
BUJ60DZO54AY+L5ZECOFKt6jZv5ZhLreec1nY5xXM6SDo5TUOwQmEGXNdidL8aFBMKSssjDoPEm7
8DAXzEapA+FDppybnGFpmPJSGP1jm4fR1Qmo/o2MgZ2n9+4sR7wlab9spce8d3iPMyYKWHeUv/F5
yp8ImDsDmkLMWd2uLPQmn4sWOzRDQeTsjlHNjoWG0APL+IqtdHC2I1p7XMeq9pzjrB1+d06AqbHt
2Cm/EjPHaUyHpCqk+RI4pAUIeTcoNIW5/fj82boRqzRmEoE2vvK+zfea2emOQDCeNEWuN5af6Oxo
H6YsvfWooBcQt5zuA4sGF8YL0xTZ4Pobsty5Xrw+uGsgT3KoQMisEwfNRDTlxbDNNdPz8CGctgOT
fYINaDbsBMd7k3OjG3W592vVbjI1/RosVV3xINDipIudQOnc94ERkAEfnFM25lubctoDWtJibWIh
JGvPUik1xWx5vTHwa6ER9FSp+QiVZSRf1MBxZizdHDdLSFtHRyNtoOk1s8I9x4RhVdVkJj76jKOJ
F0eKojO9fgHE8i4EqJjsdKLTVgozODJb/6IxHt1qWz191CzNZvDJCR2Hj9YjFmug7hFvoX+u8X8k
cb/hPMwzy8xoS44qf+05FSGsHJlrhdhurBOctnskCw4ZKMO/3FxUFyMNjOeO4Q4dfNQaL2JK51df
GHs8lWOCZadP+wMFQ3heCHJMKo9P2ScFWu8Y8C6tZM3WylbFD1kTFJ2sfof1AtusYbgnhxjPRoTl
YUEaLSqoyajWB+NQiDtOknBDnzTb/8jep2ODwUch2ygbfQf9vdtmVdhsunJpEFBvCQHfU1Ow7gyW
mz/2Q0X3tHNi52XDs4x7GnyhgH68+ljY+XaoIn9VvIdtP7x5rfMCm2095wyiYv8qpz5/NLHwdVoy
oqfElGOmKL9qayC16uXUpqQC89XSSx9ZL20pvGNgt9F57Ajb+sOsTlynX0bkrGixZi7KveS6du2q
usk2emoUB21vZjTScszF+BWS5/C9T72nKWzBtLbySxbQejCWzOW8/lAkOskaToUQ3U4x/gcrHerD
wPwrCD7HUaNA28C31PaI4j2XeCyoEwQvJX3M6Wz8WL7QuFT4nAdYeWQlA44xS3+J7MLnZrKL9YBX
bevAQz+7yxcsb7SkBO3+Y9MSWuOjWzTGzkvd4Gxx6bRC4/LSfpvtAtHEvG5dneMy2i6aQLFiypsc
HX5reNREesuXnJ4k6lKW2qkwwA8/mDeKsukcZKluW/GYiCTcNPKXNlp5yJd0aFBr1Ax78chSFza0
Fq7TJnDPyKR3IOb5aUzK6tJYCl9QGZwIQ7+ZRlDt8TzHqAej/9gM0Wee/98KjFjPCSsX85IKHAY7
ykMy280a1SZ9ofVkTVMEgET8oMhHnrUvmZtCZ+KFfhQphnP7naQVEKihEXiKVbCx62zcj9iXtt6Y
rzLd6cWY1PAcV9nWrqdqE49YBWYzg+2ms2NrYERuQV88Tj4j1oTCoFe2QIfebcrt0Pf+lo44/xp3
NfqMRaF6N0jCN3p+aTSbforXqEl3+8MAuubextlbXQ67UJsWdpIfjaYowQ1c8z7H1cUbonRXWVG2
Swp4wfaACibn9lU5OeGsukTsEIOEBFa8mprL2ZNEw5vO1/gy5y9pRfuYdL7IIlE8UoeScS35KDFQ
a5dRxXTx+myfMQw8mdSBx+ia0jI3qmgZRzKlvcyefQ8Ub3WKL/jzUPm//GTmOIjqdtH9uDNZSr9Q
/PMU4JNmqE1j4DzwYOEjMvYRcZB7j+sd+eDC3SGuMflt4vZLeCVnVztHulvhfl2TZNNPY7BAJXoT
1kaiy1080swSx+EXo50CTJwVXvM0peZ5gYf1KYGyj1WSGsNir3JqW4BSl1/poNEUNcwD3S/0SPHM
ZC5qrpEx84vCpLYpGD6uy5nzhE3eQMvpocs4pMVdsacA7e53YX8MjNC69ileVjUNd+7DaM+tvmYs
ZhKHcbpXP3yvDCoYLOHbR18jmnAmIjiHwnq1nQmd2mMvjyG/ASjRxEt35xQGMbO2AhHctzHJR1V4
DjocV3Gcjedx4MRoVPqR4xsiLCPAuQbLorLZvuaqpeiH9tNVF0NeoDfAJQWXXaZJJIxsJhauOWZD
QoDkYcgyeTHFLwt+2cdYO4nZ4XtJ9+K3UU2S7bOprLvqMPw1LCN0e+vvfdqifkezXoW1bJ9HVXln
xJy7Mc0/hi5vnwIqNlvtbRy7Wtgu4EF6Ef8aWag2dSXfc8t8UYHyVg5BrB1RjCBbTTg91yQYgnU7
yge7icjXhOY+ioOH2OmeiY8dYw4f277D+UnqAr3J+OEHjb0JKW9hJMxRonI4kxvNteVsy3vZ7LD4
L0So09hw+4SY9DnfYJ41cNrRtbrTMEj37nCo/f7RTeIWCwDsHkJlP4QpAmYP62WUosQ87EROtkVk
5htRK5+0RU+7Z0wWJot6xgdGSlC47Oj53BVRWlKii72NRqt4ZyfruHS8lRqqC+V0/jUMlXf9+FUQ
GJekGbxjCxLH3MhU9gf8HV+GQL8OASqBIzHDqyoMGO3z5eNXH1+MuYEMYBmHHGvtLaDz8TC24Y9K
SkJzAMfDW+kPx6boJwwqy59BawuBnPct1BqeE0xbY5yH8GJBNJXmSrIDv318oXom2HX4cf74M3+m
QaZumZC4mNZuZqDjG1v/mXbD7J6MeXz7959//ApMoWJPAHxV46gD+wHcqtTxiXj+xfY0J7Si+smD
nCW2op+CPSQl2kZubOJ+NHf8+5Td9V16kAjCm8qXPRpLsuQa7DcLKpwlBH0iJjH33qC2xNZ5sbHm
qt4Kj82vCUt+a+hCbE3LH54TpMlLT7JX4DFUaqbvx47ig8WK4LfofWjx94x3dk2hFxvn9BblKGSS
yqOBkxc23ei1MMtf+RB9kkN44OQP0xdpkqosDs8VUk47yX0tI+T32j4LoHS0OZHiAs/jkhQP2+FH
nn9Vqn8XDP+6oKYHC3AD/Xhx6n5OhcNYjYrSOlAXjz7lLWc7dm2AgkCBB08Nc9TEcaFXeDQjzShn
K8EpzsXHWYA6mgyvp6CRgEVivucjTr7wrRPfXOZFnKRsICtUAeeVydSmh37jxclNWrgz7V6Zq7xL
jZUVE5KmDUesxv5AhHF8sGtq1231dRbpaXIp/5wx2W1C7T6mKmXEW+KmnPsdx9auB/hooq1RrMY4
2jMwTJcwQxYlOnS6R7pXQ6LPfs+ptLsZhzEdw8/SKV18K+wPYjaNRmuj47XpxQ35B/EwfM01qB74
PSy71ZaHxhrp2Fnphn/TTJdTYXNIDKgtefEt7ckSxo4E8zcTQwR5QQBhy+ug8FokI/jj++h9S0Ys
j0sgn410oVaeUGINqAbZZsfUiv1wRrbOIpBgMc/jkCN/zIP/yj6PzFLvPHulu4nm6MdIVTZ1TLuu
Js9CYRwZi9L9PkeEaIs0SfehHp7SMrkVmf/I7BgvZAuawUzGaqdq/4xhmrsAV35j64nWXBwAVeW8
aMZEntsi8YQEXGjp+uklP5LOZWraBIugJ/MV2jFwtQLmUCCnjfTzvSJAvp6GptiaXXvibz8PfdWs
ja46W/FEy1re1Jy77OfQIuwhVGNuS9JVPKNJ/Dr1Zwu8y+gQIeHZ8dNxzQPb9p2VkCsY2uTICo8Y
H4KcogUnAQC2zebqyaqdaodfeKd9BkmSllnPHZgoBG6J/tuugh5bMufMH2KU965GfbT9fCNz6rRM
p8V4Ff2kNZAPMiLDrhu9c+nu6rwmoKOWNJrvku918ocGgUeqUTGlz/SuTcw3hpJfeV+j8kGO1GuH
iouqaAmBmSS+7c7YMrXmGVMgo5TASlP6qVjc+Xx8LBF0O+eMBpLmGLbNgTMnlBw6k6a+RLRPekJ9
+cDTvgA8NsV3CM6cSRNHrMuKGCkKGg8cix5BYOj1s7LYNjckOGObmsOoYG5oN5u86QDrZBiTUh6H
Q0ACGufyqhx5VARudQnqCBIAtJ0EBAuB9XVWKXoTuZwj7E3bWJdrYSSPhSZf7Tvwr2bD27oRY52p
g64X9Dmzshx9yxPyxjiUvIKYKVpRJc5yz/zWplCkBc2kdVKnDITNfG2UP4D2071VItrPyhMwbV4L
zzpQGS6pw6iDDQP3505UQPp2WWF/z4KU6cr0jrPpPWFFA8xDk1eIoSZtalr46MatJiQfFIxVNcpP
3UBix33JOkHDQb7zLU3dpttei4xRra8Q4mh/X+d49J1lv2kPTnuMVE87Apt4Uw/Jvi/faiwv66EN
NW9P8zwNlLvJHCdlkQWAfPlQlal2dpMcOdh9juPkmyBWunJYjPN62nrREO5po3+ZxnMl/a8WK9Gm
ZRy106P9ZCLXhxpx2dacfKPkSzFX4TYore9lEXyC5LePPYuMRgKznS61t8zLfrp9U+7LpTZWH4Oy
/popyuJm2TNqmC9FLZFOQwsxAs5Ul7XOjrDKXTRZyDHej65U+nzLfJp7U5u5eRkXF/TSH7gD3oKi
H46q1b/62ftJpbLYViCShlqbq7+3py1O19/Maa4r+Y8gsedJT+s/m9OqIpM6Tkv/1CWQnifKCFRJ
4VeO9SocArm3ZAg7p7YI53f+9qNdLzGozOg72q1Q5uEgNJglVbin0eufXpz7X17cAte0oL9aru1Z
f35xtj+HbsgsATywlsd6kb+UF7U7N8QYH0fo+al39Uh/LYoWBYA6dHdzhJWdwawh2JcN89JTmIlL
2+FEtaanf3j3cBf/5d1TLi/Pw2lomeZv1r4+LBS++sA/2RzzglVRs5vIw10yR0uTJWQouJIEiHwm
jlSH4m9Sa2mRhPr7l/EXj7Htuq5pCj5HQYPU79VMAqQnGSflnXDTMKSYk3URqQ2l0W+FYtOZLh9m
CfLQL9L0H+yNy+XxZ2+jNj3NJ6OlCXPX+d3eHBCwxB2sTnIZSTeMC+Mo0ltn8NL1R34yUMOAQ6bQ
m7//ma3ls//tOwuH9ZMr11TEbc0/XxtCF3GRp5CsyyiqHrB9ndrBgPXWiEMbRGRpMpatZnzJZ/2r
cGcCo/Z9+tjtZR3Fmkb0i0KGZEOjIPpbPkpm8N2ZGEN/dZziPVNs4vE6/JM9Vf5Wo2Vpm3dK0wtg
SZtL5nd76gTmgt611j7JrkZfMWbafDCOFAwdNksl9l2KNZOC+oBBz54JwfjWnF4w4NY4QPtphysx
HqyCog9m7ga9f3XXTKDJ6Etty/bcmSWkFfx7rjT2zI0xkc8/skF3+6GJGTgwmlhlGC4upRXilXPV
Gik6xj0RW3tG01c23uLl7z+pv16d2lEcyLTpuhZDxt8+qCK3K5N3Wp06dONVww28MmW1rfruSyPZ
CX7Utgs3/lyDH9v9/ff+6+rG93YF4XwovRaW4D9fJDR+0+HI6fEkTLXNZ7rZMWkSJ3f9jbvIpn//
3f66XGmAtUI7jqI/zfl9LQWBaFW4JdUpsoyfQ1G+4vGmFAh1PyGAM5b+z7//ftayvPx2D4AwliZE
Vi4rNIE//3hgpiqUj8I5Jb7vbiOD9BMxMtEAgSu6RexYRgRRgewPKKAs6xybl+RpW2hEwGU8WtWu
fZRB+fRhGs1Kj7YjYombwd8YhWPDWuAuaAPnIWjAdtMD+A/Lh/XXBVQrehVd3jBb8qvfPqA86v1p
SJV9CmNigmgW+T5u6rvodHAaXW88CEEIjUGY8ni5GKq6FShINLbFjjhoHCJlTkMalO3UJmA8F4oa
4fKTFZXBy5y/+k41/xHWIWlDxuX+x7v7nwbz/3I5w2dmtMvbzvP+9/fcA1ZizqUDRaCJEPgdph0O
Wd0DDsAjUByxyZegA1J4kJnnv/+8xX9Z87iSXSURoF1b/f48dBFv+d6ZdRqX9ECVz8Q5Nc6dJcYv
oKuu/LqfrqLV5cqOW2Zdi6e2JiW4wuPX/8PVLpar67erj4CMrYVtOko5cnm139+fojxYfPn/i9L1
XIYA7E+pqlivFvfQvHh+7lx/4X4uXzmVc8OxPzRco/iHO9v9663tkdJxMNS5DGz+uqww69JmHpqn
0jS/ogmWOEfk9MXR+0ymZLQYQUsnQwL1lxGOCZmRfT5DklC9kSEk02mIb7VwD0T3nIdenlDuqUiD
HFnPuBkCRZt1xODyYbTFHVhStC99+xR4nTgnPch8B0ZxZ5H3bh2Iym3IyK3EU3sLomAr0VlWBEac
XQalAs+tIpJH5TCgo+ypl+2hq7z8zFBiWRqcyaKUmxXsYJe4ZsUUhGsVWv8fe2e2HDfSXetXOeF7
OAAkxgvf1DyzOIgabhCU1MI8ZQJIAE/vDyX7/L+7j93h+xOKZhTJlqpYBDJ37r3Wt5B+Kcr0UFrs
ZVb1LTPjF3sO1C4LGRRq4uhhbgVcKJvUj8dLnNkgdsa2WcWNcbHEMH0bCccwMlRJRgm0yICIQFEL
kFXPzMVChp2KE1XWm+DNgiGAhVy8dnF+71UCqjqprL+5XP4fG3ZoYoSyQ7Y9DhCPxeyfLpcq5fQ4
GRHRr9oJznPu7lEafM8SFTwPnXmGJX6W+YRmILM4yCgXcm9WvfVjRMjPLBku02SNW3TFdg8s2dL0
CdAyMixp5LFv3U/uXBkrHAr237xw9693fGj6rLKUx4QCB48r8Z9eeFwMyFaoAWGmIxN10ZjMYK57
rLbfy1J+Cwzo/oXrX/N5hgYBXci3q/7ehU7GL4PtFAlNSf3FmpWalyVTl+6zQD0IQYFhp4C1VdNX
zN5jplXbgSkfGBwyODqIozPwg9IKv4iMUNwVNGHnLAom+WTXxSdrbO6Pyqrj3H+B6VIRg9WEo70t
bFAsEbPls1OK55GUmk0hSTdH9LwZi5RJIUvmoaWDJ/UU7oxvgWgwpZSp2DyioGeqe8E7/FRGY7mS
uMEOdYfOy7X1179Z0v5q1wlN9mhWEUtwE9t/2sLMViXzELCFFQHpuWNyU37XbpGz4S8KIXTFXTnR
iGMkmNdOfSpa31qPCaKIHHjLXuZ/s7pbf9lSPcG771hYiFjbnD+/njZVDC7lRF527Oqjr5BU+P4W
XI68pQ6dhO4573Da+g26x9FsdsmMUr3yGbylSa0uPVyKv6l0/7rq85JwNZFsCVmfSupPb1Ew22iy
aR6e7CQVyEw9jPcRA0PmDXli0Z6xkdf5njld6fdPR4+o59Ic7LOwfLH+m1/XX+r95bWgNbZMsRSv
7p/W/BJ3TqMI2oDRY+ELxJ1wVF27TxkDrjS55ZSrNtJX5p6bzjOsjd/z2gzdPGGar/D5l3fm+hF/
p3c2LaddRKdpdp7H+dvfvNC/7k4eBcVyKMHcxAHhz0ezQiQA5ht/4T3b4Qq3pHksY/OCOjbknJYH
BxqwACjQ/D9FUXgwwn1bc2uHaQnFPn0RMyYU7bufklhibSaoZCVlUF6KSV+T3YjQ96Vpx3LNcnfr
wq55ZYUoz0wsMRzpZmv3LMN1DpxvcnK5nevwawTB0YTqtq8nEe3AAZTorJoq3CQVgnA3c2guLsJq
yD7lbghclIWe2guU+o7y3aPbinElp9LfdjbAuAaz0NlNaG2jTNs5feDve1UsKjK/OtAsEMiDvHA3
11W6IbR5euKexqQ76xO90Qh5oxGsa8etzqNgLPz40JAIuhum2tk/DiBwQBXqV9FdZtySuEMq72me
kCAM4KZ8+5M1Uc5nefyptJuvZHwxuU+LreF0oKyi4Jc00YPgHw/W9F6ucQJiwuv78OmxiGY0Dc9m
MLxObf8V2g3eCGOrUVpdUst4UXaHEWdES+E78TVuPjPwz/AchOHJIyTncZJOI/lrJMoNa9DAu8FO
AJ0jtm5WkbLHldFBOe74NzXHXy9+1+Kkj984dIX5l8NuCpSsQc2lTmkuOK3J9aOGXvhqeIB3RssA
QU//+7vftbjtHd9hSOGLP9ebXWza3TAm8hTkebczaudKklV4zoyqOGaDl27mQOy7LqVLgyqrxMzz
W6/g9l5w+Z9vKvtPBxySTyi1bHZCzGCu+Zd7qsL6YbXSdRhNG28QY6sLNxFbMAFWJrLfPfYN5+gl
0dVw+mmz+DVmnyvRrf3wPcuNXQKzS1aBvqZp9Z1ChMaxDQkUoeNolNROIaP8OXkWjP/guKaAymsJ
vEZtaxgsf7fSB9ZffhzWeOF5gp/FFpxRl73pnzZ2p2BS6SDaPiVjm24CI7FOc+map1Jl9LUfn2NZ
tE6PR3lVrFUzpcdHGlXW4YRePR4GEZKnVRGUxW4Sxvs45vPp8SGlikfiPlJ4Snfz+JJr1DQPaV2s
4rabT/aYM1DougNERrh8Zis2eY6B4qmfjrKdGaZkgNpTN4MYksAI/c+HJsoUI6bxjHNcnLIkmLau
p36VcDpPaT2P7O+qX8tSRe66HAFXiWhAtlSI8uC4+SEzGubamQPcEbl2BAZ7LsegWnXLwwmzEAOJ
U7V8eDwKVcqBkrwAPuJOplgV5nPlEv3ey+y1ixzc0lEbHziLgpH2nL298HUgu722pD/YrGIo5tq3
sisRGhvsAok97/3kUwIGa++32NmYJaAXN7x0Zcvk7eHM/G2/Qi+I5S7u1+6IH6ifGMtAiWrvRvph
ASiNRNneZiehAJfpuBPYtFamquNDGS0YXbQkNsONF0JWrLcq6TcKLQt0upxRQcGA1ZoceQ7xBO0L
Vun1VAbBxQdkRO852jUEUj3Ks0k3dycjHq6BvbMrnC45dBjFHq+SGfi1YvZ+7IF9w22r3Ncut9NN
mHM1cHxhMo9ECMCY0V3IYO4vGeInDhfwKQbbIYu6o9fUVcMdEpP5lsVmuI/RDksnjF7x/MMO4h4y
jVawL6nG2CQQJVH7Ode4iounNkMwCw3HWHva844Puw7bFgEpmtGVIUkjLboKe/uEXR631oFrMF6N
VYJ4VRjVPhkl5wXFcTqETbdT6gfe2UMHVuVNO7lY5W1s4AFdsDm1W15QuSxqJ/cCGYVwB3wU+w6R
6x7nlgVsiPMTIRnMHiPvDcGYvc1Q1+zrEj9kDh6lI8yB+U/8To/oCasVbSjLOQRFYh3t0jnEHPbR
qM/2tovkaUr1mtFHXrXWl6p0352q/BKoGGFpn+ArxRV/tHu5MwbfPYjYwsoX10eQYfmqSXD1ycH+
jHCW2rkCaghTNz2oZKt50qyX452Xueo87PG/O5RmjuwwkC91i0odI9nLw5g6LbLcsQ3fbPRdDGHo
3rqUfpdq7J9ALvbrysiqbaCRVw1F+hklbLsfAi6jh7s4QmF7dwYmTAYZPj9k8mHGs7cPlVXsdYK+
bzILe11lSY2tleM6LgOu19l+nlHGvGk04rAeiwRxEp8WbX/FyGOx2poeuhG6C36vEbUkYrynkqpf
DJnalWRPHFRrXkLXqA5iwPecFZgXRwx/W8eYElzYkXhBL8DTz/J1sgvgfK65JWIbs5dHHlrGzrsO
QBuHNfgWr3mFzBCvG9n2DE8IlBIzE9aqWPRHWG83EGSLhZGIgKA4OHEdIhqKl613ihHbmkggZXKh
WZIcnQWfp6D/0l8CAChFrqDCZSaoILe4eraimeNTP+mADd9nQh3WpFMYOAvOej/lfzSEM5/R9jUX
M00XZQqGkwJh5SWsnjmpdBdavcWWBmS4bv1M7AL4b0T+1fExGBRVphe3b9S165pw5WcqJiwrobpW
XW/dQmFkeCJeMO6Aq5Y9a4xSc7EZOgLwImfUZ37+5ORV9jo1CarJ3Gq6o6CChoflatB+u3OdJLgb
sbKeGm6mluPsOkaMeUrxwS8NXH0iYelCNEQeEbjOQv+lhuQYox94y214fxoz/aZr4icExMFrnv9g
Y2DCqkRw6kpOPZwk29jGtomY19l3mCyGaEAIdQ9HS73Rlrd2ZjuJdU4q42ks4nNJvFae+lhLug9A
kHKfliJex03ebySyJIjfwYsyR5e39CPp42OIT+aUh4jgJsTv8KyxtXoFwEtXDuWnMv/UK7EecVud
U9Tkh2FoTkwZYZq7bHEyJOUzqRp0jb5DWdmwpLwYebxrDPQfVh0+1Z3p70Zpyn2UZ89ORauva7jx
66ZyNoaJJ61HYU78SWUe46n8xJbPQoVGlXcbshQMwB5DEvq2NTVxiAVpHDYFw+B93EPhjmtY2ExT
swYVkROoczO2nJZ7eNhtw91surcwE7/y2NtMImEeazOlicDwbVNUU1XMvDvPJNTKknK5jTYkEn2L
4M6toCHYuy5wqZshoKK659eQQehVkB6YAGucX8aeqFhaPy1gXkaSNNrMOYSCWIa7BNvyFldMuY/m
Fq9EaC2szavdm+LGsQWtGnyaJy0FTn5krWiTbLEN6NnDBZeb2reDCwK6flu7dbJDumXueV8PQ1dM
u7rNx6MrWjznyz/NUBjG2EJrQboTcHOMr5pVaOuzhAasQa+tHWfAYvsR8cTdcYX72rJUlr6q7vNU
V3s9dNBFpYfhZMix+ER9sAA1rS3vZLZ1fRcv5aQWy0h66VKNKm8esw8zhIJ7c9Le/+rB21BuW+DX
IvQ9G/Xwikpt/dD+1nnKmCVxP4BEoirMiuQYGt22jQznWlbOtJWDvHOk/Gmn7SEgHulowWunlOJg
NP5EzoH7sCSQB3zUyqwtsLS9fyvyGAhwv/Cipq+T00SbIi4utjLDgy1Lcz0LpLYx9sQ1iGZrT4m2
hRHpHRTmiRWYRligDqeOxCF9baLN0CkSJkrTO5Z5a23q1nl9jGX6TuRHz5Cwf7Pqm4CzhfvTu3RV
e3a4Zlha0e0U+QW8KfiovGecHMUYrYfOQZinx4PgWayy0WcPsmwaJ9bFHbwzUS0/2y4LbxGyIEGD
Z9/N8t6OAEOLOJrWdTQDzLQiCIdnkJvNDX0ZkmJSq49MnoG8mBIwLW9HCqSBVhAEgSl7qcMgubrY
J6zJCi6t9DbBLOBtRvrj4SyH+wQZvUy2claXNuiClRtCkAm7bv0YhnQNsNF+yDdta1mbEWnrFsgZ
OE8a0Vvm+WhaTX3MsybZBKX1TBSLyvofprsjPe7ZkRH5TmhKQBg3OQI9DPdOhfXea7C+68XCiEMU
n7AUDOqS70iLx0PTiTuK1mozZfDDI68ncikM0cljjV5bbSAvEfbMfWq7H2kkxNWd1WJUyo62WXyJ
Ru3smIdaqwcF1sfrk5pVd5a+9xoWDSjczDhFZdui2eMEmjf6tRLKPPdOTDAYOPhuciqaxepgYfu1
Kc1f6O29lZNtngsYX0JH+bFIiZQusK0SriCSG3ISQGTYmwGU+Ber7zCe6CE90X+0tpgyihNtwZID
s3v3jPSdZVyeNM2jJ4iZ3IBefRQwzjeqy2/97IZPtE68FAFlykQQgSVjv1YN3+j+Nc/e8wNwEuf+
eH/UoYimd0Uokgv1vmAZR9JttJ2E+y2rjSFBm5Z+jKaw5+KcyUJ3uv6IyENtYhEMz0aojya+5mvX
GwolvAtlyPXyPQFwT5npyL1RFphmYO9vYBYgVFHpd3/I5+OoexyrYfkirZwNrTReiRJqyIZQIct9
hvjE1ZjB0+gYjm3zAiJzJSzDW3bO+BA1PNc45J8HoV7bcnz3LB290C1CD9Xk9tOAyZr2EICZKVOI
+fKA+J+cUwveJqx5w3xOlTk/2T3gAVlq49skiiecSL1n+L+iJOOnleYH52FCJezukkqmoy2JdE2X
W0eZV9Q3DsaWYjFV4QBTDc6jwVP6IvCHHrw2+A4dwMY5dm47pmTEjpSnvCZEwXFDgXEDutNvEbAC
ToB4lHEq5qKV1076BMfnU+va2yRsqmfU2PWRlOORUUD/HIjS/9DcYOGMLagvVHWKEUe+kPSE5lN6
xzQOsB+PfYZBHaDjYvBrxjI5Zc4XrzWoByuFJLlRjbXpkKydVNOmZEJM97id653jzNEXL0FtM3or
XWfDPR4c7rlMiZs/sytLpN9Tmtj3SDhPoTviAdGiuEx4qcO0CN8A2Z5T5H3XHqZ/oyf57KpGPQ8D
isihAYS6nB8e161GE77WEoaL6lH+9r4YX0YtrVvWi/Cd3SfcuhN6eIw+u6kBSDCgjwXx28tNqKfj
bHDO44T97oTaORulicHStKs9v5nPo6xcZnSstlFmrpsQdWgly/h5Qco0EnH8lI8OgCYxvpYd0AKd
DwevwNhN2zB4LYKv0ewCQLHCVw1+5TdXhNtartWcsq0v44LexvbE1YZ5sY4YI1aAW5TTbCG8yxWN
MzRX1XgsTYIaAumAqBmGERzAsK176oGiFQAuinzehwtr2iLQ7cJWM8GHsBEgNdUvWhnhlqmKvVay
7NeGPU5H08IVEY2ugD/f+VdRix1invxcMmw6dn53sccEVjxDlsCVd/45xL/ZhIQ5z5t9B2t9PZqd
sZfT1O3ryHytmAGcJxrSj/YWuSQ/oDLiwcH5CpM5yi5YrFmabe+NEfybrqabNHB1OVRwU6UyHI9A
WQ0FFbuWeD2tvVGYat0tLCOVue/k5c2rVoH/jhZXE1Z99dS0g9pXcYjPygrOLCTDHn91sLNpfpEG
rz7srhcgyYaZaQLKndUQL2tYNRmfTOTLMWmXnTeZmyKwbwzLxq9EX/jZtCuLwqO0HbdeBK/aiYkq
wI6hbrrr8pNFGErZFfU5aPPvcUdWZxGTikLqIUdewTzsgUjq0M9ukW0R85CHhCgE1Q0mzq5ylXwW
GYVklMnvUxKSVRqhywpSkMJRiffTZu7ipWOxAZDSnYe4E6cydWmY1W5/ohxOL255biKy9MY20TtM
ACGQ19RAAg7mxGPI6ia8hxUqKuI9UPZ4oz72vvQOaTTeYgSXh9G2f/lycq+lGVymAF+EcvCktFOm
YQQrsTEN8c1Bcbz1OFFwaBqIV+P9O/jyXQcsDbZgW++1fnmAoKiNTG58mPCQ2R6YCaTm1i2a0tXQ
JvJquP1bi2pxDXix3DaBF3FgT/vtEFvFlRZypOuRWL7xFHCGODUgwHqUdVsUvzlULU+e/cx+sohK
f+F8zuW5GGTL9Eb65inIQ+cJX+6ZZMcR0a0T3+nfb4YsbLd+HJubzkdWORlJe5EtwPpCtk9W00+f
+x2a8lVDvt6TQoju4Frzh1nd/N49x0PCbx48xC5y629a8j8+rIeuhg479tVTjlVoAwgXei6uilUe
dO8AkN8GbMjYjCZgJw7A0whMGAyiNSv/99JI8KAVdnvVPOcx1O67AemeWmXVOkGxx1ZLmUtTY1/I
CgNNkV1bVa4ep0xZTb8bpUXjiSMU852yGL3OLnuXuXQtw6G4tXZCwdsXr5H4wwLGhT28nSir3IPZ
1vbnIPqAovg9HvHMOL6Otold4I+0OPaPtgi22CxJQVRkuuJsO8S4Y/JZqK0DJ1olYXLFOfjT6Snk
fBoDK89q3VXU4QhCMI1bzX7LBS0xy+q9n/Paq74Zs4ivNaDnuQyst7DwyFvyvorBHZ7stDhK0y+I
sitfYsnByxEO3JdofCad1UCBZeTbLveCtUobgiY7+6z6eNoqLdyPwUrdrTHB1c8r8cRZ9MIlX3tq
PKIHsDdGisf4UcHVrK5WyvQiRXXMj0QmtQeE0R8qNCVdvJ9N/1di0Y/ClYnRu0cWoCfuVYViNfE5
v9aaZSdU4oviWl8l8dQdxTyMOKuMahua05ZlIt2lnT7bEyPQwWpvv0GQi4AM+NO4IVxJYHCgKzFm
BKL6Lp33aOLaHHp0xgvOeIGTm2X2GnqLvVIhHETtuw9akg7Rv0HlN6KOyjnyMMxkV1xjehVHcwV6
B4vQPI9/+B5wvtnMQjqCY7J4BZcFXf1sslQeYIlgPR/m78YeLg+On/Cm7V6fPG3r9SiSYfPAd0EV
gJ00ItuP7a45aZtm7UM0yaA4P3k0L1e5C9DFjce940u6sBzrgqpRe0dTdocFxym2IG9Az1thLF91
Q76147o6DV3+0ZMke6WUb1fSE+xd1E3HpO6edReKo1A+W8pkPpqmdPKWr5lyulilFW+EW5HmpYev
2iECU3cFfPKcNJbJ90mSDTQHvXGxqHQaoU2iTLKb2fH7DpJEXQ87yWmrFfjCuCaxoQK1G4tSf/GU
fUwdXM++ecNEa7pjc6xGRmYTwCGgK2vgpuMdiSdBZZJJqSm3Y2+LY8Qi2weeOs+m+TwHuXXTEkAI
RGsc21pz73AQDZbDTtFF36WGmhDInqu5BbIRuKpemaHOljyPeD0H3r5Yhokm3jyOURo5fd3umZ+I
Y4M9aDVDzDhEM8Yqcge+8T3ML3a/7dLUuijd3mw9ekdjwgBOL/0enuon8mxcj25RQ3cKp8sxy03i
biwiKWxPvTaFrV4KmTnH0uloJRrlXd487TrPbh5fZFD/MIMi2DaD0+4DxAk0KoJ+R8fXemvZqo4V
U49a1vfCheWmU9x8BH2DNMuOSJqnl7QAb5FPwaLfSK/ZS9EG7tnrC4sMlOzuexO4AN3GaztjiZ6T
ybtQiQ7TEz3kjZAwPDJop89oVhdKszcB1NekZE85jH5cbhiHGyjqTSuejYDF1rFVcIiAzKybHkcj
Z2WXUcRy5bZQYbD69nvgpwC63CpmEK4Iq2LLxYetk2052v4ut3r2NYM0WTNMva96+hkkuLOMJuKI
aY/FzZTlRxRW33qXpslUvKnStj/Zw4zbFP0jWI/mbLvDT878yQbTVMnMYk6e2K02DqE9FwWoZCdw
ba9oa8NUiJ0X6bqQ/5X1WrMYkXJ4cimaoEs735t2St/RG3wJLLjnfij/cOl3xvmnoArEpe/NhESe
8mChKbvYPeODgHbLwa3mP3RaJ1gbCiZXYnDeo+grJ6K3ko7RSx3nYpMm+VPXFwQFt+m0m5MEg6lO
8wMF/UVXtNONLJpeZWNy+3STi8e77UkZ0y7IO3pSiRerZzxe7zYl0FU0F8NOzb1VAcY9TUneMw1q
33O3V5s2ly24fTbDSDfjU9vW5rO2qi/46Zr7VKtfVQ+NzNZZsc+14X+eJ0IKWJeMWz3h/cg1URM2
R6+D6gkLq4WhbvF476Eg1Xu/IGndzxAF02JbQyBhrfIWUIHbtflFop4+RelMA3CyTzMWGfw8yGSP
KDlpdIWFuUrs6lVn4+eoNsZdAkIXSr0+i6U14k3DQLXNYa6s5XRDRzfdbJayjTGOdHX76VPex859
mPiHVw4vrW011W7RMYTu2+E1wbJJhJPJzbF8OjVR/2qGR8crzKeiTva1X1uf4oRsGtssv0qmK/sC
TMVO1lb3yW/LI4X/ZvBwu6+2EV5lrkcINaAijQ+rmb5qoCfvCWnGxHcE26HcuOSbXcoZGVlYuke/
gz7FKT7wunOdEFMQ8tw4QPLVMpLO8DuAr+u97f6FP3/8cR9Wwwr/O3/Yr7doLfdwq87uzb4Hb8Vn
7yfdYLtZKb3SZC4QEUhfONsQRB2km3RNEodLUNVOQweYDuCNSVEOnlL9io69gVUsN6hm985mu71t
b19vOMtWH8HKWkercTtu7Z17ao/pPb0P78EX8QvsDVVv4wEWpJ2zxiPKp9lL2xGZyOhjm5e74PvI
uOpgHovzdNd3+019JYeHYWSOJ8qH/URaDKjKDU4wo9v1ek8vH/cqShAcJOaNLJRp7TbJW9I3OwUQ
DbcUg8q+CZoDIMRhT7C1gxVfhutMTMYx0NUN2119C/rkq67LkRvV2zK3Ft9zCgHypWmQYtb1D3FV
X4p80B91AwygH436OiG5u/fafJ/jaqf0UHzmQbafhzqmxkyLz3SS165EgpC7SYu33HE+i8GjY5ZR
bmbVWWD4qHgRr5/l1lvhsZl2905vcGSe7jngquj17j/jq2wb7RHwM7Wnx4fWadpTC+7z96d+ktFH
bHD9ZHYmTz7UtlO0RME/Pn08yhWXRl+WF4tx2onJ18VILiWd2127ZFCHjVczL+fRnz6VTEcOszts
skBUp7r0IXkkMbFOK4t52W4sgpfHd+bIc9epK+kQLznnUSYuPgPC3eOb0ZLt3S4R2Msr0No2/unr
zRJp7ODBeeSvPj7EGQmx/8h2/cc3wNosyz57NpHp7JA8p6rYrwmcaOf146W7acO5kpnuOrYItQB1
d4pUXO+nrpDqbDZ2v6/Bu83uf8bSPpJlH0/xp69lLQAnSxJFyJz001yRES8fedEqSbsNGxpEqCUJ
npNPdYJRD2eGgEp0jDZLj53gEGJQbRfmP394fC32ZUFLrz4Tql2fHh+Yx9I7TYmSJC+DNKB1YiCR
ECar/uAS90wdVJ/IlKtOmvH+b+3g/yf7/x3Z3/cWzPV/T/Z/Seqff/yfoyo+qp//he7/+y/+B93f
t/7Vsk3bQqURejbEfkTA+g/V/du/GHyLJq1jhmzfD0r//2X72//K30C/5wUWsi/PxoGh6r5L/u1f
YPvTsTMhYgmLLz/iFf4h+iYT4b8VgXv+n8TPDsPCQKBn5TXwupC1/lftSCvjXpZhWB8MpigrIhm/
TafEM98g7dh7M6rvUpnddhKS3bDqkIqEI/FiVXaU5ITt+sK/LaOJ8h60w1tQ0+e0qVZizkoivQRq
yeDEK5HnHygZrpDOdtpwqPOvSVnjz0bZnD63lX/TWdisXT3uBwtzezgw16wD+OrR/IL6LThZzXNH
lxxSZs6qjimRCLFDDAingLm96YK6o+lQICXPqQGL3qSjd/UxoG1SnOXr1nBOuSgIAMsglJii5EDm
/oLre64MIkUTIjES893IvFtY0WhrZyS7HcLhjOFSPRBmUtnZL9DDGgunf2uKgW10tO55URw6x/85
kMUjw5JBmNL22lPOIRRgltA157azEYbet7J/6xyeG0B76Jd/6Gl6MehRzkn8x0RPSXSUR26L6pdB
Y2q8+h7d1MgernkEqVvxbvqjsamq4VmbxTVlcEoNc+irmr/SbPClHA09MUH3b0hzz+j6z3Vo3sPI
fE8MhAXMeSPKN23vZGm9A9hDiyS3Sk0wSYur7NJfFulyoZF+jhQFe9C/2Yn7pc/jLUnhkdpyaL1x
fNqXY3718uzDcmfIfPyYeXXV1vCSmNHRpm2BrospGnCs/NpPM2KT6Zx5eh/K/KTD9CQzg3jr7Jpy
dHGt9Ao3iqYYLap+1zndJiWhyC703l2aaOVyHDXXte99aSe1843pbs7etZs+mwV8ntBJfomS64BR
xBlK3jHyrHPUOrhBYDlnZbyCc9StGKocep65VtG8KkY05h1u+E58yYfiI3YhH0L/CKx7k7jMcGhb
V2pFLOnJlPl1+Q1bkX7vFWPVOf/u5MUvN05+0WB/Wd7Gxpjf24CL2pnfrBYFr/mDs2pCl2sN+GM/
oQkl8HBTVPmxzXtgc/olrCSu01qfZ69BeGLTUBDhabT0fWSk10/pqUSsYrl4nSi9Et7BZjxbCaIS
mKRpUvwKYoxSJlE6uAJ2ppNfhUv6Hdfk3NLJodZ0XFJf3PFH0NigdrdjPr55yfSiG+cLGMzTrK21
aPKrbLOPx3NMPajMSdwVcJZYYz3s2/hXpAKkudWIdLH48M3x7Dn0evitJIgm82FNK/NadzBG6Tik
ZvrF7bNfEnHbJLpd6WcncyoQzuUnDJnXcko5jsEQkdP7kpJTwtkfs/mezvk118TqZVyrBjxKENrZ
CJFjeHGK/k0a5XVYlgNKvWR+D+f+hcqzjscXwAbv0is+1PA1nEiH0/O7387vy2+wN6ezUeTLkehj
eWOW63Fh5fupxgU0vyv4BAPRToO2V8uPFIl+M7oAI33n4BISQuzWfNfKvHe23lOe2WN5jIXk36MG
5efJQx/PMsxj7X5RIwMh2mdEW3/HZDwnrAmR07/2Brs613aej+fltRUxaxlj6bcU0nk22/ssq2C6
sBT0zEQ9t9/MEfd6X/a7UhW/RsfZpukXTRIyuLs3G4/xcjEh9NlBmX6POiJqy/eOd0oM/peRY+8K
ANa76RyVEb7GDTAFNzsZwGxr0bNMz3cfnVDijm+l6W66atsslJJ+evczvQ9wwuKlTD+C2Pg8hPHz
BUbszZHmj4QpZhrFm8GOU0oM74YC7AfqiE8V1IHQzX511XQmFWrdcjEbcbrtAG3EBNxiMzZgE9UX
UQ8bT1u7ye4O7Zwv+Wc3xx3e5ta8E7fZjstD9+CK+Sy+Q7d/Nuvs1Em6zHZx5ay5g3NKgkrCJcE7
zaFpLb9RZz71/XwOm+4NZQu5lpj1o5EhYX5d/jPSFEXByRBcXiNB9Ei7zxBdf6hovCP/3UmHRrPN
LQbIAfos0YmorpbFKlXcVrPVoxwk+9jyh7dlwXZGuUzen0J2ti6b362s/Oja9pMdvRNh+CYIaYD8
Nv6wkz9UCgJr9G7LLbmsCQhPb0nG746bSNncY5aFkWGIgy/9gsYFDXnDR/al7d0De2KyGszuBW8o
SgBF83u4Exz10fEcRcXqRqxxMvoMyITHrVZ+ZKHm/kguMrktz1Xa/u1xx1njzbJJJUaPAKTFIG04
WmJOk6chRfDhZWTGJtOS5uWmi58jOzEZh946CVjvcbSGVPA5yNqPCTzQwc2sH1nsxcc2dFd+FzUX
0RPhZ2vvhJArvhDZWGzTaTK33ggizPdObHefinSeDtkAqzsByVD0+ZdyRKVW59N5qsszeKhvwnAd
OiLBEpSBhDKq9FSxz3bGunIhhqEdno+F+TbqZDhZmUY94Dn970ePr01zOu112TGy8J7TJLN3YK8Y
gUSpswCwxO8PcHH/41NHLC8b0WepTmHQq9M4hfKEfO8z7Zpx8+/Unddy28jarm9l3wCmkBrhZFdt
ZpEiRVHRPkHJso2cM67+fxryWB7NrPG/DvfUFIxEkCKB7i+8ARLTNT6j3l51PTx0lMRb2gJ2whLe
u7afF/1YYpKJ7sGGPt2TlOydRvr7SBhthjx5CkLkDPzG6/cORI6rFNnUNulQKlSp3NhacDWm4KoD
eLtui+J4Y200R1lPkOu6KcZGAbh4Wy+YAxBuABr43UJzIAYCNmZI6I7NaliUdrkabfY0+rVSUDFI
64zWAu3vQzHmzdui1YfmwIebdpNN3hhUaAHkuCs2iDsHlKITJThnEE9wYTcf6ecm4mUS7i5gFoBv
5rxUmUYrsO2cfZi1n2mSSVhgsNaAjrWo4tGoHpiNE/PRGuxmVSA7t0wVCxNhAdWrgePkZ9zYiJ+9
Jkq87zJxcswCa3Ksv+PK2eEU9twWCAlOPOZRxeDBI5CN7SV1J8r845KHbT16BDowpD8latrcqNHa
ZbDR8nrtMPwNqK7RSbWfbcU6ibS/16vxHkmzU0K/qPSc7STCl9DcKX11MK34d248fw+TXR2bDkvS
aWxhz/IDv0Csw4jbMOrjnDpy/L2MIa4l95nd33vOcMKHFSIVnffwO6qdv2GWah+YpQTorg7LTDUE
OHXNsT6wZlB5p08MXWHn+dp5NAr6yYl1lSAOyPhCoBOirDsk3kJxrZMMlX7JZv6BJfqRRyTf3jCE
Y/MJcAqAnf/X/KC37cGIaEHudOr1cqzJAtD7ZbF11Uus9Rfq9i/oPzfDbUjjEX3j55LANojG38Lc
eaNfWJpvH8TRIY068Aj4968fxDcyN3DQgdzJH18M3UUQmSTKwcHNbgQepyfNxbaRjClBXWgV6M72
kuETkQH3ANp2GF1zF2ZIZNpP//4V2SRif/9k2LbBC9eEZn/k/haxj7w4tJKd25JCqZRsAqrRNbyb
oe8JQikWmXH7Zb69C4A7YTK+Eond+/U5FxJ+NrwaAQPAHB5SYT/7W91SpHDfY8PUZUQj2C7CEGI7
Kx23aB5vZQhiuf02jsQu4AGQUbqKVa2TDJc0iPZOihSeIXYonK2R01rhZouLQHcBNrzWzOfEUTcl
k58Hnz5rx21F8xQoyC5Btzs2AXJg+x101FtwGFP9mhYvjY7Uf1T88TWe1CdrME8uOE3bqM6O1l68
Iv1eui2Xj14qhPWZw5a6aeMhyl0DtBYwQEL+l+ZDvGj77j6osBb991/hA6dlvj1gc+l44Gmq0D/y
3WiLu2mum9kOeZmNmavn1k2wm/syR9bDI42qq39/Q8rs//C7m5ohs3YHRd2PNHm31xxyU55M3xoP
dRLdRenGQqU1yvtLzcS3AUX9Mg4MarJGrLbdPenuvjTTvUFcDxzmSpvugjq7yvLjlHYX18VnVM9u
EDnhZlAJSJNuPAPfIpHQb2pMPRrQNlYGbLpl6uiz64nxsCUUk9ftEQAE9yY6CLgEoDIrSLgT3CDd
a/oAIhlJP3t67MiqUkGPLApoC362ag3tpH5Lfr8F0niEyL4J6y9O0BOmgLJ1LTSOBi1e6XaxQ5IV
2kHviKtIE8oKGN/CX6S+LqUakpa7yDt6jtdCVY5ftaal/dzd64CQ0ta/yeLhEZrJPZW5ZUcKRgRu
POsJ0XGVrxNhfKIlt82T8EUGrdgMbCORnNKxfqra8bXTCceykJQ9uJTVFVQdAdi34zsG/3VEvOkY
OOaznotd3+1Tc7welOi7ohc73RcrB1jhWCQvWuLtEaICqjcUBmZUYjcyaneN82x12lmme0Qsh3Gt
8LgK+y1PQnkK7XyG3WBfZreDzqTF3yG9U1zLP/WoS0JIX9lad+gd9dVzzJON+vlvbu0PvN23W9sG
SKhJuY2/MfWhHoHjxDppJ9M3mdIN/Ozao+0VT/JPzqxil/1mtKXG9bchTahSjgRWKJow8vgv012l
j1C68T3diZiErCYxzX8/pf7DI2tb8KehY2nQC50PbxIGZdwAu8928LazRS9qijjJdF8N8bb00Yul
FHQbq+VlQrl9dOr1oGGzHMTfZZRdudMhaqx1aNCwQLSKSgs+EsB0SHs63Xy2GQhtGiCIHh5qYAx1
FH1xLN6m7GI6ztrexAxRDsQxYL7W1x87qHwwI4Fro8tfjOmxttzFYLcXg98fK4IXHRe6pqGdkvEx
yctsY6IBY57iwtwNBiE5xuXCvkyAZQWJjvyQ4BL3pWWdRsO6zylaWP66c4oHvMkJFjGeHc6xER3d
vr3XbPHsI2rpWNERw8tjoPtrpR4PMm1q0K9WJ3sViwpxdHGY/BvHo/RRUy/QK7Ikqnso2OVPeDUi
nRtka9T7KBPo4XfBdKGM5CRhfOyGeK9LBim/pJMY2HrDWuHt1IqBpovEc2a192ldrePSfoYktZRJ
iTug7cdnofN3L0dwk3ztN8Oo+g8BDrcYaj9kRappig8VyEwvsDQcU4zGwReCd+uWOYQgiDjkTch6
WAslVg85zKMlIljNQkFalAr3VTAod7AkEtRlulNFmteRGramdWpNZ183WGlQ7idDl6lb153rdLgE
in9dO/p16USfoLoCmmsoyamnyAifkKV7iXSuj/YL0u5Ze2WG3ian8JeB6mx1xrySEkDHk080KoMK
GDiX1hMnOaqWU/ea4+uiqPUh9PpXm5EfZ/YX28ixW+OdRmevmILgY9hqFBeo3nkYj7pOd9FaFKig
eKb5Z5mk0kzaV8qwFVOzKSiO1Ea7TQXRDvUXqxgey0A9k+CBGcYGHcAq0RhmMCufZG7hi1PWoEfc
Yo9SX9Kufx3bYSuDIFHLkoXx7EbDwoJ/a3nQbPP+0RL8xa3PI2F49HP3VeN8iYVyIXZvVv/+Q//D
KEbgJv/TDCxrZ3b4L0NK75eAJ3r85HsnW9UwY9AQpK7Z91t5k2NreTatvVf4v7m/9Jn9+CFwdAif
maE1TYdF/SGCLU1jNHSzzXZNIB5piR/lPOfUiy5p173Kj5GkR69vVrJ+JkXCwZruKgKeYqTwQoVT
50ExpNXkpK9oVm9kkB1T1qxUzEKIxTTrC4Bv/A+qhYyXHAqlQJ1ldSOLnefOrTd9Ge3lkNGHx1ZR
tjjabEFq2j35UOIShaXjq+9Zp0CHskdxLwJxVhbSgUR9lOMu7NhTlFFCzEBFI0Xclus6So+jCwkm
7i8+QQ/xRF5Or7qcjDJ+TRwlrR4RhiY+ghVfpRHO4Ml4SG3GDfkM+0b8Iv9mY6IxqamP0aQeobGv
6viLYifH0STt47Vx2OA+X62BiayHKtnLQMce1EPDbV+TuQLPbsvkBM3DEd4z9UCe2M55lhUKv0Ph
IgiYbs0TTnjfZTkE+WNo0+vsa1662y4dUHjJV1r/HZjCpunTo2USdYzT9Jqqa8NjJMI+xULTLxxO
Eya3fMVEtSJ7mcCC1D0QkQDwk2r22QJS2WLCQL0m3Y1i+KaoPUJtOhYJldjIPrUDYKPRPsmqtUa9
TlabxtLfKKO5lkU4cq9X+Ue7BhFLrJ3h3exVRF+qqL3IGR51on3fiROkhrPcLvTxADQipFxUteEx
o5zcDdYxqIEbB9OwCCGi5R6owSYx4ZPGR1lZy8kXwaCCVVzPSezY3qPd9Krl0d1EcUZr1TvorIy6
LUVyFUyXTutAm6IXVFuPWtaSbAYvpsmnUgQjNNXXtENP04vwIvAP6M89y0pbiuxvxdObqeKZKfwQ
JUwfRJdFcAd+BttIrpWMj2ZiPkd+sM49kK7x9NoFTHVEE12W7pUOKrFLHdFFHAItBN/eh46/kbW2
pkkoL5ZrX5o3xPuiGA/zDU/TQ4aRIdMwQPuVHL1MqgJmhkcAs2BS2Cc3aVaSYaWn/ZWcfDKzIYMU
GId1OOe9qgp1fXnDyeprxKRaDOQOdUm1BqFCO6e8UNvdYzLR4QkmZtKSwX/qtl1J1ZnhWNYJp99K
U6E99/dQiGxTCFcVFoPI36S3RiMqdVOA57fH16zmi4ThZXgP1LkoeLSQhmUy6rQpdqoxPRoAnzxI
svYsbyzgkaByIGkuGoTowQ0mlwTFGDlszxew9S9lRIBbhd/xrX2NHIWWznBi8r5zY3elWo6/SPq4
uqYehEjvbazoHeyhcDmECtJNHXNOVikm+rBYgA3tuDPKArn9tj2nNkm6L3VYRUHI7EzHLA+fNVlF
siYeE8zgqo2mly9FhdWADx8Mjltyj4sRTeuc2iYub/3ihHsz6WeAtRvez30UUAlv76JmfHRhyHTd
d1ApxTLnAZfjSyCtJOAqgWJdylHdMpvDWmdwkmPOna+oJ7UEPClZpA5RSNc/Gio4/MjcNXBtYKhD
8lrLOTyhfe4Z9Qah31XZE+rJebdNjpj5buTzV9vunWbcdfQ1kkg9y6vJMMnXZWqMePyNUtlrHDN3
8q6IbfMkL4LAIuwKchwqAwrthFgf9jLTMOvuHlPhncjH1zHlA1C3T0ckeVxts6sKoqC8vajXYWmr
K23st7BJGJaKtV/W35OmvUez9Swf6Mb+M/T/r/ru22/56SX9Vs9O969Uyir4VbjZy4v83KTp++Oi
q5fm5S8b69nC/rb9Vo2Xb4AMeOlbf1ie+b89+H++zVf5Tbtcc02S5P/cLf9/aKLn2cuvjfK3l/zo
k2uq+wdyDDS3kQVDy8AkJfjRJ6cT/oejmZZK8W3uoBMmZnkl2+GG/YeKFKGFGqFJZQ4ZrZ+dckP7
A6VsGVlSNYJq4/w3zXLa9R9SfpgHAm1KlGN0lQ+EMMtf86K0tDHxYfK/xhqjXYdS+2BezKIIWqgj
hTAN+RIOabd0f2JsMLf7gbaZgTbhlDzhIOUDW43hG4yy1u25Y7ef10SwSFFW3c/AEdqo2dvavNnL
zXmfnaLj/AYuUWgvbl09gBaFtSK0+/sg7/wJ0VxQNmqm+dWzqk/XegCAZsbavC+0ulZwgJG4nXRy
We3M9MlEqXbd1mFGHAp2JbAbJ8ZsUGEpSnQOfU3R8ZYLi/280MuZcSQxQ+b7qp64r/BJKI3XWZzg
9srhrpt6uElyNUozNMQTCCMIn6P3belRiSWm/MacMSl3sYn6PPlaQleafW+He3y7YCChk96nWbEX
o5fvGwsK7/tmkoDiW2QKhQ/4yTFjGXSTGF2OeZU6HUr88+q8UFyt2TtDiSWOl4ETmHLIkzjUg2L6
udAs+ef76NgxO8mvX0wATqFC2qtWAwwVSICO3TF8Yh8chmhL+Zje7+bd8wnvZ4HZexS9QfUfmMdm
LMvLKJsRhuxNzGvaz7WwNXCD/nBYDQdPWxsGZSZl0IgGaGcAbeVLmk+ct/VOfpG/HHq/+i/XzAz5
1Y50sxbJmGro/PE53t+9eDv8c+d8jbd3mlffz5xfmCIdTP6GrmKsYzPhaG9ritnoe0MkqbGcV+fD
8wJFkM+IHSHDK1/xvkh/bqKvMe6yPHo7433/+7mi1tJ9XmxTRcv3Q+bwzdfoTYONmtfn3e8LW94r
b8fnnf+4/cul5tWw7CHUC+P+/SXz2tt1Pl7il/f922rkfgWtkF99fIdfrpRYo7XQOh35hPc/4Jfj
//Lhf3nBL6vvH/qXl/7j8fnMjx/t45mhFSFXkBgbW+AuqDs8/u+397z2H/e9PRcfD4cJFa0POxU0
Qd6eKBpe7UQdnyfsfVFQyVHXyjTxM5vVYG11hrT317yf+OGy8wFrgpFXiCtn4lZIfD3fz2taxlDy
vvlhX256wO0s+ZK/rc6nzofmtXkxX2i+5PumUDpGwHk7nS83r5J4c+V/f/f5xHkxvw3qDPcE2clm
3qXHpdU9z6tdRJ8N1+9J26q9vTUkoNCS0MJxclPEMHC/2M8754WTSMWWt0PzWfNe6PBiWtoTkiJ1
GfUrs1Gi7jAfgkJiTXfzqir8NL/55TK65atYwFMgTpH/g9st37tRDMjzh6qighIj67oaE+3oKlUI
rHf4ElYmlEcqVCkFvixIUaOv2i9xYkbIyECq65KvI8XqNA+A5Ct1irY9khW9Ex6KJC/WyUBkhsp8
Sxnd9l+h3SBLzxS06BGnXXpVaSO6//NTvv0Zo+kAJsBsYt3KKQ3QNgs5xM+b/3FfLU/+5RT5ivm1
b6/4h023DsC9frj0/+IyCOO2WxB6u/nK7jzZzu/0tjrvnS/jzPP+/Ab/8ZOkaogM7Zij0vL+aeoh
35C1Xop5JlMlthUB2nQ/rzXyT3nf9/Gc98Pv57zvKyhxEor89RIfLqt3FfPnvPP9Ev/d28yf9v1d
3i8z78Pe41MaA34daZy8Nfl1OZvO7f5537zJDH7WInXcvO/vkDZnLpQve1udD0XzvDq/5sMV5810
niHnw29nzi+CXfDjvd+Ov2+/XTOAujUqIllNGqmtnSsnoRcCs6XPFDNTsqf0Gjx5R3QBsWVowT/V
KnmKQUQKL6Ve5dAcwAsZEBVNC++poPhCQXJaOaMbLpmfm7UV2ANlwNjdVsCoa4nrxFhk6xZqBz/K
+WyYfryilhHXnxHOu9LiIr3qnVKnWIELm2lfxswYsf1WAqi25Ws0deaqI8Kgzn5yLJ/WZOltawwe
9jguaIskLO/hGJpbJCOfIZm+RikiCaOGqI2El/m96iwxSERE5ql2MxfxJxeedW/j8BdszTYHKgG/
rksy3KwbSHxl8ArikT5/b1Fyo+IrvH4dYFSUFuRx3ZD0mwywVhGXZyl8Hmf0xsg4VFynrGtShACS
Cfm2xJuOCUgN4cTo0xKRrxzL3ie6+pQa8XBKQ+R3RtTYiN1Xo2XfQSaJECbcuAEci5Lq1Dp1lQHM
G4atXR9ecEBSVpYPg/elQ09sFbR5wC+panQawwib0+lZtq7sZjJwPfqk1netX5xLWPd+uctTFVqr
Lcc5gZxwhfRzMVILiEPcwIWDWy3sZ1A2yJ3Zt/BDdqXVVpTqYRAYTZ4tWyf/jJkN4NPGVxgWPQNc
lHGrG1+TzpXQl6B7SEC4O4ByLmljXaPg9EkID6sG6PPteOtjKhFBS0Kz63uRatke6KkHcBQxJNEX
YOSQAQMBO07AcYLwqhk5GtNwptG47xsG1VI1so1Z18sU05K1k+othU/3NdLQQtJr9F1GI6VTiN2Y
cKGXBbb+qQtuvapCLlb2+0oTI8aiwEwP8wLTF/Ya5dckI/YHir9pQ/4si6IKncVPWaBHNx0WnLft
s3MH1LHb2iEC56JWvil4EJVZsZFg3dyd8m2FE1biBxlMeeNsIBeaZxtfFDBA3MJdNgJ7eq2j3VgE
aAODvVw2DgXGzDTwUkvqqxIJF+ATYbBCocPGZa+DIhrauK35EE3Scme4zSc/br8XGVAhBCzpbMY3
FOhSlMhqcSM0DOSXXYz4SGE0Fsq/SHq58LOH4qti+R7W6gkQDcr/kJ7aZdOCKKqx8CjNs2g9VNkK
bod1UNFgN6cQREV8LiNYR4IixdICOw1VG0yzgZz5CoBTuKpzpmgrIbMxrRQ/GR9LpG7SZEUKkiZe
N2sTnZFF1H9qpuHWapDLqjE6o3tBR0C+YiyoyAYIrGZ5fc4wQPzkiGQXatOhse1NyvNRx2m18hBh
oGF22xLtI96APZxF62XlQWaL1TY9uzrKifmoHfQo8pb8Pf7a9LXXQeDC4vXIawl/LJDxtSRjddxV
iauuCgfhpSFpbwueKggatHkgLAQSCJyeRyTCqEu7Jg57zgNKJMzhlRTsatEKwXlIw2jOvNfbobwu
o+auQv1oN03krCFyFmNVjEsth6zfEkKXsV8fVWefBoHYDkZyHnrSvy5GnyfPUUFV2mxTAVNDyiC/
GjA66lpa4I1f1evCwdEl6l7MKgeRBcxtUfPgYxRU5Rsjwt5Qr9ZC8bYtZFcsgwBhcaM+KG1tLwRl
7mt8DaKlO342CEYso84YTwvaZ07O6FZxgbCrxNr3YfKbJSiwQ8zdeCUq9Lchz4yCIUFU8FGCNnnK
1XFp9KjNFXyylWHWx7J3zYXV0bBSAxUSKN5EC1UbnpumS5cCZj4CDDyNXfANZ+NvWR4cQziJVjTc
eVl5rmGAbp3GBTBT2ptCU8oVQZqyGPLmPtfBrAYe7QtVSZDCM6irGZq5mgA1ZqEDn1kZoFlFEM4N
7EA6eHbY4wDcblLhIBZuovNtF5vG00FtphNCUogilcPJA6+IMywgb9T7F7jMLPJ8+rQaM/1S2sUj
T18EVQvPuN5Vs1XCFqoRmxzluhWaX/gCT/4h0rHTrWoAfCOOgUBQHugad9vWeNFybaCAMpTo69j5
gsLT3eBh1m53gbMcm+CqixobpWnrOva1e40OrqzAXqvis5tgI4VtxM5tzBZ7oAQuWpXeGV46Qa+K
/aWS4bEWqMnWwhr1DqZ11zn6ob2xylI59DxgPGnGtozCcUHTflmORbuoUxeqN/Qq7CmdtW/ddpOE
mxc8k71XU6QtFf1qEGenbU4lajqrEtw4ISskeV/a/DRPmF3ECPUuVYwEFghJfCZByKEi1xAwXXeT
Y78G97WIVygaVtumisI1kTRkeayk9LE+x04I8t2MbmMwD4x2MD/H0TzAA/XQ7Eww4LLVZV86PXy9
6GhM23xqXHzMWrQdbRNWrPc4WSPCVoP7iBLHtDYTGLNJm6Av5L1UCB90uGKt0ACnvhVb3+ikKSt7
GCFQZb40ZLB8CSu9gy8Nl80Lq3ViH/CaxlCt9NxFM1BNbWj5ryMNsDki+59KBwSxi1TKwnbYBdnU
2Y22UpDC55+oqKVXU0dE1FrhRhHWw4BriKWlD9hfmKgwZrvE5xe264R+gDvR1AWiGQucwVsTrRpj
0peuEZxiJ+/X3SjiRamF3rJ2MmeB3+bayKKb6qI2+nBymnxjR0Ozz3k27NjrNwwksEq6l64N1z4C
QKvQ8s6GnVCL93XBDa3uwS5k64ryRR+HkB5bM97WUfjopVECBlVBKcL8YmL3GWgTfAIHa20sN8C3
qtVmGq1TjmXi1oScmlsjWup804XWnXKIbqsRCYhlT7e7aLDaxR0AGkP4tdBC7LhNAoU6THBSVc0c
7aQC+rjiKku9K7ZtlN07FIjQwvH3CKtvglrrj1mEdIgnIIjTJzu1Af4hvoED2KjmdzWRQ1la1Qpc
w9k1KM37nbFMGr24ERbc3oq+u7cdrBa8vIH7qx0VWA6reIPFd22MBJil87MZt4OA9DCl/nWod1+K
nrdSI2eTqZhQgqXcV51XXmt6cDGHBP0pGoH0Eb6Co7H6eD/qw/ekV0bkDhUdETvtqs76YWmYMeBu
M4XgasHPHr4bUjNVxepzodvmg+MGIHTU4IRhFVYIDvTJ0u7GRYbTAQRVJVyGWD9dlYTQapVfF8WU
rS3VRP69Wya2ky+kMEaLNR9IqmuIT6jGoQGLb0ICTbs01KvSHhDRM40dY9w61VzvaGXRxTG719aG
8RrjuBlCTW2CJMR7QKmIfNpDGVi0sEvrUILISZDYdQ115ddXsei1Q+OizVCr5TKhB1/otDbdvDC2
pA9A5T5jC2ncIKrJ0AljZGsNwyptu9dMRYQchQK+cW81+c49GVtBWrfN8esafcARfC2XwUSIU8mK
o2+oFx3f8hUSQXeibb/6NXhkldYOvXY6JW6xcIZAxwS8xCxSb3eYlq4n5L8XeRAFB6Si0bnZj8Ok
LBxTe67CwF0wGFrrKC7QnUIDKkF5I3AKOF850OCQQKEwg2JpGrW5LenIaQgwUUDo85Wvfu6a8bMi
0Gkw2mahGTloXweN2iZFt1v4uzaZEFLT4Rqo3oRxeBhhkNbpN5FVnROfyTgwlKs2tqNjEXUnEeIo
pp8QT7CejAxRzHAPBceA40Kte4q+jRNorKaDCIz0dbAGR8k9iv6HYptUTBJQ5wi5L3rHw20611ra
ShoPHxo0ShgTmdxqOvIYkaeflEKSiRtQMb6HaWKkWJhRR9660RIqDeikonsZg8VrsditoM374xFH
Y3WDku1T0E7+NqvoZLaSwkO94qHB7kVHTpXHi+hAa8Uq6Sl3DM1Etz2gKx3eq35urTKv/65DukU0
VLvSxu675T9Qjo/xNMKIPR0MnM1LrFBQIiCwHIx1r2FqHeV1e0QyEoDVzje9g1L710XTTWvQ5v7W
UY6p239xxxp2RNtvQmGY2C3UxzoOy2U1+Uido4BEjf5F5PWIBeIkICNI6WuUjd32G5RoDDzQg1FD
QHiITZUm6ieZi4UAsKWrIGm+VqnnbsoB7NIoFiG2yyvNYlIobPfVUtJVHrUo+LpAo5AEqeiF0gYG
rurfOlX8mOveDhTlAx04zF9IkuHijPeVV/Krtg8aejQrzevgkKvxqVPra0bpcAnndu9UEeYQ+WNu
6i/o1F8r+GqPOYIKwHAXRRxOJ3zU6kXcaMGu0019W7n8ZIp2WzWxclYj4Z2LqUzOpXcwFddWFvOu
HuubCoun49s+zfYLAOt9evX+Kl/3AmSeh2CDNJtyng90k/HSTPawKptuZQTTXV3e1YnZn3ugPo1d
wR/LejBFU9wteiuK+CD+g1J0vgIredpHZYtzZ9fgrxYeBCCEkBLBqdMG/7aRizHxbtEbx6s3PyCM
J87zgnLkBFJkIhLN7R/7wImX26kNeOR/7msnGEu6ieFs6SiLHJzGTSoXLTdjYZdnHgqdIb+pNkOq
6+dJLijNFjtntMfFvFk3gXGOKju86aEqzLve99eW+RQS/iK9zStpX+vnpBimVSotOt/PNXAeuap9
gRqqPOWXA8bCMQhf3vcIPU8XIXKeuCvwxvMBL+gXRGMGmgM428y75oNhDNxaWOPdvEukRXiybWyf
/CC6pVaY2/F4biDf3PblgP1y6QHcN47qGCXXwyDM87xwJp6rvLHE5n1fMnbZ1qsNLK9UBd5iQdnl
2lDafSxicQ7lYj65DbH7zb14PQYN8nGZE/CjJj7qBaJwkBOU2xUGjOg6JOaymLeDQuhERmjC1s7N
BMlk3U0lVLqyNc+uGys3Ijz4csMgvXlbkFp9aqNg2o9mwhUTHznEAQQIPeg/z8PS090lk1q+XQhd
NOvgp+E5LdL2VOQj1Dd5R01FiOQQpqVuktY3uRSqQ+vWv9Wj/K7w/OEwnzYvLKShFvBcit28OZ+r
ObjNirJXEWLmVfM+HQFmCHYxgv7DgKan756TzHCR2uIDG0b72fcq9zzvR3mtu7F6tNcjR+XvkKeh
A31V2HpwnM8gCzyroWZQtuH+y8ew2Sm+a53LIrfPRRaUaw1zyxU5ln2eD2hNVF+pBQqd8+Z8wI9V
Wv5JuTSiuFEI/IFb1KlhoMU9Erl14vr93KAs7YUb1+hv6GW0ccYI50vFC24L3JBXgznGa8P2Mn9p
NyX28YAIlnVZhretXJhN3VxRUwKBNAw/PC3/q+b/fZ7y/197/XP//mfn//8ekd3O6/x7869n/X+E
IqCe+e8wgvtvw0v9K4jgxyt+oAhc4w+hQmtXpVcekB1J2PgTRaBaf1iGrtuqw4xIGx9M8p8oAusP
08UA00Hx1NVUTVpA/uDb6+IPxxDCpCcJAnum7/+JofhBofk3zr0wxQfIKzhEYQJisHUYC4CKdImV
/AULiS6i0pV5riInXiEGWXd3ZVf7sA/TYgHl+Wi5hrfQveKS8uggvjleZ62L6Ykgk+EUPYGPh8Tp
UrjORjjVBYOwl6r2YbCq9q7IJzSbu3vXJEg1XG5k4dxRx7uu6MRUwSSWHmCvRTaZD3id5Qxwen0t
jOolU9sVkeGiHJHDCvUbS7PJ+DXYd/DM28LbVU6ysdv6acpigSZedh1jbb7wSnFbGjWGUrDGckqy
y9YdMNMoDQD15L9ZPW17J94IGGp6C4PVnzAMoFaMQu7GinV70Vf2IiVD0oF+rHqKBUmipevJviIA
BZUUIn7koF7Zau0jvQ2Ymui8GG62VZTwvnYJj3vbXKA1D9GiBM/ah5hsqP5I+QitGK/+XDooFVTm
dWtTKYBXemXZfB8UWGxIhtU+7+xxT1KV4l4JtKHXfSpPna8f03RUURdECVxumUOpH+c1rUJpD+T6
ERSLdsIiXipLhe42j32Dv8KsKTNow6FWDJS6h0lb4SOm3GQi9xEynfxzjihklvfT9QS4bI1m0AAw
DmKsP4mJ8iqmyvNmm3vleTSpuYXuBuXIYB2K0Ly3u1rf53ZnLkTaBUcUQZ/QGlRuVNenmOojf2Ir
jnczLypnVG4KPaei8yV1BxvdMLvREQO1plPq5+0hS3GiNyltIS9UrhWPXznCfxFwcSoleOI6Xxki
x/sbm/TggBALpB9u72WjxFIoyravEYpcBMqAWlA32NdunyP3w3WQGu+C80DUcEJom7peS52lCVrs
PFRQWkmfnV1LVdATGNs7oOwB6UxIdmmL5i6rhHmrqafOvQpMrXpQlZyF+tk3Ju9u3tBFhbNy3p1h
ay60PrIeutRZRCR+z2qCeqChIkEWU0N9ngoV7yKwffRHjeeBKPce/cPHDsGZL1GP8twwmeZtZ3ka
6X82rANPRf+uVdvDyD1tK77yrbQUbuChOHUlLlUAHPAeV/1s72atuNctAy5I1JwstQ9XWaXfofqD
aBgKTn5ftGQSYO0oQwWf8p5HPKEzE5uUPKAOXYI+jj5rnkZaouXO3RgJQGWqHaATBPnAyTq4sFGD
IQm/8+3kUQELY0d8dojbiy72vnQ65uHKcOMic/eAg9q0w7Za2Ti1USPQCK0GO2rk3geYOH1lbAcF
wyR37P1HWkHmBm18c+0Mrv+Yxmg8dsJXN/NRt9e3GgWNZWTazi6Weph2rT2NsZKfa9OgNVVRssIu
xpf+LN3X9AUzLe+CyZvU1i8PSdq5p3pIoRlrlrtNBvx8Ak0nbc7q4j6w2q2IeOuk1pQ1/P+OqkVV
761Of6CwDFw+8V9SRRaEfHM65xrl6iAOmqWeUvdxeNhIrw17PzgT6Wjiosak9MNdpus7xJYR+a1R
BozkfnBVE7J4o7aez7Dryt1VErXZYTrZ2el4G1f2cCvMhjJJGO7fd/FbxltfDQ+hZamLesiKJ7Uw
0u3k5Mp63hypW+DRIdGsqX+opK6T0OIbpA7qWzG18cOI/YkV/w9j57Ucq7Jl0S8iIvHwWlCUk/fS
CyGL95CYr+9B7dtXt3efjugXRTmVhTRrzTnm+GY1KC/HJi4fujK/Ssouuj5fm6IRL3+cR/uMc2Ka
J0BbTUH1l97fxcy69rkQ8L1hwz0AHhluWtN9Agnj28LK7ypVy2/pDe3KEYKdYc3mVqTI2BFFgF7A
fIf7n6VMpNGYJW4nOYXag6Hp47FKHDuo7NC8r9eNHFuL5jt2dwN9hwvZ4I6yFDonS47svYQOdc3v
h8dLyniH3AXills9RYbS3SulWmC2EGJtTNSBXdfJHvwo0D6ZfDmOeu3kQvmcgkHFqmpH87MCQ/2I
JQ9d6HrVR2ll+O3QaIe2M+yXnKOKBJXs2cA/cLKhSWFOK5yX0V06T3B4QT+u9a1tRdUL5SXdRtO2
jOGJBiQF4Lr/kQrnk2YRXDEW8smith2wimTnRi5H4LpdujEiJbwtVRPQSUelIKTj4TuSXkw7U6qX
glO4KakMkZtBNNjQggyjsvFkV/wohd0npykpr8Kqdq/HZSi8OLKjI285fbTNvN7E+fyihas61YiS
e/jQw60j2cYYIr5vRoOxOsSmBXsSuH/aX2SNI2+MrFY4zdPhuTXBXSVAMS1lSB6nju2eYZfdAVp2
8qi1FE0TwSc634v6wSbB9qIslgMIW5wHFmWIG9MabtVoGU5/bluvEsdWAXwQT2G99JfO+ud8aSx5
P6jZ423PpuE02Zo8nS+Rih6RtQqsu4jDaatHzL5TyfAk2g4If0JObKJpNXjzothQ0G+gVo97O+t+
CDaky0w7hM40sGkZUaajlYmZPIxodSBCWfgSOH4cYm4Kwt5isgrc5lW3VEj8SbSPczEciioJZtJo
dsoI61lr7fCiDleRTJ9eacc6a28KpS9uFUbZ1bSiBor1rS4siAwmhV0hiJFFcticZEbfxUrE/RhS
NFXTUN0vemj5ttNSSM/qg643r5Fb7NRIaluw7uPeHNsPBuGFaD/FvY5mA5JgNTw32HEupTG9G9S2
jAFEsG0yPwyZZXv1fJ/IHIW8DNfiEjDmrJ02tmH0CFM+7Tl9WFJayrSQR8K3Nl1LjcmE6d61zU+Y
EHkxtMJvLDA1Xa/eKH1YbXRNfumwt3Nky5vCVpOgV8ACVUZKokRqG55pdC9oeihXDCYTaa4FtjU1
GEvgycRx6tdu/Uk/AT1DWD4pPdmunDVgpDCNRwXRN+6T3mifaqFc9iBOFRFS/DdeHRqRlGFuh6pB
LZSP3/aANadpQIEnifUYDd1TBoGts0ILuiyoxXr+zmriaEwQuUM/PZth/SkrC80rPRuWGjbRS76A
nN1PLYaI+DZC8rgxA4G6YRvK8K1y4S6XX+yeOZgJ+HVbiLHREEpPtOqu14xgHmeag7nZsWeLPik9
AUAszFsw0n2TfyZp+0I4gb/kEn9TC9soKWA35sdmrKE8muozUS33oZ3dVQPNk4LcC1v8jEA0xvkp
nPUtBVi/jvDeaAoJMP11uCjHFo4TR9N2Yf23yJupW+mDoAK1WLmTuvKejd2tiMShwxdLVZBeRbXP
GIk3jjY9OBrBNJUCxhnoHdtB4mfRjXkgazBD53crK0BLlsJfHII1sRTQxqmnDcSBT2tM4sDROCXb
9NBoJpG7cOSnkcxfeGIXDbTOyGgeKxtdvstcT3pa3Vw3kSE3bdxdsH7KdoxqdhzOmwkIiFaO8IyN
sSM+yosp/eMlDptd7NrXHQVgHYlDaZchqEEurcvuRDDAFBFwkbC8yl35ahfNqVrKz7IX9a5T5gfB
+ej37ZjyNVISR0081uAYzIYT0cUGxUbM9koXbwzKLd4+IRE9HkUyzuSujYf7OStOhUjTTQkE1ztD
DMJWDTjU45WbS1heJJ5EpV9lRI/RvdeTbWOmr0uj25uOemHfOYRyJSmYVG1iISef2M2/disMQVXN
16jNr/QhHKn+ZQniiO/G4BzRleYT5ja5xUOXetajXbhvtqN+pM4XM8AN8gTeap2YG2ovZef8OMX8
YVjahcae3gMY0npxMtxkHcgbiAt+oszvUneeZtX4ltb4PSfNhVF/dx3q4aIqLsiKPpgdP7mZx5+x
mQAso2VSmTWtSqu6sOOZ6QtIvmAukkn9ZqUcy8wDMHWnPVq3SxbML+oon6PBvOss68qp3dtcm2+q
CmAZBOdX4QyXVdMhs1ZOLI201UjxFat6cz4AsT2j4qi6QA5pu1lq67rNrNOwzNvI3FiK2EZ2joKo
uwnX0ICxJbAzX7A26gCsR2W8UdT0BtvNmykSXNXSs5Qy3hC5XgWyGy4iDD6N1GMEBeTDpX7aFjdS
hnSdFtuDaJnjTCuuI2tgyAKC2GYIiIY4osoe0/p/M1ahe7Ms34ODVKHNmlNnXSlFCigiBD0jE5py
i5Xt9TG57nKt31mqvHHmYVPl7VvoDodKsdPAkCrtkw775YSTrpHTllA3leSRyFeBoO3nxtx2SoWF
3MK+aU/qpiS+5Yr9fgCkv2W9UWmsltgfqw7fgbtM8HNT5EZ0VG7sFnN61f5kcwfjlMBPtIxBiCbv
M7pL751Bv7fcMnnIKv05DJnaozXHToH7Is2uCFhldQfT5ZAqXeKJFmz8qOGf8TnlF2OLZydM5izI
Rmx0fsNWDrPyeInQUtwp+UOi4+vXzNrwSXs16Mles/MzfEQUHYuvafYbNzkapAEEquWEHjIDc6dM
TszYbT3FfVJtTae8ptaZBhIGBfFoNuHe3XBS+KTUSQ+zLqNtLfJrRRk1vzGd6xFe/j4SK7DAJVXD
aF2/FrQkHIZ+T1emN6u1hwP7xANxAeF2cQg0ac3sNUkr7dgW7OJJk/uCqtBykiuOP7oUbWsdDacG
WzZX++alw1/Ut852ZuN/D5FfbiCAvmu6PnoRsWGbN1PRDM+JjWXfO+ybLX78Db03eqKJfRvPYcC2
lvym1rmzCu6KWv1JaBbTZUs+LOkjm6h3rjtzBeIzwNs5OW2DIrdlGjonl04906tTuCj8W9pUZU2q
Q0cmkSLdBFxf8mLmeQ6/ZrwcS/EDGQn4GemjiMuKaKs2BhtreqjdYNTHdjUZIBbCWvB7/XwjGczP
2eqXON9+9iFY3fy/H3e+O0WXyW4MVtz6fBAT+KAUI/56yvOdImRFaEzi4vyU55tG5ElTQ8tnwRfh
hXpUnoQN8DgtKoblcdfp5mFsq6sU7WBfjt9xwWK2n8ULBY/LBD6Y6Daa0h+qrr82+vbgUPbBZC03
5WC9mIn8yOrlG2z9d6NDrB/mEJMuEPZx/F6ykJGgilfgzamIvcbtJ68vWCsADhCbxdC+53mVF8Z+
W6uX1GxRRX0tS2UHec4sIE31oqkt30jK0qsGXVBKdYl7cAAAFqtF42zGkHP2r0tLTuSEHBvb0wZ7
2A8j6Xrrnec/cd8Tbzaaj0SHKVupJe9FnFtHQQyOHA2cI8i/8glRw6T1Lu0xd8QhGmHcWtWgDRIi
puvVOHG+XrPHP9bDHg7BbWWqghY+MY9lV40UqFEMu3F8zFCqbXWT1dmiFc+5scTBYmOYaRYUOGWc
vi0O1XSpR9pJoJv580f79yWL+h9LKSKjaLNmJ4cu2mEeCcbR0vu8aCoQgFeKbX4RGWzq4r7Xoqd8
jE7osPw+QTVttp9xFz7ayUT2Bl846kVrFWFcjLrYakp5NNRhJ9PlUldH8j0M7SIi2tAwlQ0BbTAV
5S6ZGvYzfo5WLeTYYJNCXoR2ApIeeV2tbQuDrb6d3Mpap/cLSN4imtlV3hqcQyTDliQXuF8Y2A8J
MsF1iWCaLGfb0Lfd/HZQzZNdtse+uZ2i4bIuGxCUhCYmaxqQ8gYXy6f2xxIfDzo6qGaI31S8xnrT
cy4tuKSQeFFNaXuKDeLGKd3Gj+9Kcjn3+jBekQFPTRPd05IHS2ecZOBYaA7pgV4gMYBH2SKeJD1u
ho+ihel1FqEHmlLC9NoSnx4b6g3dXT6mzRFcNvlDNVC4rPKjyS7KyR8QyLAx1MJnVYH6rKTsL6aj
q10bdjsGWCo/QgdTVJuGJlKe/EYDaS96FaVa/ZMhOnNzBbsSQX3kyBwRQ0zUbNj8TG51VTPwbyZW
LaZTHbRymjd5LetDZxbbyanBUg8XTRE+VrUlfGFk1ykiJq+qr4nycnYI5OcwvEeNRQZyFx+r9GYw
Y+h0XW17sRmbrBuJ+B36XYEYZpN1aQCW+pmQARgZuklrPKbCGicPtbEbChvcKWEzFKno/hOxRygR
fmPVoRXba15rRTqCtPkxNhm8DfrnvtK8xpQdnGUbsmPaFG33aVT2sTeyZpsm6WdaFY5P4ZbK5Dz6
2ngJGvNtChGt6h0HZxmR0jnWe0yvCBdqcEI4ob/mWR8A7rN61BH4ZExjueM+p0AtNuEwPKBSYSuD
5cMox5cGDWXa59+j1T2rxrxL8Sf37pqxoGRVYGo2I0M4HorlngRPzXfFoCBbguktlEd8Wq5vxNhI
ZmQrq2xJIDnIk7sCTlSkTJBd51sZ1cpB7V8wU++V/hlJx1GPCS4YmoPIjbu0RAclbFIcVAIJ84aU
FkeaP62iXypquAVPcV01dMuL8DIPCTxZIAxQQ7nqcvndLMkrgZa62jyTs1T7ZU08uigtPRgtRjTT
JJp8JO5ThtHrUFefKuG+SJ0vJmO4DqMnhxNRl6xCHL3xaie8Vd3JJfksR/rU3TedeDbM9GRO5X2k
FT7aJ+bo7EQr2+ta+75I24PRV+9ZAyOIaBAUDrpL5kY2vMaGG++IxPoIUzj45OQtYICqhzjO7oul
/okZKLSl+amVBjVGfwuz6dG21YupC21KmB/ASj5CBgVVLX4cV73sgWaTtfE2p/XbsKwMltbvjLLy
6orav1SrIhhVhhXIqRtwPdpra0zp3l2Wh85R7+nMGaGx5ex6rMR4mzvOWx3C2e0SSYt8cFXe4HLp
kNDpzo9D0TtBNFfHcl2qhsRV9Uq/E+AnAQnqjy1TwBCp1waKYCBL1Uady6Ba7GAm/XOTEoTE1EdU
SHSbqxMR358aUxg0fo8j+FVXrwZWb9ZcwlwdoZhFt6lcYDGyKFuoFBOE6JgNJMvsxqhGerSJcj31
UHFN9JyucZmoArO/bt83qYV9ZT6Y+uhT8XWoTquvo3DvYhD4kZNoW5u1oYg0RH+N1m7snI9b5RBR
RUZAizazgs63VsSCZ6mm2/UrHoqabBy4yBYjQmbFgdbHn3BMSRmsK5Y5fIT4NV1Q4btdSWMcsmmX
uo/apF6OFldKFcLl0jJ6Fot5wId34yDi6Mz50lh1PaapINnPX/XEWbdWLmlA2VNLGvRmfBzX/Bmr
SK7PJ1Kfc+jXPyw+HovErrZgYf20F+zRnJvGAkE6zi7VdoVYUxtJPLUzZTOL6dm2+FBayJpdWdgs
WoiAsE5fair7Iiu7oD3Gc8lNrnPEMKOTc0K3axcP4iOMwfRm8U0yqh/ItRjk3eYmUnvO+27czhUq
2VzjC2xTKtjrdruaV1d8pF5YNQorNXOv+PUPBKWQAkziE9AYvAGRQdloxadHDuwn5g50q4jfQvMR
X+vbZKICsNXHMKbAIccf1rhPBCaZg6yCZHb8kOgU7N98pFAfZ2A+MfNK4ij+MMUR68j5GLYGg0KW
/ZijJbbN6ABynO8Iq+WnRWcZ1APCxFHTPgrHAmYwHtPZDC+RaT2O+eQVaMPg+LowpTu403DigCFB
LbbYaLs4VIphNim5si7tKD4JB/e9StMN7VPSVIRXkM/AjI7KWFNfF/W9GNOnmRYMkvWQOsM6Qjbd
qzLJd0vH0OqQd2IVUr1wctahhL5rGw6VFkGwietCwJ0MmVvlVFJ31+ALLYs5M/+gdrVVj7ZXYA1q
sgE2iwg6H1QYkqwm1NQpfDjK6i6JIyzxMXymGQglphMHf74TjLm9UrXjx3YAy9m1LaQK93kR804f
+88BCecGSTaxEmZ0befubadRJe31+76ZnmvdvZIRvYy8UV6o2JqiBEoQV+Ue6yJRhjgXtJIJLUnm
jyRGkrk0GRHQ7c8C7gAsCXtW+nzePJEv0ttMBKObbqmvu4cw+aBsT9bbTGKg0Xulrr3inGLKzpOv
iQx4o7D54eIsAzABxVW17zZW18sgRoEUGyTb9rwBGQt7g82JGhKxHGpRRRcKAoLB5RDHKEFfUEaN
3xQohw1pBr3qfrK8eYygibISUvxoWCRrkvkHccZn0RpBn9isXd0EDYZqsYEMA5gf1RVgtSfVZf80
dNeAMfh5UQVRT5qr8VqpYlKHJI3gjqC3vM0eSUOhGOWzWBpgk1kN+g6hUaWNKvUiLgq2D1EYPwmQ
VJRBIndLh41cse7dWKzGi+RwtEN5WU5EfBgOiZh9jFZwgcft8CthYdzRtWGD1a2ipelBZPWlHTHm
uQhHFOwoB9ut3w2NdlIcHfpiooglv51awB1n36Sm2mZE0DuN2RwkjaAKH6cBGudDCdR4W5G4QkDM
d6k0ZqB0emBQ51frJ7WnL20lNsW8JPmoT1NXSFgSYqfUu9hMr601XoHAoe+hc6j/09crKVcryjoC
FAYt6HHLWyuCoinajZQFqdolDqI6SliUu8/WxDfeRvIdMGJCjNnWVQF89jr+cDr2266zb9nQPsSk
0WqZg+ysd7Z66fS7XgCxK+x5R/RZ5MkJYHFOfUtNBuK7JiPbkizE5KRemzQKzVAQJeYw8ukK2rw6
CeQUGxTVsTzTTdlqIVM6S/Ya7AhG/7q1WILmzr5e8IoPJupQCcbdsgiKJvJlsKGwDoB+yDpGDGgR
eyu79AvY8YQ6O32wc7bNGpUAry2RyloUAXlljY6AL2lz+ZPSvZlhnGwmnYWxAAnjIskm2WJ5ihTY
hcUANXB0yJ+0SmdGAjwhg+Ums9BuCEVJPWc6RnRefApj3Drd9eawbO0YmUFcnUAg7YGMYC+yHGTN
KhEmBd6DWlMkvo3lbu6IDp/RSft1U/ZbzbEKf0zEKipgMWk+h7Z+a0xR7oUJVUJHdWDol68VaGp3
eBpSaCsx7JR9LkP1hDReLUkyN7SBte2DXWs2oF0x4xXJgWNpQUJb37oKc85kOk/6PrUVklsjQwSh
LvVgmJhkCBWcmX/U74TNH0FiTLSuiYKrYsjeKGORHzKy5eKxG/dFvuRb3HiH0WWKS8v2wFr6Fs16
vU/H+FLR6TYk+XRIMpceXU4seK7C6HVYhlgGMYCY44iGCnfKgBcMDllQdiwRjBXfK/HHdUnfeuhh
6Z90ykvVAuIhWCWoa78js01EpK+LiIKKDmp+a8zp6r+X/SbM0NPKCvTU3M8fGuKJS4IScLBVuS+K
uyQiI7ZR7Es8BdgFYb3QNMIek2YXZZjch8PIwsPhnc0xVTsDlwet2j2RUUG6OhP7drhjHxsMQpAm
mtKplaWdA/2tdkty7LTyxixpLNTsszeKk9+NMnKfw/5IDaeqTeWL6tx26Uk5k5qnzkwzhttdh5qD
/SqVJA+ZznuM6RA3/MBIXdCON2ocOLL8EPBnqm4VaMU2Y6yik0xBRcSI0iuz1I5MoXe1bR2kXRKI
1APjn4yqwhzIejO0DIvsvoFim/2J/qfcm0Ox0ppSZ4uEjG5Pp23Ro9J0oOIz0o+MbPWjVKLuNNTK
NTFWp9i2H51Z0HMPiVFX1tiePKj5SPuoiuID25KTAlaJ/gHlEKQRhwxjJZIjdJoCj9OwXOh2QqQb
XSLRdzdFm9HqAMZGnpxkdmhITpJ9RHOJHVNrL9sli+91hyizJiqHXZ7U4tYJI1qJiv7YuNWdjPuB
bUfMllPqj0nYBIuxYASj6XiQJDp4rTtuF2r+gegKeDqANXPlylD6csdxd6lnyhWiApQfU3ulLZK6
BHs4xDsJmUGL8t7E6aPzQkEf09DTaMwHvWK7N0am5WkuU4/41kdJTnCXP2UES621IDoOw7tg84VP
BVXImN1KWdWo6/glF31i5eoU0DUthfagPj5LzaH9VurBvNQN4pZln871rZwj4nEil6yBAlGsXlkO
dSTnCtiiDDrBak8r40vsJ6RdZPYpSk1EUIQbmOHwmqAe2s21M3GYhxQqLnGyvlIdZCfSg0a3NECR
WG7YUeDOwg5O58O4yvEIjoPHdGHt7QKfZkFzWfEaC5J5r1HJZro9SZp0Xt3JD6syoKwaTenr8oWx
vaY/qX6pndN4JNVhdAIhhX10uCx2Tij9scW1qJArgaK5pzckdy4wXlaH23lI2FJRlG/0UvPpWZY+
ezrXcyHwguRixDYHyuqSwrdpuczPYUgOWblC76PihOdeBtkA7AOpyd6wu58IYzOj1g8gOtyW/CKO
tPSt1ZDqjSSGeSCwY+NjTkaSlBV4dOk2nDFlEy2LRh147UrEjMf0SGbp48yn0WT/NifvvdljukeH
gghc82PLxgpalvm2grG2XeS4/kzpXa8X1q5A/6Oqw03ouj7ZxgHb/eI+M0hBqpc438nKjry+yr60
mC6PsKqHMASWqWavA+13XLsMRG7TvS9pvGclLezFxuMj6XdX1Q+NqqdFBgzlvD5V200YDU/AVi87
EmpJzqRcN8pCeNhzcRfm7xbQP0ZO7eRq4iu0UK1OrP1Z3zoP4PdiqZNik44389yA4u/xUSTxHmHN
sA1hy3hjpXU7J+u+QFxnbD5ZAefCbhB94qiyTfzBfRbgWAmPuard9/1e0lWhUShSJu3wmcZUG1Cs
4LfpV2ydlvpZV7deweRpUNEgvwP0rmP32KSZlpx4Ytx3jynzOJbodFcXstsqzJgmZFG/tsAdVEX3
TSuuYveB8IoIsY2kTlfiNz1Gqn60JjrbI80uKpqGB+i02/DUjAwpxoz2ZNkNlQ7DvVdiMowr2X0h
7WITlcMh1CwSmmdd71DzwCkzNYWUZBabqvq0COWrjSbjuKaCt8LN7pwL50Gd4vLURc4a2W1R74zu
Lf3bylNw1ulyGw0NRtzED6d4usIJySnCjqvLWvR2uLBma5k90VyGEI9JEenanaNDC4MvR9at1Zde
01XPQBzFi9WZd61uflRmBhtVDeETzyJgVJP2nUmBdaeThXVCGtXQyWHBCZjVvLQIVNxkhuNRZmp9
YcsK87lzmOrnrFumQ7jSeoTZfBD63ByLWveGcAA3TCIuygESrgcKPjXR5tuWpJgoMndxj0Ry7uoI
T6OxKZWc4GIlO6hynq9VO73AhAbbKWkxTSzimsIB1WwyvggKJMC9w6w5NIQEqR37EkTTPRV6D3t6
QeZoxwJ77C4wkIdfcUGLjdj5bWq5O8UK811IfwlzjLIdmgnrbZbsJjO8UpSIOUvnMHBkejXP1r2K
H5zIlIrQ4NbYTZF6n9CL2k8C++pMFHVlWuquhM4jaewfVce9VGwt9MWkPqpUCE1DLkEWCsL/ylE9
Evb7ntaUHecW18wMbBKYgLWpVMmupV9ghw8953uN5XqtZrtryAFR3liD+3csD+4uZqQpV9/H3FIh
C+N+l+lT56lELx/YCMuNWbrItV1HMJS85UgqvIIk+oDee4tZnDYQl2bmMHHTNSQghiCPlwG6otmo
1+ogt2PxEQoze8rD/BafwoeZW9u+LnBT5Zh9WphCjRsM8XiXcyigqIVNqZx3v4of2tZX3/bPSgOf
ILHKILTjgpapZu4a5mVRt19WVLAwde2OfWB9PRKBhTjmOFY1Gv0mOjBOsZsq4+cxVRh9daR9hYtD
bt1xfiVOX14ZSfJaV8zLBeXqRMEjnHcwGTmo97pjHAXKpIPesLYm1Boa3dbWWT7N0fKmsxkmgNiz
6jTbioouRtK/hFqbbN2sf+20NvRCSngeK+Tvsa1Jy+zK2HP7nkSphKJdg/3IG8hF3a5OboXjdcGt
geiWXGnR8ma10vWiJCGtuExpQ9inmsHGrlYHdCOeBat7vLMSL1JL+NZaJgZtUPsDBuEiIdyx7yxy
CENT9814mDc2g5NMs/A4m6Xw0y5+LDWzIKnWQDur6Zi7F6UMBG5+JJ2I9iN9fm/74qfPphqhlH0D
ycfAYLuYQU7fwUO48pQlLAEJ0X4aRr43A/Cyn9sVxp+GGq8GHsGpxwcBRWzf+Cu0Kte5pQk7M/No
UR1iN5r4oEZ8+gWb/EJD/h+3/YGU/D5wXiEp4t+klJqlkGc1cV+e1LRsvPMDz4+pzwSU83Xq+A7U
zxWGcr4eZvV/w1ESol2pP6zP9x8Xf5//zz0mg43mHP7Pd/HnTf55Rea7btn+5y1YwFLfbowhP2E5
5/hYES/nd/PnjZxfTYutqtj/vnCtZCwhzg9tMmtp/3x/f578fOvvs5wvCXtaPSscpAdXvkUkYxyd
ggyIkgDdA5alimEmgQK0XsJBB6Ttf97mnAFOv49JEVlRVfv3I8+XonWk/r2tI0JgCgFFnm//8wzn
e//88+9r/f7fX09jKqusR41UT7Woo2+Tgfw6GmLXv2+k0RQ6EOfn+o+LeC+gTv0+GyCJNRvKfMz+
sHgycDLOIK45C8vj+Q+2LLh565+/bvu9er5U9vaFnZVu8Nft5/8/33Z+kt+rC6tQ9j4QyM/3/t7x
+2K/t50fkp8RQP/0XOfb/nqa81W3BwundmbsrdEQv8/35+Oer59frhzgU3t/Pc2fB/3T057/J1tc
GBhDvbMgex7Jsel91VDgI6xXbeAVrOL589dVMfV6Tsr5/7h7FEG6OEHqrhUX0f7rn87/ef7z122i
kuFGn0Cy/L7CXy/z+79/vdQ/PQ5LMO/p97nQFzbH9ricbz7/g1GDwvjzyX6f4D/u/+tFzlf/vltx
i3o/p8P2H7+C36f9fR//+DTnB/71mPNtMQqy7Wjr3wMOdg+dLzLCMyCqHHtaH2qht/1N1I9J8Ge4
GPUnxezycLmMtfrxPBpUlPDATVXVwSAIKmYGp/pQbDXgzZQU2bJZurJOYtmWE45Uq6ja0f1tTzMy
pJO5XqJa1xpssa16K1XguHzmKy2jdCac4kGErdi7cbrLiAxrhoSSo0JJ0wbbtpk61H8DIM06lJin
q0vSycmUGlgzd8V8M9fyywhDP4vRE+hpz96DPiw1QMi1+Yz12GlQpGki3BWq+HLz6UGt3SyIG0QR
xVQhLmrNzayGyVYrWCVBSS8IWwc1ISrcM3UM8LctLqO1D1PpHV2Q4qpQ0QLQxDbB4ZQIAlgK00Wv
t0bWw1dvhsMkZpgF4yJuCf7USHTgnVlsVyf7maUJW5s+U5Gws9DRnC4Kkn5didEDlwVbfb5TH58i
FZv0mqQsy6Pno2xDpaeXSz0GUwtC/+VRN/JDWdeXqHSJceuM12ZsjlU15wELqGRrMrezQrmIIzpS
eAojnx175ZNDQlbxBVUJ9hgpZUBFVB1cYHUD/YeaR28kwdjw3WH2JDgmjh8ieohLrY2eEjqdX7Mx
75z5OpPTT2fzxTjSfaWnTntUuhfRTMxxAqInLFNBnGc97eidXWhSxIieUvYtbfzcyJ80ZAEpBCuC
aTGdHbGNtlL3+16j/a20zi4xLL5pg3J63Y3GlrXxE2vJKegaUWFj7b5sHI8RTXt0gfyvRSl5pyvE
bWpKhKpljeim6+aRUfzWSRebOBWJfU2SFUKEGHj7gmXX6DGMo9HYEifTQ12ntpg5t1Pitnun401P
K0U0wgoAXZUfmtiV2IakwTYMJI8jaBtwLvUaO/tY+enBivjtdLkeQVpq9Zd5vHzTwmaZ3NEeaIy3
XrHDq0obPptCI6uM089DBijJZUQqF8c27nqRGuyn7AvaFKPf4g0xwND6xGQFcBKU3ZIJ9M79TFOk
oLeI8uU5BL7qWxb8VBJdUA+qvGFey0JJ5pNxSkQyOA3Y5SY6OiUooi68nVVC8Brno87JR49E9D5L
JegdRfFGlXUZvlnqCfEpLrFyufGXsipfqymmrj0tL24zC9Qne1X5tt0S8UmiJwddFYXnpuJ26UPH
0+fcD2P5MKsO/jT3YnBYfVfkdAaZxFiuZJ9Zow4BOILBp/BYB4pDfCkntJkWIS6pcvANWVILUaqL
hVPaG/uRoriqXkcT1YmC7usg3s0GHo0725JMmvsuax4R0+eYUt2t5davai/JhzAKzyFqIe/lUyVC
3TM6wnDaUBQUaST7DXUSGzeCQ9bPtDtSO96bhiJYJ6t3VmoQFEtRFNtanrNH6opG+GVaHwEQR1uh
DntVR3CZ5/Nz5Mr3MGqIskiqr3R5WbRsRKYWf4okpnevPTpN/ChxH5zKpFeD8QQhRVjSfe+nwfEp
V00zYrwUCDJ5DdpPmaOnFtZrOoKSn5ZnmbsXhsbDCjAfukB/1y9GupVIWvqaJHv0IZSm5l0WExGd
LGW8nz8seOlh/pCR8aYOJX0hYjyNFMP0gGfQopKISYKx26AR1hDIDXSeAms7+hHHhNdWA+q49F3y
JUFrQQiDzeJQQzXbYNNqvJ49YixYs9v4fbrqpJNmX5ghMX1LDwXHTb21hWxNha+TZoBljYpDnr+M
0ZD7qgtcpSOKdtN1xXNtqvp/cXceO5IzaZZ9lcK/blZTGGnkANUL1yq0jg0RksqolZFPP4dZ3TUz
mwF620AhUZl/Rka4O2n8xL3nrl3y5ZXOiC3PxnnjNSYDGShoJir7bWuoZy+17wa9DKdfBo+tL5h9
rJQIIhL7uzSy7zyxv9raYcrRoHI3sZ73Mscx01OukVAE7AMhja/YasVT9EpA40rn6DrHqXww0/q6
bqc1lOJL1TPobBlY2SM/cGzvghbrHeCYZqsNj7mmWd2wt1olpUfYr4zoWyN9LC0eCjnwDK/aoRdh
PArweZ1ax4atumwl5iFVXucZgy1HHoGwfLQJfnUtbmNf5RthqkNsSUJZQ1D+/Rii//BHAjJx43iF
2JC7CejFSdG1j0O28Qx2N4j7JvQNhYacbnyRcXOJw4Gg0MRhMzCiUZLenq33o7BgO3S52ANPIGZk
vMri4qmAqiwshRA9Rh4y1eotcbnMjPI1WLIShnUU+yuQcfdogB9zVz1Pc0f0StOS5TV/ldojighd
DaPh3Kt3XqSvZn8jMwauVouU1fK8q7JCRlO2bFJLljKegIsSolBJvP2YGLhLUKq9sbV/DyL16FX9
RXsu4SwjAld1aIV6yzTXRNq1O7unNnCGSzwjIprwuZkNQ62sAlwAiMVpuD8JaAZsRteN+hDC8S4Z
PST2JVCtyH2fOv0etewEpUIS6peMCRI2vnn2Ncrkyan121DPPylL2iFy9vOQHHuRP7JfXZJ9y/sK
V2mfGGzHAY6ueD8exIwgpZyTYZtZMOZzDK8iiD5avz1GPbYcppuAfMBLjZ38aUU7bzqesEvCBtHS
gvWTidzCEOOqLiBhhYtHqCvgOJl4XxBGbDFFQeEJjm95my4DMv9Yatb0mNSAVU2iXMUkn2JdPdeq
p18OEbQLaR8WHXVdhQAxZHbu3C8zx3hkjq89PxSO+ZcEjiJgLfUcNMaZk+8haULgJr3krY+uLahW
pWvvO9hiugx37aFlhNzytnBIIJVIsFytRtaE7/HEYrCX1XUC3OPARGJrtpO30cElK8sH1TuoGewC
kwp3L/yVH6X0qcxGd13o5gVVyMUOutveV2vZj3dVF727OWKCPmAMlY7qTQYB+gPMnmD+GGoBjYdL
wbWREZoO64eyobFIz+z0lqDzC7fkXoBIPwY4k8v8Gm8AahvMQHhmuF36F69jLDcrX8OLLm+A8bSg
gzLeTYGe08mjx9JTP0QSIXzr1Ij0un9KGMQfQLwcBwQ9EtcCHgN050UEILcFlYmG8R0bzIYj1955
eb2T7XDlAD3pSnhddYiWXiV4vlitOwa6AizUeYY61Y8gjzizy5Df4U2WvI1S4iDIUVltehteVIuH
nTkLm9X8AT11xTWHmAkN9cptm+S+G7Zd6HWPPOCoJO+Cb4CJ/YWMh3XbkeXhh92jISa6uaB/R/ML
J9xIsMv2700b7KLBZ6sBxMwKkMwphjQNWxFVljXZIQY3D0VYjSawjlifsetDkJpnh3wefBjK6kVS
1Fc8wfuhQgdObTyN3J4lWR5pchH4sYZovNFByuVSJ/cWx8+m7bnXwjBjTVhfoqT8lW3CeNxiXZ45
T8ROXyM4+bQ0qpS5aSm9MQmFib9j3XvVR/XZo1iMGLKRVXxNCbJKG/fKTrJnau1n33NIkI8s9NG2
/mIqxbKFvJlrn1C90Js2md9/RFXC09y7M6KU8bhXI90mq7Aa117D7NYlkYZiHMgniWwSzqLYpVHy
O+wCUizc0gIq5mpjRb7bkwtTzLJdTWFl8GyV9MFef4sNlWWvkd06zMbZuX4yEiv2rNlu6npmiznH
wx5drtOy34aj8YSC6JNOuV67WY3s1WLjL7lojF9YKR9JmRFqznYwiYl4Fdd5ZYp1ECMmVjmF6OzC
BWwzfx1gykln96rpAzjl/Q+rHTiKF1DxWyTvmwmn9Aqr0bYbott0EAIRSf2mm/TUF/M9yKRTN1Tv
xMuhVg0QjZll/FQJJKO6Cp/gE+ar2oyoOzHlo5XFAO6j5TBBCCBOYb0yHwZvWiWF+5H2OTnGI0mu
kWfvhDM92ibmpZQ7MOYdzkQSLZKzHxdByUYBbqNHjC0PJYh+n/WJvQ8QU+7SPB9rgFu8T2IU15Em
5wgr89Ik2ZRjC7nIfTFgDAhsZMhVh1e7PRvWzjM1awDXeBCl2A3gqJZDCmC56eMDnZ79xbs7htsq
yzjYDOfsxC2MUueToM1pF9rDgzmFJOxaMNYipdYkJrMIDrj6S2MKthQmEXdItlCseFgg6Ssz59dh
XbHyNJQkF2gd5ybkFReymm3eJajrCSUitC1gdw+hDZ+ba38Qt/eTsF/CKlgeHXs8DJMdsHmw7ms3
QDplBYiKHaxzWQkQ1rXJAne7DQKsg/YzFuM2oEtEkdIafOqAtFpbARIexB2vqVUfm7A7GwgU6xLR
X6uqp1QVV7HpnYam3pDL0W/GLmAHT+jLyoP0OFrpZlW28zWjgNdKfE9Ikqp8TjcsrPCJtf2dLMY3
2Y5fSd4doAmuPdt6R9/pbiqintbFTNycbrD1zcQBg48yK/EwZPKuZxm6moioGnAsGewoV2UavKUu
+hP0T48hCUfCZBFK6056ja9Y9cEojIsr5YqLsNh8ZhEs4xn8U2PKG3KDzwNgiU3MVoA83Cd7MJ7M
AJBnFE/3ONyGDWiDOzhULMLT8Eir9eoH9z6zdkQmuVwV7JHXXZdSYFNgehJfUmqXm2l0T8jGVkPT
g2mK0Q/helYQ8YzgZKbhgWty3VSxs9WpRSc2IHjDb1BsDdtj8kycAKZLq8XnFyULbwvvaSG3Y22+
Gkqd/Ka396Em01IDtRwUppdakuE1dF9x3YL7dI7UF3jCKTBGAKJUlXRf442ZHamk3aOxKE+GBKJa
ORAM0Hpw0QH9hU7wWtQOGjw//Z5k/Bp3MTRaDMnG0DvrNLARXU0vpUhAsdp7BYZkVZDpBKAy2nop
qz3Rv2YFG/aQbecmTPnUAq9BCxOAmGosLJzywF9LF/GVlz1pzdPbLRG0ViMlx+B168AH8cYSADCo
DE6i/K5CSdZGXF13UbxzMjfB9KrPVWZ/AoI4hHHa07ShR667r2ScnjJUbFD7wcfV3PHQRSW9YcCt
NI4tmdC7QOFWnaAU2W1Xs/kCj2uUYbSuQ5CUwMBSTHYwyZiFJMl3GaoLBGqcXmnl0ta7ELuS9hAD
Nl351NnAl+zv0cHUoZ6Ijin2CN/eJWoWcMvMT4L8mDnVd8kOaCdL9Z0qrL7jMO5qO76eI4SqNb+s
22V/b843TRwc5K3macqteI1T+SOxw53tDr8gWa7DAJ9XwhllEZmWD/I5sPR5agyUHDVdfEl8/dAI
dGVs/yTbqyyw98aSZRBX00W5ZrdVhG/vEgSMHsvmVVWNz9yjqEGsCpHLKLxtE017vm6Vz320ydL4
aCnzCQ+qsUnY/j0TZh+iLw7vuvg70C+177ygn3mUOdH2PdQVskvqdRuGyQpRB4oktJTgjh0KXu5N
NLtlva/JH3feTM/G/+E867w3eEOb+5I3b1WMzp2hsmnTkd06wP2wonHYzGi1+GSC6IKF4DGaPYIc
KdBFFBM8B700RTDi08PiksXf1Ts5czhcj4N9G8TRXfXDwRsCzBpr56Lj4U4JOjWvsdHtjDUSAvM1
XgCwk11eu2p81OgUdlOc3KZyuEBjglTITlawht3QBF5GbN56ch6sD6TUHxLncmtyYWbus4y9B9sr
Nvjzr+Jg3mcdFhQ1ndqGuyXCOu3rQ+uYr33nkoGHJITXdcRUBfrXZBiT8vyXc+KsTHs41v01VMSr
lgMgEOQ8N531Fi7Nq0/C5Aw+sLbKS2Z7M4O79quq9aIVeFZ9jZYhRq4F7XFlmi5ikZCrhSqmL8rg
MBONhLJEncqw+yzEcFeBE4QP4NLT9A9SiTMii3bNkoKaCqm9z8aSH8wgiTdPfygALJYyNqFrafkV
5/EhdUlFw1tsZu537DfMqRrgaUJZ0Y4MTXuqrjMv0+umVsdq0PhJzGpbl+5HZrWnxmYTG7gJ5Ef8
t2nnfMZhcdck7sLjPPfxjYSG0M7jpTCg32Twocm8uwlH5z7swJGG4e9cGIT/DhuNY+fRyN5hoRYu
UFYjMsnDHG20nXm1cTrrS/bd0Q6SB4g40bEssu8uXN7sWL1P1vCSkUy/Khycxm3Ja07G6ykbr8o0
ecBC8UEJ8WEuMmdZDju3mt77KoKUbvIgN/IgW8dAPNezLZE3938mlXqvOTI3zsRoFgTmCdU604T4
PcAStOxUL7mKzqig73N/FCtpGm9zNF7MOiARjyxIjnCgKPuuLJEYjMRSIFhMxuQ1UY1Y/9Zu9eU6
6jOsqpACvrzLDVCtMudw8XDHhJg/vPo8FyOBqnQFTPRUZlWkbOQPiCFXhURDUqB+mUYsTLEVvqQp
qli3h/wyjxIkmnBYUyOmN8po79VgS801qO90JWWS7eZInhXxW56o35GO3wx56JNR5V1xh7zgdpBb
g0BnwqaT3idiHBylHPtoK40CTtp8bYTFqVDDDGvb2bo9pB8eecbWVWvf5u5CRTkc3AGF+aKn1j4W
u+VFVU5wrxcyLpgmunIqOq7i4spRzxBkNrEqb5u4e42hbK+WS3CeaiivlEe7yONCYZZ/jd1vz0T8
NZTdNZPbm7ANTboEe+R0srZuWp2VyB+62H7LtSdo9GLK2rHa+wHwdEEG8FAkD38IixEw0S3D4+pA
N/bQTflr1aVfdL+Po991R4kfxCnmcANB4NWtLk0VvlEegLGMKVFCBvUXwxfbBh3VGrF9BorJPhCu
x1gvnRxKhjq65JNxKWVlXNNrvuic2e7cyx3Y7mKD0mKkp0eIg6GGybhQ2aGAol8aLAj4B2BYGV/0
vaupHx4Jl/UPejauK7ryYwRXPsItdhqSkabRaHbO1BrrKkV0X03ufmpz62QotMz1TGpllEkaNT82
93lo7clgAiNu+Mjxp8Bf4wDL742pRVMDmWP/57f//LMwP6Tcl6xvNlIBPW2KyuZZ1bm08Xm5V7G/
iQr96ovkisVPv/OgO2P2nI6lzEFK+vJ9YchbGKhX0umNA69nN1sUqr0ImfQRFEBr8zyrpt0PVOjN
yDNsaBhAJt1DpcuPvgMBBUkZt4cxHoU1BHsZ/ko5AXtRrIZq5sZzWw/IJVERgDl+M/qpw8JEae+N
1g9uYG4aKuw8DD+dFHg3IyJ/A1VJBFjkYxMJVuNxLPn1CefIMjw3EG36BxnKrziwMb8QSzNxCId9
eHTm5GIKJlZdYL8E2TXA1h0e4at6+XbJsoFxPKtGIPo+Bv6zLyBiwJwW+G/Ww5ReZtO7z6ubKgXD
gLLmoYhwuGNkOjaVYKQpb/AwrhrpfzfalTwMIXm56i5dVgeBkTM21M1ZmNGIC8LhjgiKadub3akf
0D3WUa1X5YRkDaEbt7VzLAbxQ0Al3Rv8FHTidQYQ0/TIWrdk1XJlOXJlTxjvQEjdNOnwqvOWckin
2Bqd/HdM5vaqy7p9xHjbdOmUnSjgATsBYcFVtQ1i8zWZ5FUQ/aKCSs9ms3gRaDirhf/eGulDPj6H
DraUwadHiyPksSXWb90RsqxLlBlLsDAgPsIvSVxNE9N6yQJO66wDUpcxYoEG5e6t5Cx6pi/eIK7p
sR89M39pc19tjQaDwWCBoIgMWGG+vU8WKVyKIpMPMaJpNw+CySFDKnSajD0x/s6KXQmW5sqoTzPp
i9rNsj3KIL7KPjvswnam733MGBLzkVFlOLBcIRYPo9zCeOs0PZzhQFgqlL/OPM/ahvPwaJGOzb6r
xlkM6WflMLByq+8srW+boBgPalrcRQrPiC2OXU4gxET8BPYNhk9SEjHLkI+nTWlgNmVipsr4GKUL
17+031wP/yvTymjP325uzRzN0mgjb1tWT+F7zYQF45JB7dpdMA5gGsRQGSloehQjdyGYFyBzDDt7
0yA893owFgRN3lfboHAbav4Fwz+M/rGvmfglcz+yL+OCCZwog8HRbBDPAb9rsv6uzlkCtW7LRzOW
Z+byV5ELV6FnbqMVcuSRsSa1VHVMByw0dFP7uBZgB/rEvOpYu+Mo5RCTtsRjQ/atMG+CSjh7Yfb1
bpjK41ynGDSyYhvbpKPOEQ+HKBLteWTeDo4dZfzC/i7wgZrdE1szPv9iBjbHRDZM2vSkSsbq9K3k
u6EvbByoy6bTwK4vkksn2Z/WDUP7ytHGueEqhgEGLLBD7kkD8RoExbZwl/qz7MhKH45uxkmqkvK5
8GbngOcs5Qgrp5Nol51QA4W0t3J8WxIofyeUuyp7xmoi5rIwRmGf2TfmHTcabZbnPucK25i0inDt
i3VhQ4lwR2jYglu0rfzllrxRmm+RTdzCjmqAxQvhoKKrL/hrXzoA9jxpOg/KXoaGhtt+QwA97P9+
Vbt8S2IlmMREHscaKxnPH15c4u2RgucXn6HkOSrvTEYoXFEsuvlUtnFG5rADEmEb8r2tato5NUeo
tVRZkl3P1vNRgqfRcBA07kQ85MbW7kWxZ1nsxG6xC5BhxvHA96s/TI9M3twOt0M6vYBjuFSDHKAm
EEQAPbUBtcOKaAYgoJOZv2T8itzgHXCjz8rxiJ72+1PEDpXBYWAHDQALxuZe9W13irdoSm+Hxanr
h/6zigf/gE9pAGBbVasODerGrutDX5ybgivZDXFNcSNBZqmuxNRx3OjCPkobZydlhcs1JyrrW0fu
h2n/Dnr+7ov6LqjSrevWt3Prmac2wVjehh9o9/hqYXsYuh9DyFIbXXFkKioezxiH65Eds4d/igy1
bRsbb0EjfKQKxC9y3iEpEIbcqtn/ijPBToe11xplLD3/TC0yUbHS1+7tkrMy11O24bF9TJ1wOnlY
cVYJrY8oeorZqNQ7ozL2qkoeOkOZu8a/tYVBYWhOz4MGUNWaTIV189QNbEQ8+P92VLRggEir9rSa
+ekj8qW7N0W+Uev82kNy69Pt0wTzVBwG/SJs2oEev9oqDgiDTw9N6cY3UYkroXRYG1CrjC163nJ4
Ax6Bpju8ynqQ1KL/JgKqp9pgBA+U+rFjKFAS4LmK7MJj+OE8DSHtYQq4fYsW5MOgdW9iOUEOS8Qx
JyjGEKQz+y50GzlX5aoMmF9bAz0f1DiG/1XxYzrjZzeYVCzeeAASX+6zooT1qT5xlId8LeYSgxDl
tS2be15RylWFr6iB67uPHTCec73JjPSQm7CFmtC5rVsCqkt0yYDV4SPhBZwqIjhw8q6tGq9N3I3j
dYU1C+j4xtegs+L+Y5rKG56wKVWws8JUksBELdCBVLsJkPoFZxlT/yCtbs25+k5btCBdnD7YZhCu
45rRa1y6EPpqBicY6PqbwlsnufHFrH18N6ID21dk7IYg0Zo126yLLynhg0pBa9S08Ihx5qSWSUIK
VLubZPnFZfqWAyA//fkjfCpfg8vkoco8Xm3rPwIu0IccgTgocwLQsTTuyHuALNgM06aqOYfDynpM
QedzHZgvbUVMj2Xbch05B9/DMybm4CVKYqAyDTPtss3HbRPSyORkt6/SVaPL+ljr9nGQ1by3MSBt
B2BKmvxVdsds52CB1HtuHlzEPhalzsf7a7GJo4TjjPVQ2dN5ZeXWadr+eqj8e0VGiFnM+FUrq7nu
gq5aZQlISr4eAbzRsd4gVvOmCSeG/IwZcRR+jr0Fk1Sylk9769nxaom6472qi3AfawzWJeiyRt6Q
MEiO0CyQE6OcDytjN7BitZRBMhrQshTTVkhCzt4sSSfr9S7Pa+Bh4TVQsqvIo1ehLUMHW8GLNTLm
MRZ66KCqKHL0D0cuMDbp31pOc1f3GWMYDxLHxP5T8Fwi04ZOAG9mONymIa7xxHWGTVfkRMgr8G+1
5f9KF7R13j3rDqWZaCg35ITCtsWK7zjzt9D+oXGgs6a/0uMCnXP1VWtIGqYk+qw3UP0XU3Qeneqp
yRBTdFxcdvuos/YcNCh88Glu0Zk/WRlcAxmILzE0+OQdC7RcYDvr0JYXG2C9Yv+yHSLvGCD5OVWp
fiK8LCSaxWDbXvIGSPENN2Dfx8Yap4ja6dBPN2OqHiFEsDeVOPmRkaPBm24Gh+2BK8K3+BYFCqfK
OhznbW93G2NorgCPqT2yjCPZMTdVy4JYMovILI1UR/JvYoN6yQv3p5n1lQBvQJVKzlB8xpBcrLg6
DQRB7S4T+LSypTpjj3LjpTGW7qzFsDk4h9rtjhbEpD7XD8Y0W1c9WiC7cnkMJAe4FC7Fu/NjZw44
Y1gRRtkRpjRnPAx43+ya2AxET40fE2/FaSbVhy267oL+k9Pen3ZG1wWbFo5yIGKuluROlXD5Is76
stm3wjp6A6lEGYDkrbKqd+UlWOs0diXb+Inc/iMT2WcHUZmr396PNZ+LSEbSPMxs580tuFqGkGma
bw0jZYPm4OezS5AgAhcbEwY2ti5v84BmGeETJ+wp7dInPv97+dngl9xEzAsY0zL0bwMT3yFtlRv9
6Fbft7b8qVT34k/tA1sIKKSpEfGmd+ydcZfVIe2AsBb1DntUA8+1J8AbmXHgr/p8rmn5TbbOMnTO
VW19WuEIZqlAJ7Zss4ouQviifGBhRXUctHcemtPkTHvJHVSg3ss5uEPPeHX65LexcWLDstb7ElDz
GOKeb34K2b4EVcQ0uihvarGzQp6cnOkKft0hF8OVBiiBd3ZkebLt/QRJnSmqXUShWldSbd3F5sLh
8y3tHxaa/jaegyuNJG1TWOJLQazHLByfYAidtDv/MZRfVQDCKNzziwcoMCvqfN9NrrlFNudSXUBs
LLy9Nero0nZVvYva+h4f2NZ0S27/TJwamtKoqw2M8qAH8oBcQBVhJEt/YohrmBa6o1MYvG5wisJj
ikN5SxPmRVtjGrFAxMGZycZat8XyHEysrZbFY1w1t07vAOr31/wYyYZkFnvjMy1fN8z8PIC5q5p1
+TqZYOhJJ7ukXn0HNR+vrq7YWGmWGDpPGVapfd0ZAEqqm242LajNww7XBHi1jKKsItamAPXRMxNO
Csg7nS62fjxfJfCr12FcF1uz6k6Rnx7DyMywd6NgB8C4hV/zktAsKo3fZWgpAboIDhxFPwCI74iF
Xp0CVggiI9kYk/3hdfWNMLtDHqhp21nUu6rDHUJdbawLVcLaHm+7yPmsxDlyODV1Qp7VZP+SGk8F
5kKsHIIfOXUfDL9E7T+zQdnrImJXkp0dmtI4oozQkX1DzsdNPCKpHnvUHtaxilS+sxgPeLl3q23M
cIynmn1Vmye4MqDNGvul1fBuagambg5mpVui2Arvupidh9BJ7wVnys6X/T5r5n1QWaeQJ7nwlxwb
FmQeyKQ0ZRqJBS7FImHX2tkgo+R3fkSxU6GLaeEZm11+JFCLsCxrJ7uOqoRhY1BoJACGugjdfIfp
8J217CrSeWXV96rue26aCStM+Yru/jvR7k8/lNsQ0rljqmpvGpp92QTIsKZr9+JPRrIs7DGQMTwz
bpxyfoxd+ZxKfTBt54gps94YnU3mpLHgZdHo9DwQ3Rav7eUXLfW2NiseGGQmDYHYuTVPWHP8RLJ+
q7JP4SyAg+zIUPcOS5jN51e+zGGwaUAfYHWynoKyQY0UvMU9rnM2nRcDTMIKoV2PcFZf3Nx/wGvF
gDv3n8xmuPRhefPX3/79P/5kE0Q/5f/Dy/9XhsE/8fn/+u1/EHnA//6/eQb/41IPbMezxZ+36kv/
L96pzUf38befoku66foj//nHX2SCdfHfNh/Q0D7+7/CD//zC/wo/8P7uek7gStsSjusKj2yBf4Uf
iL+bwiO/wHb9f8YY/Ff4gQj+bpqmF/CfTdt0TUkuwn+GHwj376ycTUfyZWD4TMf6678RfmBJR/71
t6pUU0Rgy/c//hLEHsBnJoSBn9D1heXY/Pevj/ukiNp//GX9GwkMVcvo2744BBmQFv3nF4yIDtYL
YukSU9p71gHVyVgsIENmYw75P7//84edGaG8Mgpv04IaPk0NY13c2Kch56FdzgH6X9VwyGQj9akr
ej1vVanAnkgLJ1yTJXqnY+OmX2w6f34Bh2jmh8QZAqz9a0cRJBw1bV0cSHopyc7m964dnhkNxvue
PNVjDVeO8MD7YrBxlcT5syp9hFDOvRkp81AM1/hzZ6yAydabLPeIPj0zUOYV6dysvLp6aqP5MTfH
/jISLwSUEYE8gzVvyqodpQmY7wgtTiT8uzFJzyKMezorwMpZVZ6ZyGLm5tPb6lAcAGDmVFo19LAF
sRgX9ZdD7A2uTnlLU/5a+9k9isQ7fOsvymXdZ3Mm8AoRinJ6rWVutXtST8EvuuGlZoix7pLg1wMw
0UBt1ih6+AOf/WrVXQWQLAigvhKdaxDD7r7U+XTjZsWd5STvbuXhbR/zu6KSm8IOFfusewj/PBb6
9yFgqUcQxkhpOSKuxyG5/INd3L4gHz0JJouThjfqLkiSbERh1UbBtCOolxmxi4u0LhFdjsU9ikRr
Hf4R46QsupwLdqz3KuJd1TLKGeQpXB7kmcZJ81YxYgyn+sGqm1u/lU9BbD23/iKqHEFR5d5VAMwL
DynldH1nGw2Rxw2qMnYtpBmM0Hg3cVR/14tFnwb6e4HTlKSCKUYfyiuONJhfTJy+fIfKJu87xvL7
OC1w3KsTprQTUQw7bbB1MxPyHUIydaWHiVYgPLNiJqmFC0pM1L826RDsXmfGbIuwMboDjHSjOuvH
VXxaqnrMB/A/XTFZzELd3zwiX5W5GMEApHJIHPLeyGJj5kUbrAoDxT5ukgQXek38noy4MEm9mHaN
3TmsuJGoKMmgLPiks1abZmxuiuJ1pHJaBVXSrC2uB/jJ5QMDXJu3ik4eVYVgeDKEF4fdxnI9VWZ5
KE3/LrLgTyqzjddMY0mNOhajcZPNYjPk3smQ3o2NunmNwI0hA8mhYwmhts2mbwTW13CNUBt36U2P
13ffZZjVepevtPK7Bt0zsiNoVGzAnCK47np6hd6EZEs01ooqCo5XZX+LzrwlkUl2FtONjKRW0kgO
rmNnPNiZU2lp7fyqenJH77tHd4pvFSrNEBIX2agHptvzzs3SIxTYGwe86apkK7uxneRkDOMaRa5E
pyduC4kmslbABFR9yKPspWYQDKOBXq4VaxPwG8kGV43fPY4ZmphlFok9ntbYphcpPPVMTYVEeZ17
aFMVlvN1VzGaeRgHnw9ZLqsBcztOLt4VkAKAxQmDcKO7TjvnWZnnuGdIS7YHNhWm6fTLqpp++QZv
eSJuDawqeGeST5Hroznk27BtHkIv/eT/I6QmRBv1fsCKmJ/3WCVDtnNC0qrrCNHMZuj34wDwvFxe
T+tGfFA2JTmGAkwIgtbZxeuZT2idMqIyWwtvZlT/pp1xiILrImgeu8a8J3IkwzDHPT2kzm0fX6lG
qhVt3Z3nJEAjBsA9yHLqrj/CGPaQl423djHdU4gBiid3yUrfB4cQmbz1flufVPS5ywCmGfrsKfOB
9NhFycuER3bjj+kisZgOOoL6qpKfEKEgKurxvnMaOsiie7SIPViJCbQ3WYvxNkY0wzByua/ChyEe
vlqnvDer4V3TZaC7xK1LZOu6Y57OK98wgLhlx3sc07HYyp5UC6Zx1uhsBls8lao+tWJmVUA+jrVQ
HpV5H/IQkMP0a9nF4zgyJ0nSXw2XNdXzzrCJYwdSjxm0gzyCN1kmAXu3RZSPpCbF642iwaghoKMf
Wbd98WTyz9u+TLcmJPNV5pgHBS2jCft9Pa9J00s5K3o6cd/9mieht5ogxq2dJFcB2KitW3D+zTPx
ptgArpOBGlwVhywVeEHMHxmSGVNSHsYzwKpYyEtoo2zU41nicFoP+XybhP1Zm7AbxVDzM5HKCD1o
sNVHDAvTjO7NMGM3010c50g2663IQ2LVpcFzsHK3qA9OCat2u7OgLRZ3alA/UepczV7bMGLWH76j
wfHq8hYXxZqlNCHdpKI5Bhw9Kya0mOSbYWTdGXagOlOGxyN2Ecd499rUh3AZHGqfVfqiN8lwL6yp
V679IvwaCvZx7dKKFPPnAk/VOrmP8NmWQ4ohoq+dQ+ItPF5pvhYhIEHXob0y/Omoa1IgpByOdt1c
NKrNKaacYG/pSg75wggxqI8slOZ7C/QandBwgMrMghFLSJeJK7PQPhi8bE/6zKEarV3tyhetYUUt
V3tgV9a+9UPY7em0i7T9Fo1ImqKWHB4mTMPITiRJsbq9FrF5kJP+CXS3NXJ5pUbnqbLch0JbLNV1
/5bKsFvUiydSzgkN8KDdGe09RFnG5KNxpKe2WljQWpd3TmnfA6g9Q/aEWsK222ZgGDTerbX4x23+
kl88Bhjk2yr7ECNwVS9Jn6uZC9FMEct5+RlYIoN8t+K808wISlnvy4KlWD6bDONdrpuhBLwXdliI
5pmdqKpf3TFHz+Ly55XJlVuEU3ihpEDmYvJ04wphCLuHEX7wKnHyTHEaPH7gKpmfAp0TniIQdQX/
m70zWXJbx9b1E3EHSZAgOU31yt7OtJ2eMGynzb7v+fT3A7Rry+WoU3HP/AyMAKmULLEDsP7uLbFg
2qerfI8z+8DqBJPByfgeQLfY1O6jm8bBacrEfZ8jZ+ma/CuLEvNQ1enBJ42ZDAcf3Vhm7qeoIVk3
QH2XuPZ2gIVxAzqPooBbHG72NzyqX8qFR07bNj+B2amoNq8iAwxKa1IayzwnQFOZrlWQ4k3xWo3c
rnHtkwSyJdPvNRkJnBJe+DnDk3Hnxu2b7eePi6zwi6jSD7IgfbtEMGyAB88wg1lbwTn38YgAQ0vM
hOeNgl6K+buoiamwI5P0+O8rCgBnyl8oSFJRfSse4LAyF7DQgbU5T8TC6V58Bz5qXpif8TLj+TVy
JYRmBImQt5iV/3muiSsVmKOZI1VXnphnx5l7iKnTCNu5AMIZP1o+DJXgSQTm18n13zv88zZdN91l
Hfxa+K73C9Iku6pewyDGYi7GhsGrkQli4+mLmJVxD8nBnJytkc02LJDo0Y6PA4LDwSQTlCzWt1xk
39Mm+tZk60PMyru30wcrNO+9RQabsjChzFs3fVds27XiQsSHBu+++dNSBj0XWfNx9cXX0pC3lesG
FHfzj0Mu72DA4VI7hxV6432Bb8tURZ9d5Jy7MotRkQqeuygqePyRg+u8GDixEDENlyNI8RBL5i9u
ilik6OunkIk1P4Wa4yLbnrong1AcPaJ0mACpD4F9dPPsvbSsHojnHBXYzJn+8iOVJU5b0PVbr1Tq
QIJCOveWGbnhEDyVuNVe3efNhId85/Ubvwd+w1Dt3gwisP7YJTZrfCZHywGe5gGHvu1DaEAMCHqo
b6ZbrpRAw2+RE79IyuI3RokszV1ANRzsUDKrIimt+VF2eNMaatmex99mf/rixeP7MvQ/7VVumWl/
TwIEErXJsYrD9MNgAL/mQ3FuA2RfTp8erXCAiV8cFne6s9rwVtpuCOG5/TpEHXYuhGolADOYuHZp
CkLpfbHT4jZsml8xZU74+PnXyfa3ruUf+5kJPYK2Z2sgMIiQ6h9xj7bALKd7y8weA2tE5hrL730u
UXph1rXCQbdhCjCOV4PpY33SYj8uixM0XfsArs7wP8De9mF2ELFq5/6BB+6MaMbGZoUMNIf5/wCh
c/HnHzxwPgBe3gTh80SWdQaNgowYNPqoEfFTIQU+a56nFMcLQUEDJVXGlPmVmOSXJYoY/jchEibM
EUDvMgWwxSbyPlLPSOplpjy4ZEK4eLb5yOCqwX7EbexxCs1HG+BwuzTdCT9KFkEdFXq/2I82Xs7V
9NFup5haaHUcVqp8ZvDDiZYPncjdYzvA/pgsbBb9t7BO7wx8ibh1ucH8ESdlpAo5YSrrOhUgE/Zp
xBX+SGHtfems58zA/XXGCCqDrxKrHNkm+GRbxOpUnZ/uRAJtwPScR6CFDXG3n5BgA/m6hwbtF3x8
KD8eZlHhSzpRhJO5mtU6xKXIlAEQuyDXSO6Hro33icDmTlTzUSw8o7BE8m/CN9xX+tOAj4oFzWEH
jY/IxW1J5etGuS6dZXEnJvjVYeEhOo4/4Xe1qSbvQSGuEVk5fZX/HGzzQGnrrrQBKMefSRy+R+v0
JfDc70MsSZNivh34Z9bfT07t/Wqy+jn0EUR7CbXBuCaxnRkShpIu0dI/Urs8WdZ81yaPs8V4SUDz
wa8CPGTDA8qrY2MzWZgLCMQ4oVTK4yW9IWvgpWuwo0ili8kNi9rAbNrNChpQNEPKzTkbrPjit7h9
dEj72EDrxtzDiO/6JPtgr4I6KZEiKYlpQ/RCYXFjy92PAZLEGVtM71gC/5BioTTwNJkuM+hu2ocQ
WaWVqJCL4gwadYhrrvV5LZbiWCKKiMJlPQ7KNgIdDoYh0WOcNNOpL8cGbU39rt9HJhNi57aJtth1
U8LQO7XovoS6sXMldNPrvrm2h0NqzPGyGYf68p2Q8fM/wOVbUJTm8w6W3LdQ7dPNxJ02tGWHcEem
1U3RTNB1ISyTpRz7UK8TvnsUwCWDkhF9Hafa3AXaVEI6abHvs+7jqJwuZEaoxADJc70UY6YkO7kT
NURVoMkp+oL0Jf22++fXlup3uW6H/FxZomiTEt2rUUBDwlE7tcGAGys3eC7aoEKSGrgOlUlDd1VT
GREOZMahsaBalvmUrRv9s/LOcDAwVz/z0tXv9hY/wbPCx7//0iVAaCdLmVzsUGZk1ZuwU9O6z+ts
n/WRuxylBIlH5ebLVh9rfVQgN+HD2FtUXdQJ1udEv0P39L7L5aC3dSNyEuq6IT42TrDtp+GDPvGJ
13Ni9aG5Xg36lXYmKqAJ8nV7cV5RB8UeW45PH5FlArGC9BLsrPoZEliXx5fj65QeyXeGI/a4E2Fh
VVMCAcGIRLwv1wr1oY0eXtW0HNUUqfQOa4TBQYS3JI5VQXkkXxgGKqUdoiiVhYw+G5f/+M+ul5Mu
ZdkxHj3qLy9nL4GMh+5A2JCxlReKqqJhC10h0AUP+ZDjfn05uDPlPvjD17vGtz1COvTB+/MIiiZ+
wN7PNzCgFbGyt079+KsxFHhXqttRN9wiZ9vzS8a4f11AlTk+Fe007vV3QR75SPylua9Nd1w3XcGN
PtnGXn97/RH6nbr3P+4LBhj5McPNVl8JeGtRS6iAq9WFYM/SOzohkPY/N5n6A9ms/IHDtLiOlqO+
gufBnY5L6WJxhULBoywV+upO+x//X1nlpzB2arANKHj6/9b/pf62a3qPxrVialjJ9nS5ktTR11eS
3rzuqzxnp55IrgovCb1m2uPcRbK4wYWo/14317v1t0v00tWvY1c9HQNVB1EH+/KWPiac5lPflfvL
WS2bqDvYUXu63uH65+m36H16M1JXoTni8NhnHCaPHCH1TATk/tfxuL7/z0tQb+uzpnuX9+jtS/eP
1/XmH/sul22tjZz0S5DTKR3nzimq8cvI7aNFjXtjjlJejo8dKEjEhoC42PsUDqrvogTSZ3ySUK2l
91iu/bOXZpQr/Tsbl+0VAh6hUM+lL45TO9y6I06j1BqfS5JnuxkuZwCyDgPRbI/CgOrQGMPRWOb+
rJsqqPpza7XS3OhtL/chk9ZwSLeeCgdbsVrf+OUYUwVtlDeD+vv/3IVIW+8n3/6Y5TUZo/IFbV98
O6kmTCZGAb0d2gjDNro72G17xOTuMIl5It7DldGtfiECVd9ADUH2yhO6ULehbggA+bv3x75ZzGiB
9MuXrn7d15f9f/zTP1+/fnIyE8AG0SIFl8KRan99+28fd+l66uv8tvfyX/+2Q7/3+tHXj/pj3x+b
EJC/lmELnV50Lvl6//VH2+pxcP1k3VuVmVSd9K9667eD88ff/fZVrx+DTgIJts1aSv+1/u9TLi5E
QW9xmRPQkw3UrX7rzsnQnEloCo5DCBnwH/gFkkV91o3ep3sal9Gb3ZztBzwCD+aQIFcKFC7T2Lh7
6QYfU3ZGmaDkOEfRjqI5w0isxli+DA//6zbOgXJDoYpJqH7uYzlYnHUT6AsgUo/PAPLDvhIWsCgP
AFebbPVq2mAywO3cjkVNq2cRa0pNQ3qkdak/RKyanucLpgMdRw2R2RgdncyHf2GCCJVdHGP7pYYi
TA2xgUTaVCWlRAoWMkXBOY3jFdnVWW+bGAyd9eYStF8LsIOd5RHbZKubVveYSRymGLs0maNtTcw1
2UMKY2XelibcKpKit2WDXbdvktlW/9P7Y1+LwpFV6IRCrwHB6q3p72aKqvZ82Zea8yEriCSBs6X/
YHQC4NqGuaQ6n7gmNmfdszgwl57el0y2CmlCt7gsaXnq2o7Zr+v69XleA7r6DOtt9FafwqoKdxpe
02hbAjKC+7M6zVf0banbbMPqmoqxmtc1qtE9fab/2CfU/JG1D4ExCnu7IHCXvj7RY0lNrfeDjT6d
+hRfETmph6LLtp5fYjiP8Vlz1GBcgk6ZcU5NX8iJxdkHYzRYX0nzk2i9eqfPoGOMJC9cz6jeCSWF
2ixz1cEwOQIr2rIDSu+TkcYNgw3nNhzx2GUxyHa0pOm+KfJXt1uaM/S9arqtq7Q/LfItNIP2HBjm
781/2kcF5mgknXWILbKmFoPoKd30JWWADtLH7rpvaaL+nCLtUomNxONGsDbW5Dtc/fpEDdLdTd34
xbWUZFCfp0ifIt3FGOs1tNFfIkjlWr+eCX1irmcnbi0WqR5aXn0Kro2nHk7XzctNiffpLlsynPS5
wfQJ+k+nCreFEo9Muz5GlLv0SaklkXs1lsD6TrucIn3n+fhHbMplAhKJveY8qor64mGwFGJvs0nt
tD2r2Tl6lvRGMAsFTMjqHyFIwm5Sxy6yOOw5CWjElKjtSzeIcM40Y9bP+hCa6jhejrfq6U0L76CT
lQCAqbslSW1/h3z+s35A6nsHzSopJrp7uZcqmZwkDK6h9oGmZeHPG8HZR6HFkyE2CEEnahy/NNPO
jjOSLvBLCs361VU9KcKSgDK51vgFcS01To0Jl2qum7qn97mGAfDABEJfabhmtuBnfMb/USs0QeJl
qSFIfMPSp9wmXd8mP/p/Y0i40hb/jVrxREm2Iw3lW5n8O7Xi8sa/qRWe85cMoLoGirVg+sj//6FW
+OZfrhVYTNAkaK0rLEgNpeJrQHiw/2KXBMW0hRUI4ULI+JtaIYK/PMtliLJ8i6RAx3f+V9QK2/x3
aoXrAFE5QniWaTueRRYkX/B3akVeiI4AWxOMLK8/MqiwAC7Sjw60Z2hgVPW4KyPDeuRWw4zMpJJL
7Gy3L3wThTN1qoBV/4faBoxTtdR+cg7B2rc7mSCBKySFTG820c/n44wGrnueArvbkchco92HpEmS
4ya+K6jtY8ML+6sY+CeYEERi/jBPc7UPrM/kQafbMFkZeh3iNXDbgFoljAc7j/uzA0faDZ+q72kL
FIARHXbBnXOzTkFM+kCEc3xO7T0rnZT4gwwpazb4h8VzKGFn0edA5GQhGe6gcsYRw1Hjuh26/jWN
PxAXXB8WqqBxz5AT2d5bjNX9wYJ7t3TRr6mTxCdCBojh8OXwyO+cirJ0ZmP3obT8+Uo5xZNTciiA
/TCGF90eutlKuTOETZCU9iYnvg5ZmbVgz5nJDayuDLVC+10syS+8ypptJYxX6VHYWZWcmGgRYPXc
x6uAHPRE2vdeyFI+SOHoJU53D84xkUQBGyE6ldgAbIDBJ3xM1nk7AIgAwAHmeAF5ZattQumGPfKw
xMDraRCcKzneJ5HT31ryexd32Z0YnXuQNu9eenlBPl437Nq6RhZEuWRjsljYjrMHOEwCgiOp4XlK
HLvUOS5oikc3mo5/Q367cRBpQhWPunw84zFTRSlKuRqZd7WS0rB63QuPO+ii03oMav8Yj8h9sPw2
jf5HaFXfUMLhsbXKxyHwikcXvQIHlcxlECdQ2K6/X/PcOOVV9EhOunf0kth+gNkM68J5Y3gipDmq
72acgm+NsdgGgWcdDVPkWAb7B4FPB3FdoNUdcHdKVfd2WamvT1l7yiOo70j+XueAEUJWHnGdTlzs
MBC+2Zc94S9k1Uw3yLVH0qIwZ8ikMx5Roc3HATucje9N1FPj9zavtm0CHQCSyniwvGLvlsZPEgS6
TTZTtGe8vimiSHwAZownwwPMGrcsT4a7sotwsplmkhhkThhm5lBhpMK7CXMOnGf0w1Y60RPJPetu
mu3htNYjiq3R+9oT0HY051rlB8I27RoCItaeUE8IUoCztr9x5ube9Jr3iXXIFjejj4GsEHJ24dfC
mO4Ks/y4xpSohjK5d/yIIjoF2xLsijKgSV7AKL5gUfKxW81ua+PouKUajJMIXNc2J5O7WjDu+pas
uLyMM7Ttxf64JFClonJ6DgzMVSxEO9K2t91SRGRUhC/RZPz0ASJuMGtrboS7nMj5OXhN9nGReAwV
vdltaqv8hdEkUiKwEmy8BNcLol/T2/tKhevipI1aGA+4ErBks5TdLV9WPHOUvyfpRKAPNO2SB9Iu
t73vjVcdKii7jyIIXlgf33UtMmnpuelWBkV/22evQdbiDGAenHr1bpAgFM/ZV2uGqTlBzl9nPM0X
6RP3jBhsqvtmx/N7vkkHOJzruqZfwsaiLOz6m2oTY/y5H0qf2jr6zkI6t6EPto/BiAX6lU3AA853
TITWs9VQbZvH5jB5I5dfiKmkawcvpVSuXl7i7svM8vYmjPHdXJFLhulu0ljmdkgivAfycW9W7nMr
ovGhnuPiiNsQ3kOOd5jW5NhhQ4oTxAwvrnzN7S44VdRy0L8QCHGIYYAbJs8HNzg4vm0fW3vdJiE8
9MIHq/UJBp9yoWBd6Mem+FzlNYAcq7j9MBJMPAmwPtdy2+MwZ5/GZAyRDUEqppY+7cbutDSlt5l7
t/u0wmswp/6ld+WCU5cfHa2Vx8VaYNfSQCqQonhcbOfZw5t0qrAGqiNszat0ea1zQZYeVc8PX9Zc
gO+HxAWtPkICGCCF525mEwwH7z+ywk1SFMyzSHPzriS1zhHnacrShxVze6DNqLrPZCK32JuxVFH8
bbENFozjg8L7YQTu0S4L0nVY8t6MLTz+riePsoGLt5HTGaP97eq5705hfUBVB50qTI1d61k4Z65A
/lXyfe2pbg5J+bnfKVDYSD3kLfivbgUxRnhv+afw6A0mjBsSTnuBiQz6lG1dW2TCQBgLwuFkxCEi
inTlCdNvRSR+NbL8lGGFgOcpSYeiTTYrCTRkUqO3GVxieuMgJx8B8KFauBR6LILCVnwU8IzQYih3
voa6UMl9zETkMCLau4Fcua1R7qJGX/YudapFFNuqAQaukW4jBBG7tH9AmPLctOHeKdBGiICLqJYH
xFpvTZzjZtgtMY46QCIGFhewhpdzbFs9CAPmHLn/0aysflOQHLN3e6zfZnM8EQtt70XtKVcJ5Njh
1qe/SUqOcSSrQ5Mx8ZBh9Nxa66m0Y1SV9TNatlOVcsmBbmJxEyZfRwpu9xEJ5emQ8VOwO9gQ7sLa
E6ZFFIiHgoK00VHYR+uC8CgAhQWegngNAc8fG1Ri/sFOQU8XOH5I4G9E06K4LOaziXNU1iw/ANGi
bS+ihNMzHazA2fYRbn+BdxpglG8a9zMJfz/cGFf5oYUjCFct658sZ/ocjaw706Yj7ueOh0KI9Ci4
7WX6iE8tnLyUWD0sjhyS8wwp7jGLkcQ9Mch6Y084R4PuimUeYxt8+RAuNrMNJIDhKUGX2hJoGilS
FCqO70CBBUIIA07B2W79Owtje2g60X6wU1wHevFYjeOnbClwmJn9+6jn4uqFuCdaNTqkM+6cZmqf
oqr63A6UPlqebpj7e5jsdq9B0EKKXMhdmRsfSqJ4rMvxdU1bFOCkXG0CPKYmCLm3Ub8cuLjRDkR4
N9c15x3gNoWJUef5h5LcvrJp3o1R7rMCMmsQsr4LhhbZ+4sTuARiFh5W3MtOEiNzA8+mxnkMSHm+
qZlb1QLBeOHi5zpICgsQ5c8mJmgY5k7iyMge/VbEn3oXY7m8YPWJcXLNUg+nPxLR0C9M87mty98b
vU/OJLHrF7gAmHJKVNepKn7l/zS+Kny0JresEe0XVS/AIKU6J55LKUFvc3PmpxEbl6IhLDpUi/t1
lPluqOMYaXK1nNL6Y5Hh7jsmOHGWNqVZNAx/N1mnLM3Vpn7BrSeJzpwfAl2f8oeGkTQIpSv2S09B
xoF8q/dfkQK9qf8CQe4PN2WKfd11/YzLZ14/zsLnsbut4Q+f0ub7mkpxrsaPUWIGJ+nZ2QGP/4c4
KuEhFBBRzvoPvHUhic8PT94VU/PXEnhNf65GKELy1bBZwF+YRFqo06rg0xbYJ9/ort55bf7Ypz/h
j30ovHEFEu3xj/3XTT9MMH5M147nFg9yTBzWm1otnFvVII9pzrWcPBKO1bbjuZ/gRAbURjij19Oa
qkoedp2cW32a0bi0K7N9/khiGl1kOQZ5ep+JOBeD0QDt7r+uCd374wPbDKswvMMS0v4oAFwbQmYo
C6pG70s6F26Lly/ENPEV9Edl+hrTH3jpRiGGqVmFulbVTjQso3vZqgSzCG3VYDK8a0QlyGMLkyXS
vSGhqARLhbUoICiyOtwVPUSbN5fTdgHwLn197FPJ07xye/JeEKnwwFKnr1YlPd2TSc3RUM3U32d1
YZ5s1NXYsalq8KUbNdR6c+rbLgbN/Cw0Z+o20o3npZyFWt1RpYtZr5+wqMFCHTgr4NYRKnEdcxJl
is+m7plq0xnTxtzo7YAMEVaiqDlLTx4pr7xBBhhuq2SMIE/J45J17RO7MW2o2xfkciWc4J3dL1+7
Jjxkyzp/sLo7Z2lJJsJgwm3DL23Y5mdoicTTMpXeZ33T7msvTHcJCXSlU7+UFaZOmQ9RXdTkc0dl
eoirheESo1L1vGQxJ5OFZCY187AppjkwpW/I8YH56efpsVvlD9uy0uNIOrAgyweTVk+c3dR8aIbc
Io5F+Lh6BCnSRWYRUWac/I5YoU522e00QOuyxrB4sIHqDo2EudN7LK3h6mfnkOgbiDX1o0nCo3RN
+xab7rfRLhOqaXkPH73tdmluCyxCluwsp/IXd/iLw0B/wq0puDEMYqxwksj3xTBgn4xnXknUXN8R
fhlKGZ0W/GLhi4YwPAKiYEjXerAFM0KrbRO8TlQwSGb3zc2astSsVdlPQwuTuuYWjcXp7nXnH3+j
X9VAxPXvqk6+ta1P4KII7vVrucbZdBc70WFfzfaTDthYVXCIDuTQm5eGZQnpPvjHtwP12ZTlzLoh
OVmeMMCR9ZwxSRiCLXFtSEbG4AmjNnLC1Ad1E9ex7rUZQhOkX/NJzk/X18KybLajgSeP3teoJb65
yFv9xkG9+/oR102M2xdgvwQP70SJU7Iwzo8LNnWZqkfXCBTZp7rXJvfT7jDJ6ZTmypXSLUHB1a3A
xc49kqMaZAlqXfZdX9A93Uii/BSwgGBuKL3z9QUIxt/sLjV5kPBxuqm72tlYzPPwpeV46eOS1l5y
SEPntta4iyOdu9zAh13jYvo8yCsCFxXEaW70KdZYkyncz5YgsBezDJsRlGYZKnG2sWbZjC0l3DHA
wHEo+GmtG9nnKa1twtRIiFXPFg0h6J4Gjv7YR44BrOfJDtCbOuFW13eRb3bnYNI/mZCIBvteyF3r
MwqX5GRgFVInTCKn5V4XWzUio3tjUSyH3JiOkarxOrJeDu5oH1m4RruWWwPnJQVV6W+w6gdi9Q+K
BQtVRYjhMKv/91ku7r6qxYNQkEqKxvzkj6SdT8MZA/FDXZu4Oyr+iS2Tdo+ZzbNQv1XX3dsU+8pb
vY2fCg45UODTXTpH8OJx6IeaSegv3It2PvnZT11W103aozU/6mq6WRhtR7ThUh0CMz9PusKuGtBx
mKseh9tSV5h+n351cFOletLjR6rbIUMQHxdcW7/9lfqM6/94qdz/132+5vpcP0H39Puu+66b14++
fr3rvrThZg0jamadl34Kr5+s/xhXGaYel+9+fQ8+LPFxtezdddflTwzbo2riwkUbajGeV1y1zmBu
cg9E9aiRrWrBXnJg6GWJz618gbbcIAY0VvIyvbNa59ep7+O9k0LjXicUUQoNrCIS7JxWWDf/EfLU
l/Ts+Q/ohu19u6aQoqbnVFC29718BMJg+J9WGMMr0WswoivgjF6Nw3XqMZhofFV/CTSUHydsCfe+
r+QtojhKw+vOnhJR+T66Hr+wkjM/gWJzfxZFk5xip009vGnC9ERgRE+YlPVk5Ti7osJR+GDWo2fl
MxjFV1CS1e0PrZXzXMJ+OOmLX1Stm5v/Axb+v4AFh/S8/wYsPLY/0T3+GxZxecvfkAJF+r8cie5S
SB/nMuFcIQXLdlByuq70TEtK03LlFVKQQAq8BpqAl4crAr7D35CCY/3FyO14nvCl46HmDP5XkAIg
BJDBVa3pmhRU+AquzWRDELtom/8OKWTYEGUTmbBPZfhVI9kav6bARX77tByXPNqH1fApFk3IPI98
Z4fUcX9O3iMzxu8/oTiPhgze3j+Nrx6bIdI9yBMWCQ/iSSODumkFTvVNlR9SPWN21b0497W3t2bj
Po8G+6ybylPEzSK1t33V7gL8jU/SskjswVwTnxqJgc68EvMaxd6+y8ZpV+PufxzEeBsK5wdP8/CJ
qRqhdiL4VPoM4atLVZ9UOokUOpqWJyZ7yTNzxBOxNw/W7EPg6Yp7l0cqVmzie8IqvQ5X4zZyWL83
Bsb4F8rBquZJGiPVPY2bSnv+VE+wAZpKPpJiXB/c3H3IRjO7NdALbsauew/n8IcZC3mec54DVV1l
NwlOOWfHp6444QiE4mLYl9bk3taqQVEjkKV+m4qI8RFV/7Z1WgSj/BojPesB7joe6U09MlmlMsYg
ulQPXWUkjWNPFAXRhtEtbgRkiw14+JQjJF/FzNC/IZCSebh6smR+xKJLMzH437AXq3M0O32yI1b6
ZRLpXRqb+e2y2OS3VMgJ7DbzzsSDuwSG24+J024tw9lnVjuf4aKSOxzZOWvBOEfLa45ko4+S0qRB
EUxRH5JeniKChQ6lW+KhbSmypUup+WaevPY2XOEWwvKmXBj5e7uIII95o3USQXn52vrQ/3Emrmen
SjJnZ7TDL4ETllkv4RFcGSWSP9ckf5bDWTfz7LQ7v3J/migoVXoQ+DOZT2Quw9SQitahe9dmNuIO
PTNEQIfpg5466Eb/oD82NQ7driG5KrYFosLwtG4ufB3dhX/6NOVIrhLLfrsOWLp33dQjyeq1ztEv
0IWqOYie0+jetdEXg95cl7nZYsCErYO6I/XN6OlFv2bs6J366phS94soCA/p1CpAH7prc90nYs88
ZelliqLR/sscRNMA9Liupyf5OqnqIHWhRK2KNStDN7NadOv7vEhaJmedWma7apmt53WtSKFpXJk3
l+0cg5WlfyYFCYjTV6yrWIu82/xblJkDq9sKVM2gSk/Owqqiedazqxq9qRsbZQjay9qgJvWWWsXR
ImG2HsuMhMFebFGqwcKwCTogh4kR1ad6QEWyXMpDOfdolsLPfoV7SWWbUNUH4+wL8bL4a7GfdLVH
fymHmnGSn4me40Crb4lWm1Ad1Yh/enoz6CrrEMCvQ08PpUVPLMPOPhRpAmhHpk5TWqcMzu8tFpyI
TkwD5xG8IfjdNKZhLDjok9K2OvOXpGjR4hkxsur1lSNLhS/COPtMXt14HuNgYCGHiWgYu1/qro9u
W8958VPlsaW+YqPOdlzgujRLu9jO6oGmXxiTtGi+eCZmo8vUSOvBmtKXZemJj7XAjrL1uQsapaJ1
6t0wdg8sIDHHMZyNMCYkQ+NdElEAVCPdxrbD9ySwcpwCa3RzZJPbYfsx983kGGXDJ9NpjoE/CZgW
wTdspFyqH8Uzqa4AVeekMO+mIsn3ZcNfNEkPVxlK8zClpGUs+X3tY/Ltz/PbTGiQNWdvkVMFJ4GL
2RaryZVcA8zDbXUpzOh+W9zErMF8CxFB7iqL7G8CNB4SG71NlSomMfFyN8mYdIeIXwfpukZTtEiY
XTaK/ri8gz9Z8IgYkzsHk3XQpcKNivsBuYJp1ysSNGOLmVZyWnqsVpv5ox935Lu5KMbNwgtupnSw
d6Q87bFKmLE7mm5XtcSofSwE2znG+ilbPqEpJJA3RT/sx+V7Jgijnv3hh2FGFPJqy9sJH2NVuOtY
a42oJ4x4Zwfja4Jb2KFOF0rXPuTvBQJ0MuMTU+ckdZAY9ChEKm49ylWEpPk4FQlsrlZSHwtUpy4p
HZ1bpzcplknUbqpbow0ECyS8BcmUbQ7dQIix6ELwgQRXG7I+gIPtnUstYoOGeDODlG78eQU+dmFt
4H6EC2OKs4HL0pHSnRB7gTnOxi+yn4u1mlSSl5chXx7zVk4viIPtHbYy+74SHvgY2nVTaa6kide/
ZQ9H6v31vqn50KXLn/rVBTD0yvnWLjPjYV5i3hy9x0suH/zcIGI9rIdDGRavMyaKu8xLrb1VOV/B
IaL9tBrnUqyEAkrsb5YcP+Yef2JsvDeG0RoPg8xMLAP8bjMUo3sz4mcKt6IlW5ecmW1EYju+h9a9
X7s4B1kwgS3mSd9zWSOQsvheiRjyPZQ5G89+8RmZYkyBK0AftuJoWOG8aJrJewbwAjSLF2HsGffD
SG7S0qDhYDxHa8UNNJYxEUUjmdA4QW9HfJtORjktcOACshalcc+XefcwWQSYxLUZ7BS58rtViiev
CJUnw32Wc0ylWX3tg+7Nb7COm4P7qSoooXLfYpfVIheJHiZoe0c7h8GubtU44+6MSaEj6nK4w4bY
fV290NgvpKPZuLWeZFm/Zkt6GggeGdqZJA4Hl+ncTEm7S5vtBFUQh5r4UyWDHzkGc7sOhAF5lGs8
kAo2FFV6QBnIPWlhnYrnD/ZP8Yz36TI8BSvx1yNcY2YG04+oJE2Tqm16XHNcXvtTLK3PU0cmfW04
b7OEguYF2FjMrz3Vge1sOL+y1nOfy/alXeK7mnTgnRdhftNmEtdEp7TPJZ7hqFhCfN+poYZuVuyg
LbSGPT/ZWfCRL/qUKDS2M6bmPsWhIFmiU1fInxjnflnryN7IxrwTJjbbjjm2mO7VW7z2HgaWY/tR
2sFNr/zz28I07ouQND8/T25N0fyqKwCBluzDfZUj+E8tg+ghCoMrwNyubb3vZH0/pkbQ7GezuU/C
Nd1VYyw3c2bd9cP8gGyVxKUye7a97ENr5iQUjP2LM2xFF+MqkLS3MSlerQdEGKGSRDdLYhu27oQF
Zwk2TD4umDz6CePxsdhu6pYZ2Nx9RjwzbOtHomeI+pCYGCzOYiHZyA8iG4x73xXfXPcrlJbwtg1J
znFhTSAcZm2ONStDbfY0eUxlTCci9pKZd9l9H/GI23ur8W0tu308lF/iiJi2YcXvN4+FQtM+xz51
oyHpWD9QAMLBcDgOtXkLg8bbBk7g7TKjeS/XoD9xIPKNkT7W+KIFtdFSySO/29jEXureU7TdQD9h
ODISj3Ia/qsTAlH4iFFwHokesAUqcZsR+3axoMwgdyeusyKuenhqlf8lQZ/G1obLM5QEW05SeUGa
SQUPJWWZYxLuBYUpVFy+eFIUUU3f19u6p4EJvTl16aZbDKZkavmiG40RXDcZEsnD6spPs1Mz/S5K
3FhwykNYm5ZbDVfoRgMGf2wCQrqnaAZjYr4nGE22zbp8xJyVfMK0LqE9dcmtN3j+tm6IFtcwAGWR
nFUSlmWdhPYErPg6k4chKpKLjaBbdk3GzKux4F0PxBNGiqmaqGZVFEvdpDPSsRufadARdHdbqAqd
50CxsKmB3hSxDeolwv6cq8ZyRyrpMe6aCqEpl/FbFhnLTti4Z03jeNC7WyshBsOGaEOMl6gaLFNV
WYw1xnJOTCBJV2BvaSiaLSjz+5KvSJxKkq1vrKR2ieI6D4orfW16NSu3o8JTy7r7K7ah8Q4i68lK
grpHGhWIhlAFoN5xFxMDWraDPFwANb1HDWxgNImKRneFoshrIFFvksZRnAHQVVEQiDgxN/+PvfNK
chzLtuxUegIogxa/hKKmk3T9A/PwiIDWGqPvBWZWRb2yarM3gDZLY7oIp8LlFefsvba8fsncFWHD
ZGPYj/5a8jvDX8dKoUp3TSlfgywdtqwiEp8yERblUJ8WNVef1TCwE8V8EvKSwV1KwiUx4p99RB+i
HuG2zgRmgTDBShV0CVFW600Qdb+WTM+8TDPmvTBifqJ2vyqZe2t0QMQLfhSIn3HB9knSv+Nwrlx1
Hio7p9GJC5YhEsXkfMxjrl+kYd6Swxi5RaR/9SDajvUQ7LMoDiF8VBxNc4VwXgE/pa6PaN4a+Wvi
yGWMbXk7sjRUdwHwELXKNwQMIdZlAXlNRT4Qp3ECnLRCAx1LX0OXiR1Th99zFpSnTurIcsho+Kbr
eVFUZNVVNdioCLqaS9SHzWXUtVVgUPZ+k2gHRp7JvMqUqcdSwaeypGkS61roqEI0nWRrRlTQnnAl
nLkQ1rbMtORJlUhtbNKzWu8SIHD0Niq6NUVC/CBL/KZe9NzLW6P0WouAtLqK5wudhdGTdGgYqdQ7
bTlN17xXRGB89QknLed/BsxGG8FgVjUKit7ASyku+UEI82Y3NaYTFGpztua4Pffl1OLrGFjPpzg5
tXqEVmpsfmkzRQMrJPHA7uqlO3WtsmynWX1qY5PETPhJG9ybi5u3PHVNARZpMQUDa9/r7O+RcIrL
gRPTrh1M8Xk2Fji5mSyjU25/1kB4vISu4pbaoCcgLHSJK46dOYbCQrbXE3qHd8MEctJP0o7WGUhJ
TbsmU4QEM52+Giv8FIpZeermejjTKbMLoxBOmqgEvtWrP+NuyYgPwtswc8a6KiLEzpk+Vc6uxWf7
cB6kIjsU2sB+zrQLsSvJDoVRMCqjspFSZqqE1qHdK1J9IQFHN+IL8LOjNvfqOZGFg9inM5Dq/Btd
g+7OFujNyEySM3iFkCjybLqmdVhswdxQTcldTs3z0cCkKbKjIAMCLefSSARsZu/QHTielFzXTJug
OPWkFpOhKTtRCw6g4xWRqtIaDK4KSWhkkqdT82xidvAF04zfLrNiiynGXhQ6aBA4sMoUHbZ9nbyV
OgfZJe2OdCGENLiC77nVVGm23G3h1mEPADIjZUZoDB9uBskFNVlx6URNOm7dKA6CowlD1J1zdW9I
7TUVp/HY4P0jmpGvOKLgZxcSEQlSU/gZJ2qqx8TLxnloZyPGHU59JyEKM2fObkOShA5wheRAJJ7o
CGVCQ3NQpX05D55axv3JSlD5SLoxesnsBsk4uGINaAHF8h7Gj35P0z66SeG0eatTkre78hvyp0hn
lTMOMXlINS8TzPeTKA0v0RSIN7H4ICEneSrLCGxpLp4HHdsIsyt5YM0P6MatrQJW8ApLNOBC5fRp
WhBS8tCzJxulDHRPmF/MKkrPWftjBJeGmExpdhFd0GeM48Rc1OaubriLLCl/jtIxG0zdDovIsPOm
G7wsbMqzqGp+MqxErKbuDmXXfRmZpBwBlEHK6RvVSSS6oXkWVC61jn6rlcLPvjJmD/UsINRCf03h
YBPrm9z7zmrORMGWpHxKZJMxx7ZLews16hpCqI1nKck53s+pPxnBsu+KxhbLnP6NSI7G0kfYaU3p
CRlfeOoB0yowlp8ihV6w1ny0BNnsEQteofFJp7hkBK4o+b6ioK91sJjx0LXs04hKx5hdeYZhvTDR
ZDtplnccgb8rrclOc2hNTkcahxdAjPJ3i1WAqzQq0ylHeS+bUe9layZXLpqkQDBHMmLeU5XDbjN0
p7iVpQuZUZKfpAO6SBWiRZkTmUfoNSraaGycSm4u0zL2t7WaOm1JAjC+4Xz4EA5cPlMtCB18RGMZ
r2O4hOTyQx1FkY/DgMotkvaT9IMtxrhNi7lcjdSbPImK3UJL0Sn6tkbpCBpViCe/qMutlRm/Erbt
Lyq7+77mFBkJgn6StH1U5TVu2PmLHgkJgzofJX2YJ1ttiezoKjl4IWXS0nYJRJ8zCXrale31YI9N
SnN/hIIriBNqXdn63S5JCHyr69jqRoRq6hpEbFLKgbqwwe6l4rnGPjsvMzT6CA20Nsmm16HmdKc4
bu2WvBt7IVCS/hJih3psFG9s5PNjKyZ2BmCvR9+pbF8B5epO1JQSxnTlpWaeVru+cLSyB3BUhUS6
woByWMqOQxiHR22cDmk8U4xhs9511K21wCwdfdFOi4y8QQ4AKMdL7pOJ/D2R5wKBa7gZnfya6TI9
RUE9WEmPuSWTa2gpgOWNrNqZWhI892I/OdH4pY4AgEY67CTHSLhi0ji/DEvlSKFF5x8d5KySCTfk
UeOIUrrs0bMVYtmcpPZcDSVsOBTgnmYO8z1UDBKRiH+VA1T4skWmdtkGANDjLDpnGntvQ13gC3F8
rYEX4iyC0lbRYBITUoJMa/zSmuqGfyd3tRrQPNEvpIDBoljmVKGsueb0Yjk9WYZBwcESj/2aKiAa
QrQj7tWwkZNwapXvnKR+kz40HY121WaVyaoMgirbyZRNYKKOC4Bbkk0Jis5hMZil5CodhY4ecphb
qfF06Hv83Q2gBGXN3WxEEZ+gElx09atLkv5N7RNWNoJrNp0Jzy9FcIPpvjsLdMq2xGtoB9wjcPzU
AfmkONuELIN+ktTA19KG9K2qofzZSjfy0dhe5tYxHKK3ObPYI9ZI3uE8k/sVlPUhR4bRDiqdaNYZ
8cThiPVwyko3kkk5KftMOIYa9oDEapttLo3bSiLtrFgHLIhpJwX6VaB4OKlWKwDQr97F2myO5Yhv
1+DZT4JR2iga0fNTNtsCKvzKw6p6AXrgxIPJJKtZ002oR3+phPCeBMV2bDXGWEH/Q0pINViIQ/Y1
SFuxhSZ9zEfVyTjaurkYwtpmoXERs0IFa+HDpyOE7tEqhkPUIIJhmRecoFPkU7w+SkuldoNHn4UU
AZJjKvMmzZOB6romPStxGDn61BI5SLOG40PdY8m6lXphuQUPaptDK2+jmB1qWpdnMzxPRGkcmhRR
A+FN2a4DYCsJ8ehZIxfAsDrNGVGQboYeDxfdtto2sdXtYhlLShhlJwoT/qhawnao5fagkNrlqS0e
siGaElpBhrTD6vYta2yKpMHsfNg8wRn1OEKTWgq37Io8ZQx5R5Y2duMFnD0wk2qnlSbnNZJwiNdE
62+MAoTzQij8xxsN5XGVrBIUWCOfVgLxYBBASwgOgvDZW1ZRT1KD0gGjQpxqc8XWAxsAmnM8apS6
PgXVqu3CLJ9Fwiq2WqgImAOxjcxydyrz8WPIFolZNqR0MakPBuUie+yVKZC26btaT4uv5YtyxIxj
+fWc/yC/t9kgwTK21iBm1CMLOidKcQTDE2KQALoGwjg5AEL0JMIqKH3TsdylRiXuaBQerDK5sCaH
B7MLshOGb7Ib0/LciZ2n8Mr8irzOvNbCW0Bt81SIvFPjO0Dq8UgOUEWGPTGMqtnp4EAsDmmlcNOS
xDg8bsxmSLg7MslERcUcgj3FU0c8r2bIFhLacOMDkzaI+9WLEy/bJIH7oib6h6b11i5Yv+uM5AOH
R3PgUD9QwGcuGBX9LSffDGGWWJ4TRb5VIblLSQzFZebM6hrp5FbyPN6K9WayyAUp+ps1cFItpqSB
Xv5aGVZ/ULU1FTlp5KNgdJm9EJNHLSohyy2Wkl1pIfwvMulJjoTpLuIWIv+FHNV4WsBDqoQbZFw4
O2orYyf0iQkGTPUqjYblsDQxEkz2rhZzl10jQN+n+XKZWj6/ZTn9gMUXb2Uu6rkIayLt5piQph7X
RwT3P0v673HS1GvCMLRYkonEqzZRJp6FsJSIDGYRFg0OdTpIzGFhc57t1FJrwTPB/W8qQ8QU3V8o
ENaHMSQJugvV9KAXbBs1CrfZbPUns3FqQWEx4GiKByV1ilRrdlXOJJxnAkxYRNoJFacns2MQKUOT
ss08ApSpTwalw1gbZSerlOdRkw9QbExfIFR5F5ro2OW6o3lSW+klnYfLYoQD0T+J36ZgFVWrjHd5
XlCnGZBSqCVQQHTNrTSrRGGQgDkzedoTpswNgLHYlcqC0Dq9HJg/LD7Xg/47TppfYqLXvlWYP6LZ
2I/tkJ/LLiPUCwuUXQd172rNcm6UMkKySC5jRHF6U9Ef9udpAqafsdQnHJu8MQev1Bd15cGB8c0a
i0Akh/1rrjXHHuX3TjHoNy+zgc0MwQbO+hEsWdbdRLPHp1N2PNeJbXpl9s9VYJlHCrjPocRakgUF
vd5Ysly9N3ZI20tgRTvUR8qOMzeDo+f0Nmu9n2vUdqWlJuNFJjqqq81rN1GeGrUU3bggqOhXYXIV
PRWlWmp/KeFUHoracEPIfNsYMK0issi0hI8XevkhziVpDvP41ffsbM0pcR+vozdrzVcW422MijVT
JMy2o9S/ROYANbK0BdpulyV41Sek6YNQL0yBOgVii86tQeNpX3bqc5UeJFWc3lWNdWds1NxbTXl/
9fLXbt9/9P0eHcDHz8Kgf4ZWX3hUcyn25mstqVq7sX1L7lWAmrvEY7iYIC5oPoF6s/qMmQAQ8MPq
LRVibmfGqkF4fJ+0oPUTYM0UDwHFWyNFVsISHGmM2L7DxiNwwcrcWIWbbIrhNewByxP4EuOBogn2
EByxhyKvpokcdEBIE8T8K1cQLE4EpFvNBQl95j8kaw8zsphZwLBCgGitTrgI8Tm5Uyu4OpIEGN/j
JsqSc9B1GBHWNL92xtesTgzunC7WIUgbTsqafOXD0mwGvX7VllHmzLImTnOWKQ8J4Z02Tf/cEYF+
MqdKVXWY+YQYUTrvMqWfKEITaPEwUhsPd/rCyisv1rKhDvoiJWCMwmSNZVVY/oK6pdEeQaXjCIJn
YzVXP24exvZsLfL9+ZmgyImHo+PlIZz604cOFHZJKacRbdXgP17546tylen/+fbxlVHNiYMMlNw5
SqL7oEnH/eMr819fPb6N1jeslOXnpavPUZ0jW68mkCbhkLmzFgX7cb2xkG9uMkXQnEFt+v3jRmP1
2i1YGx5CrIXcvgzVNp3PKqPz+bh5fAstZQ3nKK0N8NzjYKbzASa3yD6AN2N9bsta06Sev8ow0odI
IWV2pqpO05huBRveRGk495mR31biuzQrwFXXoimexHafPuqlD2u/hUK9t5LIe/j5H5Ktx1fYS9nI
47sFeUMgDm3ntRs/7SLjtVtfDiC7v2+6aoicccCu+MAc/IWw0M19XpJ2lAsE1S16/WMwKZrhioOG
1s0IZf51MyjlsZelxh+iFNWINqBjf1SEaQ5KrqUk6RZPB2VEKpnxpD6RlSB5/18g9r8RiEkoP7GC
k3/w/4D674qf8VfxP0znf//N3woxU/0HYT4KPH/LMkVVNyHz/83zN81/iHwaVFWUzJX0v/7qn6Zz
6R+GZhmiaBiahJp3dYL/03Ru/MPgF5ZFSgABYRqo/38+u/8RzvAnrOH/kEj9BAmlg8+vWKtE7d8V
Yiredcnk7jjgyjp+Qp7Fv5vOe7mN4hWityPIGbiwn+mAnYWEY2cwR9RsLdHOot44t8kElDyZmo06
mxtthvSdqUi4lEllpV3j3UU4KkJX6Pt+zPwcmxAy+q+uzYkFJUxcZ/Jw1EK6NgQpkAsQf9UGpctx
5IRfsq88lCUBKNlKB09y+jqjHonHVojdpcTuB9oebuP03vVaehTTxa965GDzGCLWlFc2OHv03AC4
qeTlkQjyyIvm4TjMVooRc1w9TuJJs3TZEWgxgwdPfrANZ0emTtQLpgDobVvbVdffBM4ojaW28J4H
3QE0Kdn9TCdQwRUQyP0MxD1wZs34LKH0eewWnLBqskMtqLQATWyZ4egLIQFo/SCVnMrpB+LZSNTi
J4rAj2T1luUENadL9Xt4s0SJNnSbHXrkCjQ1U8uRI0BECU6sWUgS+vxsGIJQ5S0mXMQeJA30lORm
1qi4gYZztaxy0OFfdA9+pcQo16RI5VnqD4V0oTYn+zgUiLIdWYrAk7MrxxLdRSfAQ91Zxdnc9CRy
xnEEYE3NAHyqP2CYdpdI1XGmAJ/alqF4F+55ROh03CIGVNA/P8RVJkSdGYXH2Qom8Vr3v5PuYsly
+DZOVETykXx3xZC/Kdixc9NhU9YwjbE9L2c1Zze0GLc5hv1JHVW/1Nk1Xa0wA8ZMPc1Gt2U3+dRS
LdvlnXATlEKy6zL9qZOxuBmWvsHzxtkqEcbQj438Vg4lEEVJWjhzIoNIahiAKHGurRmXuEGoxg5V
9h2UVran7ubrABSIyWRn2xoEdsam8BIXRAkUjXKNIkhf/ZDPHs3i4gAseDMhmXTb13Iq9Z2czbdO
QWCnlGO7C6gAO7JeHZFxQVWkQCUodY+UQyOmYR4PsziunRg2h30w924n6vcxLas3KCaAix0K4/Rr
s1L1gDPBbQvVBQ4qPpElqrDj95ljquyXy37cAmd9JTwCn3dVOAEhDDu5bckuM8gTFzV9q1szkgOC
kzxciIhCqYQrsPWjnPpDEhGVqH0aozo9Y1HH1MryuoTyvEs4I5qQdJxZFvw2HLF3l/WFHsNgTwXd
ViwBjS0bxlEqU09rqeoB3RmdUQS6F4vt6it/61tCioSRMGqr/5ST4UJznUDAOKE61FU3nJvaMauv
wPHMM4n3PYt2hkF5EBNnMH6lULR3Yz44pLfKnLUMhXSc8IeQRV6Kn9W3lvxbSPG+KcKMcqvZylxv
F4w6M42AekJr6LpyIGMTnqYV+0AaVxzaSZilKbM4OhjRA6rDpxlnwLbk8LRhM697tGLGzmDHX3fv
JAofkh6VetbSxzaXbxJlUZ/1+ilMiAEviJv0xrC79lr/KxU5Bwpyp5JIOjuGJoCbNHqA4qqxgc2q
3uqTwtuldsgrhjU4EhkLyvGjLLdnjgsOUULnDurSegrzxHzZpkZgOlG5pK5RMQGpWmi6krlshy45
sWGDVK1XkZsN/V4S6dxUUilwihQNu4cAzOjYTcW0TULqEkKoj05Cima0mswGE1UmO+up15STmjG1
x5YibDqiywZJgaJvfCAIYcuY54dReMtk7ON5n74JqqxisIg4X49sTpZUvSJjYFutzOF72ukba6pa
cpQK5gi9fI5E6z3iCOsWEtKWRR5Mf2rqr7CWz0Mc4TdPy1dzroxtO6CkitJi24zxL6ksoQ9YRWRD
5CceQ6AjK3TmvQRoG8b5CA0ifAqW/jbF8INDNC9sbthQUhzYSJzinHRKVILiaDmav0MpDthq9i9V
l6tXLf5ldhz9dHrP1ahRZxcmWg1q/76ANMH69W5VyakUs5swibdOrH+qJmfGeMg7zxjNY5Cx5MUw
mffzdEEXB9CABnJYTaEtC9XggrYFItD7bDVTmnWKU4lnOvbVpZeMlwJn08mU2nmzVBG0jfoDklh8
QB5yVFJLAKi40H9NKn+Rol9s86djYvyWFrL+MmtXCHPtmBxF50pyi0Tqr4aSlXa9XAh9WG4q9XTS
ZQO3n8ipk/pk3jbIPjfo/UpKK9olsWYN4eU8cXjNMEQ1wLtaDQjTmrM9GfdwnHeyIIoXjlAbZcLk
mGZ95Qg9J4pIXOpjay5fgVpQwKjSV90Qx7NVIVWoiKLQqqm65VO8TVMTOLvKbEA+KurwUDs1dXEd
icay8xbCfG+RH1o0QoZOqPpVWYV4bFKZ2T+WERzp/ZfeEEM3awnCMTk51aRdrBF5va/1KAOyIrTB
7raerikzgg6Llqo4/lgU7SwmtUC0ZOP2qvVjMBADcYLWfCORK0/LVWqVZfEkaPoeAAWmYGv5Sdb0
j4TmJEmANGlqAlgOTEqU4NasRRgHhand54TWjBCIGOB7lop+kSBAdPWzmLLFEXJ9cDVlcSuJ5N0J
3hXykuW5rlIaH132VOWshSS16x75sav1icQ4S7bBFxAtWU3JiXYXnk9Bp7e8GmETKDRVCm1zSTqU
mdJvGVuLb1b6yejEbdgbujNjkI8Wim1pzgJN8XqRYGspKx+70tl9KaLh0z+AHhGlkZ115oVq5YLW
7L1tOFR2oBmTOExPsCydnP3TYTbEp3BGHSUvg3ruhmzegXP44uAI2xiZCWIGatpqK0i+ZqSWLard
TynUpmOdj7GjZWTI0YI9Jc9lbVW2VDY/JwNRQymVL7paf3ZYd7ZpyzISqjR9Owvta5fd465RHGZD
UxrRsQj5G1xk1cNiS/Uyq7xoKGDNixNzdgVjSxbAgkCyp4RdnJuSzF0c7ZItxeqr3EmyJxNss8m8
wWpeSXYNBL80c1SdhA85EgV2z+xAwiecLPsQ/Z1YLt/415Gvs9MDWtcf6KlDVzByZvgKlVmVgtqY
ydHLF+lD6LuWTVzDxAaFnNZvBtaBSCgrRkKF5R8YMfOaRDemFIgc7QeRfOjay0qoFywR/Q51JGrM
All7L4I7ENiDlEvyaiq1eEnyUyRY9zjthJ1CzRJZxeyqNU7ApT3kiUk3kua+s1B6zolR2ljz68JE
P2mE31jl6CEL9QaJikEhJNiUykTwzJJdoDHVO3pP8q4LThGg03Oqip/Rqh2fV4XMily0ExUT7AGR
cO1PgrhPjeIuG0rpEWaIVkhpqOMQ7otyRhYxP1VV0bpTHv2ksYhUIWtKhLSw8NXoOQ4mcs+HZiBR
MQ0xNKkNRg0ipzcYvXtykrlZi0h7j3LF398/fsgeG81zc1PGlVXYqGsnbrVx8reJG662LqFcQ8M0
dcpck2xHuB78uog70dN68VKv7kdWEdhrDx/kf/n2v/2TaSA+F56SsXn8bdZkjQ3JrqI4y/39t794
/DsYMTKUOEjtNjui4d/+NbJC1GJ//rpjD+9EZkZS4Z/f/NuXfx4i1MkXp8ODfvVfjy0IskCcOvBn
kciyv+/3f/sqwbhz8gJMYPMR+JxrUu//PNpfr+BxV2nVM7wVAVftv941oq/0TWCkeJtVsAmWxpkK
de5WewwFQDVo99dflOsIeHzVUkAixJTl7M8vmobpxlhHGcDN3JY6erT6g2gYPWCGzWrIfNwESXEo
2cz70Exxo68Ovj83j59ZyhQ5YZGiPyNXze/6DN0qpsiHnT7Npo5i3oocN+RsoecPjyeD5SivFzTK
GaF/4MP0rP+Gjf/Hz1TV3IoJUUmzwb7lINda4ZMtslfnjB2gVpHus1rqH2IzWUvJ6REbTr9RIWs8
RgknIu43qMkJRF/h2H9u5vUR/zCmH79AIutRcdb+QkI8lHvhMgheMKbHB7L8gX94/HwYiOKaS/n4
IEX0BlwdIecxH7+0Iv0WkVHkWQ+uw19UgMdvFCyTChjv7eMJP4Rx/6GT++uVzHOPleDAiD5qq1Ju
fQYZzVdfWAuGJPI1+8dX5lphfHwbVQO867V2qq+sTOLB/+Y1PL7962crEAP1g5/unmh/7Sk5bJ4S
KFA5gGPVexOtjb/qn9ro1rijlx6LjXF6Q+m4wbbu1U7raP4wu62xHXs70bynZf82en7nUuDDpOFW
UDySoxW4wGaCO4kw+/yYmbYf3BtXu2Lf8dDskFrjABubN/6ybx1907gf64MdmZxRoT6ljfNGf+Y4
2enurTCcN1Pw9Mv8zQ96hwekZHontm0pf0rE+qZ3Pth+fnwL7iuInY1O3NuRaS/7eMcu+Mpzg8/D
g/vcN1PYb7JINrhv9shLnY50BqeOnBL9hXXPl9SmjbpBeMSro21Wn9TiwtuCFqBdnkrtm7cH3ZW7
LDtLewfCO31O8wUqnLvggYhkjBsgZlyS3kTBo7uBQsqaL/XypBtQU9xp2Yky4b7lmccOTlkXuhk7
9fFp9LgkmB9WM0VyzNLtQOX5N2JJahYGWd+RLSLXHt94HukR3B5PA9BzA48MRYinsyjsEppf7Bc3
LfFE1gb6Cl/wLfGjwKUXQgcQTiPgIBjtEuG2Gg+ruxwU9oyI19atk8mB+VvRWHA9qkCyvpU+h8Dl
p2RQVaMThE6T3kegBLWCFmSP98Mozmz+1webzlJG621Tvi+qh5EvRa2tkHPuCkgEd4iYiJIDESde
Fta1Ux/CaN4xLDaouovZJQg6pAyMdd+8m5d6Z5LJFhCENbn8T30rXdlnvpOvMDG02gkyZ+n89HWe
7fhVuRC6Q5CIjUdCvRUnWbKHU7QnSnGDa28zPnPClGp7NH+I3yICJN5r049+iE8ZZefRGX7VOC0+
eXfy+TW4MSviNjoT6wJwx4ueBydO7fnHtn0WPZfCd3ssd3Fz6gTXyn9VpSMLO9wXN/LmfhT5KRl1
L09fpYYS8wTw6CTeSEtwYgeA3+/gm80iukXmwHN1iuRDd4YZVh2F3W9C3Tc1feTdlF07eWt4Zb7T
8GCTugHiixFNexzrROfmiuKwxdGyPUE7vxHCk0F1TL4YAsj+PdHYqdLi0EG6D+f8Z0U81CtdUdro
1O2r2eU6Ja96dbWguabVs4S6pb62xQd/3jUw1Nf3Q7200JBwuDAYOWPn7jR94tuo5gvjkUvW22/4
nL59ftm/Uyv5XPkbWEs4rNgpCR0VRIht8RuKwGSj3pLQuxYXHjuZGZBO9pvLX6FRX+HVNiVEtTox
uBAhRNisGWhcWfNeLKfolRfHXfKBiLiwRnuD3FSr64hGsjILHgN/WU6FOmx0gO4aRxWvHQ+qAFP4
TtIxYEJCx74YyW2zk2GBCMcoPDEoiXIk4FhTPX7Yzw1P5mBCr328S0W6T82Xunq2qu9e+RnVNrlg
bt3syOIVgW5S2Go87jImOab5gU4e3slGM+9K4+UyuqLRHrIWrYUvYciV+i8leKLkD2lxl9fXdAY1
OH3WxYcodnZWPsnViQxfaV93EoGXfIgzeiXjm1QArEl2A2fxSPK5i6j8+VZAAnptWxd6PzMjnz1q
gRoScycgNQtc3w4Dz2Cr3yY0Lw9vbL88WZ/mhSssN1ve18H+im3z0m3OcXTT/PmbT7BOXv1aMuRA
hHRrS+iTsc2ty6i6X8pV8WFkZTZTeXrEWCX5fMXlMPxhP7jr3M0c+8FQ4jF8ad9/M69OHIpmWI7M
usVv0GeVy1M5Fq/UmWZPZje2UXmlofVVIUe8C78aCnWffFRacBDfpEC4ICMbMOHsyc+zp971i3Gi
gc84iXtfoWCQu8qeQcgzmfbze7eJzrwH1N2oYviL+t5Diwvd4DJ7o7wJn5k54yMXrtjQQrKN/oWn
oPKPUaANLqyCd3PyZg88wPzN7MNUOvFZ653UZFnEhbqX/HXlUENncGOb8ObcLV6ZLHuHw32PrWGT
EH/GazB8Mz7qFzNlJWXUCy9q5xe/hU/ijnTBG/ZcLMo48oXAnpXeurMM9qUI8z4/1Ltw+jUhtPrm
rQOhUHNqdPgk8XFc7z55o5LCtKvFO9RYfIL5LVP14+GV3BcMuzwCefsyPl3efeHFuHab8d3cWJ/G
leWP60iaiLaJvsZvvvBHh081q0gaI5jwug34L4+FXeRCryuh6jA7SHvhhZ6uSTtzoxRPFZFtJlJ4
h8VsuUIYchlaPFesVDaJQ6BYfa4Hjre9wtvFVjLdrS/ZFr+/GHksF+AWN92+PrJ+mReuknXlai6s
xK2HxfZoXFe5NuuB/2Z8cgw7VtxxRIpCRsCbrfjiRTgJL9Kei8R/b8nrZH/zJuh3pIjMJawFJ95x
vuT187IY/Cyhw379nGLPduEsEYhyZXnRdISAr9mrfOcylkeW5+BunDqXEa0wR/lWwpTFe2WcWP20
K5+y/MjdJl9RcZC5foTDkS+/5REXn6XMRNHHkx5J9GR7wuuEJHJiqqTO6jGLtu8f/DF7FATSoNgO
TJVr63sbH7nwTD7ZK9OgtOeTR7/kyCtjDnhncddOH7wK5ZNXg5SINZR3Vtt0bit4PJTx+dG0R6TL
wic3q8YBSY4TPjPs890cusYVbd3Mx4jrQn9d9aKvQkOiznDuXNVhlmSw0vPhCRg+73DeOMqV+Z+/
mtZBqpMYRJ7ub54Wiz8PwVGcUKRmWwVP7Tcf68DwuSrFsmPJnlO2Deg3Hes0kEy0YxclkDSIWGo7
mfd1lKpuJvkyAx1blh+g/TfPE5sF1Rufst/U4k12e+ENJcnio4C/Uz8gIk3vX1g3O+bU+pMmKIj8
8Ym3oDzGT8kM5sBHZZrvoNmGbnGA6LjW9Bn1neWQ5qK0KEbgIjbQZU7CbY3Y3U68xag5K6s9UvwY
qJVEbcu/a3pPHfQDBostuVKHfNcZHk0taFhV+9Q0dqc/V7QPMuDkiWRrpy/zziF9U2kbpoZpneRk
aWPZ43QOjZenuX4vcj8jW/dz5MKLVANQuSoYNojJI+uq63Yolo/rmy8Vjy2aF4/3tyynsuixbapc
llVzOMh3WTrqiK4MG6zEZvzGnw9xKV6LABVqz+SD5XTkbsiittWEREJWtal2A6+0TlX5qp1Qk1dc
RBoikh8EXlGcrclVh3UYmOWpatbasP0SEvy3mOeo8eb5iZ25OPpyeQLEW7EjVg+qIypuyeTPzpXr
cwtPWukq+SHKf5mc9V9ZWo2XhBMlAzh0FT6noUPrhz3NOsCONfMIe/1vxizLOftsxm6+nSxnfGpU
r/0YZhu0cadtJNGn516/z/1O3AUeF7rvt4nqTarHGlgUh8g8d3x7ncyzJJIhvhksR1dc3/eZ5Lrm
Jrw0jcdIK9+ZrxgBk2hr1LQnDMqnnO1Q6MTVCYOb5aZ+CReZWYBpZbYXCmCku+kOJwx2K5Mt/jRj
XyEqUnweB3K9N5w4GFvgyJyW8w7LK3u3DaG/5vP/Ze88lhuHsi37RXgBb6Zw9EaGchOEXMJ7j69/
C6yoyqoadHTPe5BMiaIoEgTuPWefbYoEYodDkc6OAZ9dOkP3pDbAxC6iEB7ZoBzlNM1bOXTzY/s9
tX9yLE6FB6Z76MqWx07by8/SR+1yUWLSSF4u3pvNgfhgk9KYBVndK+qCBlJAuzldaxDpjnRx48tq
JBr+6L2WdS/5hFyg0srE1lOGzUT3km74xZAW1Y/zR6IwOBR4Wn9U5W4y9qrmJo0X9XaEb6gTZ4cl
vcQPgkdtCd3XSXApp//iBOzQL+XxEX2UoJza947LPd+wkVK1do/6lpEFKYJIfUW7OhMc8M0lVyZw
96CEwSPhuTFZTLgeGTNQyFluUexAvibbegVvmsHjIaaBDn13f9imjINVeB173YnFhA83UkmfPpWJ
GwrbTHLy03gCfGTY2T4QhLfkHwx36z2TFqYnkS8CIFK6QMAi4w5irKp7GBTjkc5IbASu1XFYQ2ti
CwigGdSeTeUqvtfCegpNXMroLPsf04rsa41OS/VzATj2x4yunYjE5WVk0q3tE+Et5bRpnEk5CVAM
tf1M5/1SktZ3ngufTFmVlZ/0xOlt0tYQMKeFnuS11i+aEXt+7yHzVpsE6SE/YXpE/HPho3lR+4cu
uljiJwN13ooOY5OkL6pnnQAhTxd9/O6eHyEv+dH5Xpig2qI5+rDOqyf4o6Vt8t/wNl/Z8KATmfFB
FQ8JyC5U9DTcDgAB7Lo55Oa+OCYKZcgGdfZPCEj/2KtueijYBu3iVejJ2rKD52BL0z31Pnq30i11
fBISLHiFbmTY86A9tgDD6DjqDSxCi9Gn3dYfButP/TFgUNzhCZdHLuW9AJepcbTH4AHJq/KTQRV6
CT5QhoGI2I1pJ0/hCXxXe7R6sjG/zIrB2q7Clplh5JO02MrgsoxJH8HReuzIJi7XLLbGG7ZJQnDt
Bx+zOuxIHZOPxPAGT9Oe9YdTwbB5Jj7rTNnWxlHrzg2D9gYu1kOsXcPxecne4HaV0YzA6F25Z46u
Bs8Eudaw0CAdHKXWaS7Z96K4/UPxPn7UGa28yw7MKnkg1d2Nj7OLpbu1b4/syjJyvM5uvvgfje9F
vnVXBjGt5cC9BozWh4s1nKE9BKqrjpi8E/DhITuW3bjzapA2iAefrBgtBjkikfG4GztQFwrZw5Ps
CONwMyPedMa6s4OPxSdS6RixunndMZRYCUkHpDz4NDencLs8p1460luSCRlyRIZda7ih/gF7wa1r
Lzb226SiVqbfc5bosxXMq2hwTVU74jQ/LF/yV5sFh8bqJTRd86TfAFk8GWhYPKmYR7JUcda+ovUJ
JB93dgngjjmq5YsJdsY2aAdeyfYUuDra6uwUY3vmp4eQgt66CIfDnO8YY+gP4aHehDe8AurETTdp
4moAcxdWU/U9PU0HTbSVbZ56ypaY80ccKu3oGLGcuTj/CwftggfOk8yqkPIw8g4KZp2fCjE/nD5O
81bsCoY/bvBeb8QaBGBTeq2+rzbqsd9JoLLXJxLj3ehoXAQgBdu4lF55EHF3fIpJfPQiqlD5mP+Z
aO8u9eROz7FHQhyRkMub/h5+9DeosWK0T9z6pnLEt7zi1kmWowgfoXPqyWZbfZUeIXyWpzk9I2ou
Ta9pn/igcV1i9bBzhxCHO8ccAcK2KWFiUGxtyhOu7OuaWDoWa/65Qgy2M7z2LXllFRXfmZCFG6Kj
O2UXJ6zfh1KFh2HXA1qdjyp+1mOXq1h6rNUrVkGSYS/qzpT+UHWZzZYaQWzQ56zqv02e4+jeoJ98
p3Vi+6NCEOBlU5uVkD6aiRSzEO/5yUEfwBEnvDA5mh5WM16YO+2ucRqEM/IhmuwMXIXXEu5yHeUe
tgq60zn9kfxbKAjUtOZrfiSbAYP2Pp43zSschTIkLILkAjv0KuHAMIuuipEOozYTYhB2v3b/oJou
FoIWgZ9OmdsqObyFN3W7AneJCVHWZpS4WpMb5SYd+vyWyu6Chg6rTs+wrov0ANQv7oq1Z4dJ4sX8
EYzgBR80QzjN/idnAYbhlL35hrHNnHwgv86czovOmKz/MPqja8IlH3sL5j43DN/VJ8PrXi19D8XC
jl9wBUHuqJ5KgljX1Tu8dYyGbMWf3tI/8Wv/hZ67BH53pW8N9MS1tinx6XiFzzuxPaZYpP7JqspW
YEywjlsnjJXy2uG6+KPjRJDasAuoOI4SJg2NzQBKbo/AATIwSuRBq9wxZoIfBHwAA4gKgVUeRkcl
uMlb9YSyAT9LJhhbc0eR/7TUe/jgjzFnRuIH1Wf5QF4wtuB6eoD/BDhknaOLOtpSsc1eTfYqlB+a
s7Jlf5JC8tJdbuIuoWjIgjBg7N1pH7/3rgBSpKzdS/QySJtedrXFSR4FaEy0z1b9Xr0AqX53yQOV
lrDJ1WvfuaF6RoQlkaeLlVNXLluWjnRPRGwgYEWyQ873ar73gr2pN7T3Ry5JxR+eulf9PWIVZSTu
l0hd2JW0iTija9rDXtM2UAX6X44AXeAfrFvLXw1JT6celceJeuJmoLsbTumnTN8begunSGlLPlol
jNs9hgS4uRSv1Vf1VX5bJ23f0NmDa1ygC8AWUOqnjAsa6u5gTx6lym9irfjIGF+ts3Lg7IjJpHbM
jXaZqocQfGFPppH0Jzh2X/Gteq28tSq7BM+Fsg27S1jbASziKXX14LdGuLXo62LAlpTFfiHfzLiz
fwkgx6h/Gx6ABgyPuELBw1WGFn39WGgZN8MXgYL2wOXDs0YM3Q7TtttOcBEwYHCGLStJ+EB5e7LO
+OI+V355To23BRjNF1VcDwcb8sbTo3UOP5hXRfDoxXfxCYzt5ZMBkL6uti/RKyVUwqfMn8Uqsb6Z
18zyS2oAaOyss6/GWStdcPELaQWswxbgp42vCH38BjH26/QjA/x+KI+klSPetI3XeD89cyb+1sl1
KGoA7Rc13BuPz6rAe/uunfgm2cY5gN3QOsI53WPuwo7MqRBcM7db3HpDUEbphB/wyCMbg5/tIHuy
+LYcdEffU5yBbqTyQzcG25ScXuvZKIVjJ4TXcB2ehvlE73//clTWWVAzU0OKBqE7I543YjekzIyY
+8y9YEDwwqL8r4+uVceHCh7P5m4aG62enFAkAGTkBkiS9IDZ+fuT/F/usvcHquEA70F87sQid7p1
CHe/+35zf2inruagc6pFsC1r1oH//P1UbqRdOGK7wGCnE/T6Hzfh+u39vqAaKdEjU/skGwnYnHbY
6KN/e+h//eb9ObSSWdHfZyuboPSztH3SNHNvRk2EIbO4DWqmRfebEJnlykjne42BveTdvyTHr5U8
gzS+TTuRTvmvhw//epl/77NCAZ3q3+/vj8mzJiZFE8Or//zdv9/+46sox8Lh/ht/f5KqkQJDhq3p
7w9MBQWaff8e4R1uFFVlufdf+bc/f3/bMEJDeuWZywrbf1Pmms4ra/BgRgF+rRhuXMz+UFkAenW+
S4Z6q+F8Rr69KW5kpT6FOTOvOAG7WpRnKRWoR8enViK8saL9wwhqJwwo33roEw3h1l3H1o7RwGMc
Cl9Irk6tKn9YRreZC3iUnQiMJljwapXXSGlGR2FkYQlQ8SMV/Ae/ktSBy0vMvZUsYM3kr+eSBGI8
qP4wSFuxgVaQBgYKdA2abJS+ZmMyOXqr7bq5gYMnPld3rk86TDzldMO2klWwTJ7GcTnkAeWZSMjt
QJyChH2T5U0qtWWdXpP8LQxXg2sNs1LL1UxrJ7QTpWKCNHjMGt9qYvqV+BK1ua9KJJ0qSnhdPkUT
BX2PNBjnW8Tsza2KhU9RXx4KDYPD8At5IrMgTBHX9DaLFPemKNE5WCZTUg0npL47GT1GD/oCqBMY
HxN0UWcyiytUs9Apm0qjOYIdSQfA9JVdRLPewxCyXqUC6JTjIJyi7DwGxu/cTYgzK/kHJslJDI23
MIXCKvfLZkq/JWkfjtl3MWKyMxYLRUDUwl/t/0SF+cUYuTj0ojJsSmRjmyiO/UrYLjXURE2jne5k
aLpd8WrMCbNyad9gkwKZBGUUc5YlOE6x/Ng2wxXTRTseG9hRuMelTIQabD7Q5eUIjwjCohZjuQ8a
WI2qfOutzWA+6yrmEaUhe722bMgSO4Rgnp32wWH6aiH9SVZ2keTkS6XayiZrwswq9NBTjhWoR84x
UxLpt0r6rzYUA4YNKtUee3wDyYUjNuvGscPPA5dILTpEiKOCTsJPAeqsbdWK7lbTQ42b2vdCyEsT
aI95N7/lVQMOavWgqUoGz6j4lUI8GaJeOOA44k5qWWzT2thMOTAYMSFwSdY5NYVlkgjzLqqTnzJ3
VBnDvDAfb5XJ7jp32upo2U67IU2OE3wgt8W0osW9EsF8Vp3jVnxfKjl1a9kU3EGhn8zll6mXMNnI
l49UX1hSZASiQdu40AAEF27gO70+06fQkTKYl3GT+Jai/nImeZLUvQSj+dnN+iVgKo0JsOwgXr5N
03AYsthr9Brm7pBj3CCeZiN8MiJM1iWlA7EC/lBG+XF6aXIAnQwd4i5hllnJneyEsXpTehNxlyZ/
1t+iYv1BPD/s0pLDNdWEkBvzAQ154I81T27NM5vXEBw6DXmTgBjUi7Q9Eu3zIgY+DN/gDPkVNXn3
KxHk5gY0D0RM3WCTo2aVYd8SpXhaBu1TL6AvTCV1NBOxhaAljDPx/jDm8ieZSdEKlP6SiqXppMsZ
8vNFqlPqD7TrPv42fwJlTI5j/0Z8HsNGcdprKH6xJ2O6HeETAhvdKpwM0bgROJ01sovjpd0EWCgN
BQX58EdtlyfYzjGkF9rCIIgnJymTg663r/HqzpLLI6pyGL1MrBl2ZGadetULdmLaptOWcyUILxHX
JkdXe4t1q0LaKr6jV9+Z4cysEteovk8+5lF6HSLoX3LThRtRoGOOIw1xwqwAD80RqfDjTmn1EzaS
Bz2WWzoa8ZxHGZXqGF7L36GpfoKOOY/GADLfK9EiurUaG5hT4SktB+iyjRZPS7x0DE1eS0ImLsEc
rxbwH+XC9FMTgD0F1p5tkwUgZlN8jbL6Q6vaW12MZ475eWnkbU1BO/UJU1NBfA1NQK/Ueg7G+pov
y0aoqmus4iQmFGwMjbEQSpfHf9TpSSkn1Q4VHXFEGV1lVUGbrGcg8qQcJJak2zIMU0fQBhhdumhr
ato54pB9C6UZQa7u/qg68Fad1Ts0ol8pi7dD3NGXifn1DmrwdDACWn7Wbwzu0VCmKmREqHBG99T2
8R+yk+arhFVss4Sw1VUUnlCruQKXtCR/kIC7GNcJL2nrt3SqSJftiotyxX57ESr8/fNfLZdl50dX
GRfU0XvWfenRwqUuyqNdziImjvniQdQn2/hBCJpzONXtGXb1yioFUJdKzKvwmNwGIxmBQZe/CFH/
hXdA5RryOupasTr8aYc8y5yxLEi/mcdbrC8t1al1gfYpE59AgiJzz2qGwC57Qoaj+GRgO1uqjIFx
8MAfw0IBAghiwu2dqvKqFMy+oOIWthqMr+JkzXasmrumDDBLmUh2iS3tVWxEKnax4KztO4CQJn0W
F/kbvzevbPu9FTlTCFhbaVRPGeQSA4NvO5l17YjduD93dJ8RiJhX5gl8oyAbdoVa4jHZOoqyF/qj
oQSMm0TGDGGAwhsZ3VZKtYAIIRFSEqRPQ5m/LQLBbLEFMspzINoBQD81z3lfBm409BavljlJUWCn
BksMoL0qHjH2aP1BFRdbb4EATIx4goUFMZ4m0sYEW2+kxIkhh3ltX31Lqb79/5Ky/0tJmYjE6v8g
KcsoGsq4/XfXcTRl6y/9U1Nm/I+K/EvBdUbUZe1fgjJL+h9NxFicu03dQqP7b5bj8voj7lcxC+LJ
VKJH/yko0//H0g2WZVJO5fsz/r8IylgviWb9L0EZTFJLQ6NGeI+CF8B/CspYklV0rm20V/tbW1oW
wjL2ghlTF+dtVpsWbpMqu3o8A0sZDYasos5kshZNn0L2R5+qP8gyhK0WNeiz5hhAKxCdMbauMwLw
vZm11qYnNmAQYBtXan40ZUDRPGbAkIXYayfai0gdKH2Hymg8TbV2XITJdCbNWB7HlkqmzFXJliUx
uGo9c7JJjjZ5jeOjXrNrNs084rwBeKm0rDXZ21hW9W6cZhuG3HHKoHBhZw1VI3klq4yykW2ImTLC
elKYasTa2afQ0NdKmLCxnGvasU0yNBDhglPazigK2Z/C7YjoHSsQALSRvnQtgueiaK4yQx+U49bR
MCB/BN2IVVtG96goLKLTuB+zXj4SwKhcu8IMzhXdzRIMJYOWodiEqCdSK2lYqBpEQxNSqUKJxI1S
qTM8H4XkgVijnkk8sw3q8/2m0+WdWdezl4oU6RCjrEwe/ZniaZvmlk4/heNnnijCxiS5x1Fj4XFN
Cjtr/L22qTCokIjUhhRqx/Po1RKjYEtn7GdUBGZCtKygRfeDV4H8zsUiMRGYfxuECCJqfS9jQm2Y
WbnRy+lCzjZieii4Kp4O1yYbDGhFTGGQ6+CKK9AKJOpmSRmPYgVs7RcXJxtSQWTVgLzcPucjYavC
VBzUYmR62ySZH+FGQsNVrr72FxNvnqZQbotIeGpeUsfh879NSvLY6m4x+QRXI+kkf0VNfTGJWnDL
sDpgyPImBtIhHVt0MCMoWqSuM6AyUK66HAwM/MyPQMN2DrWVI/d4z+J5Q3JRCXaar/pfxRrpsfQq
c+VZaBlZgYwrqBALcg6R/8u20Xf5sZj07B83vDVtjrKnIc6OKUqbrG1Kl9zFC2L09wBZWzlBu9Xk
erEFkxZ0DKptXpvx1owFxVPwoQEK7MtrSWPJjElE1U1qYRujBEohloWi9GjoaLoQGcA9SW1pTSVM
U8VvQ0VCV6UwRxfG59qYwzMmkTu0V9Q5SmmCVnYuGZLHvNLbx7llP4rYfpgWuApMdAIjk1/djE5F
IH2pUal5QbAC8cUwXOpGugrrtlOuG9Ai9iTqiYjsez0m2IpZ+Mh2VbBvSesGNvV6bQ+d9G2um5vQ
4su4bncl+55A5pFrCLj24v+YI2s8LuEBXB1dFxvmunXia8HsfN1Ol3VjVdlhsULTjua66ebr9luz
D8/rhhzlzmgNe8z54WTK3xr7drlu4Na6lS/rpj5X5msyIKOp1w0/Yuc3kdLZar28lveiYC0PZuoE
bD99q1Bqd1pLiJJaAnNi2Bsz5UWYV/tJ9qhHXCnO/WDC5ZT8RsSVAgoqChTqkduwliwLfvyO0PIW
iaTBBmt09XuBI41fMiaU8hrzmdfdVqsZUAQqbYO+FkhM8tGWCc1ZyR+mOsOFS+TcRqk5pvcpkUIX
bn410TtpE5P/i7sQLjXyTyHkzF9nW7121GqYl43w8Biqm3jVZmtBl62lHQ6YFaZbYPhDCwkjosbT
imi5ikX2pw7HJ3QRhOHqLtFBJZ6MWMRTRWKYjEtW3WAqTIWZraUmEMVXs9aeFWICuRv/NEUEvTEt
v7uswo6xCfCfaqZ9z6rpKiRakGkAnrHExaa3DKqtPLmGZUDxG9GFMrQio+nPMNA+NOqsubHE2H0p
m2ux1tDU0pn1HK2ldaQtr5YKcl5Rdc9r9c35hi3nWacqj6nOC6r0di3XyVIIGXlSwldrMR9Q1edr
eV9R55trwY/fApywtQkw6QZiugLcuA2MXGgUimHfrVRQsNuePqL4jegpsrW5kOkydMJWbXIyDklu
nmQDh4AcYZ9KZ5KsLYqZDbkjV2K4McSI0R4m03KQfWQZVl3GvccRd9U4v8+VgmU2eb/h2g51dfw6
idI5inptI71V4phCOQzpjlW6nTwW6Udjg0Zg7bPotxD7jc4YghnUImpBgsafQHn/0IQjlk0cJQge
NAmFIfIEJ5L/lAt6nG60zG3VJeXFakPDu6fijlhJl+abTLFOiDgWxFzrlj9FJZYQ0XgRLWxOO9PB
MXS4CHPhDVXzg4vD5BQJZAKacBbA3ovllP47Nj/jOD4NUo4zSjA1LmvLjeCkJ/ne0dLaqrS4ZpMI
Z8WAb2SFl1ADbaQXrgpW7iTWggPxgtuxaEIXZXvgZ4N4WIRVd8X1Ud3765kXGf8h1u9TXdvviD68
XhvylM48X1t0bLkRFL8lovo4h7V66iMwqmFGTSPEsMVPJtoqt13b/pF9o8umQ2Ett3kFBiwQghak
wAIx0IThZZUqElHya66Qggy2MIIxqGRE0z+9Y3gvuFU6N2jQpV22AhOtIn1QRpS7PnnFp5jPrGFX
w/UlBaqQ3/NgqM68PLiKyuxaBhuHgfzdwLtzF0sMsJl1p/bYzzd82CR3rJ0uzEkdhG0lRCN7MfiK
zkc8r4BLBvJiNWOxncBiqJYOGjJz2wSlGUFrrBqmdR/DIwx08a0F0cF5zsHVQv2up4dghXyWFfzp
c42MV6qosAUY6leIaAErqlbQSGscKbrMK5TUraASKcFfMihTn7OVrrATnYgiRV4VQ9BUe3rrOv8i
OezSgVeJ4FYy+FXYvkzAHnIsbQrQLW2FuXrzOUi3XYQdbTbrEJITp9Dx5wQd40SHuQp/HdTMAD1L
QNEWOte2nq5Wpj5KoCCyWf7IoG4t6BuKMswgoVRozF9nU/F0TjFxBexqYcvZ6FcrkDeskN6ygnsx
KF/R/0Fs1m/KVi6A/AECw6z8ngKgum8FlDBa4UIJ3LAtglMbaj9EdsruBLIYZ2fMToVTt6wzzYRZ
UAYKmaxwpLICk8zhqhWoHFfIcga7nFcQUwDNjIvqUCh671IgnMIKwNNcoU+OEiAoaGgEKtpS+nHC
OvLwtViZz6DowWjCr3DobjqYqrnWlWKt7IsfFcRVW6HXGAwWU9nLZDL/itrGDw02UkICmDsLu5IV
vBQ0pNURhKA3evfrsvTHHHG8YG5LsF8JCHiFgklnOCAIf8K5G5A4FG+dhPLUyllaJpBkKNK72tR3
6QoxdxPqg6Zfi9Nga+IOgOuhvJ0iGXWEzngx7qyNtILWMhY/Tp1afKorpF2VjIsXU3SIvRmdIJJe
sxUADwZUT5b6PaXDplsRcpDyBMTcADnXMFiCSU0wO0KUJlw0NwNlR/yPuqE0t0v6JN9heF17lpoC
VlzSucHQnojgkzZdxsc/6KtDdoHLPAudugL8pL7h/sY+mFckaLdiBsWDeQCnDMZtxbrJrHMW3Jcw
Fr/PQO5faiaZhrjhEl+6/ti8jzbuP7l/H9dIR8weS5j7fX9/IHPsRchSPNvfm/uv/P3WkCOoFXO8
/a/7/+3P3x98f2H/9Zg0TQ6K3BebtC86aTWNqvfssAxp7l+y7jNE/vunak3amsqIBB3eOq6YT6WR
IuBc39L9RoJ48Y+v/t6HmfG/39czANtDkdSCYPas3vzEbJu/cX+U+p8P/cd96l6kTt1l65Drrjzr
15HYkvcSBtJB5Gr3udr9zvtj7jd3GdukN1AP9OcyAsn4r9//+y320BCnO+xt63vW49+fSAjWNjVH
qFwNpKZ11hetmXdSEWPWut5nDBNDwKxDTzDFgd8yIZzus8K7/DK6TxDvX/ZMFQuUG3hd1GN0FBjm
nNmtMAqln0iSGwxRHYqnDY+7s/dm4kzv44PyVNrDBdE3koADlQt2XzeYdIhUXpdXKlIA1PIbgq2H
TppKeh8/Syt5JX8yj7C1En3PIJuLx45/kwusL+De1/40VcZD9mxelWmxvxkbyyUqiKNEPeygD2JO
W7nV6Pe/XL/0KggHZSzBP5rOiQ+lbgvGNv4cWXhyT8w3TCIkBJw2X3bfBRzV2c5naKZuOcCzc0j6
jdhaXOWrPQWEvkIyYFjFIL0YfWC81pns4KV6Tg/DQIPsjiiWUSbDfn+q7QS7R+mUbczOl55VdY+K
YZImV/V0E1VK6Fyziwlrw4GDlaIV9EWptkOa2eiCEO8x7PzyUSC/Mjtyqx2LCIuLJdrJ8hsjm0mE
5g15hwwEaNNQvwS7/R0gQ+u9j1lmiGsTfQ+srg18XJhqmIM5CNPJWWFLLpp0zzraEXMvbBWZEBXK
ul6Ee+jEjvoMt059nh4T8SZ8XtvSx6AMs0fQu0P2lH+wQGfX2MYM0MmeiifcGRzB1jACxrXCDbfw
DihybWJnPi3/zbAuqK0ItQ0gpgkYuUO7deGTgPRhuGmnsh9RgqrwLmK3yuGZqzaGCt78pl4qb6Wa
hkfr1KGbeIN8KXysIgx45drD64SQIIMoj1xn2lfY8Nuq4q4UxCxwriSJIPZwryn8BUgEcBO5hU9J
NPo1+DHhTZtut1Xfg2dzB19po1/jk77Tf4ov/h8515pXDAygMkjM4X9gB3avKrkCYP1XuBSwECi/
OADK1oJi8oGII9jDT9LdX/FavOaOfmVXhBup7wRvpUXhGxN/BO/fFnQCiGfI71IHOZEKYX5vQSeA
6KJdAZEMWFl+hJWXvYHsaIRQHcpb/Zt+dILji5jPuB/l+RI+viHdl9wmcw6GZEsX+N0ZXpAaDAgH
ASM+HSrCR4jPzuSsPH3pEZu++BYctfOv8vhI0Lvg/Hakin3BtILlkFxiT+Cv4wp0e07cXnOlA/nW
tLRceA9TtMneocrlXEtYexWQzx3ILfBwauE3fCgu5MgfqwscCShhtxFq8iFmxdmQNMSAjneP/ukg
xP6uvHWASR8wb/55L4CGH+5z04NFOAPfllwBfq0kLkRSO9wvsB9uPG9yqTf1bw5XcQOXYAuPHFr+
5FQv7ZEORbZe1A04C1iPs3xzsn2fGKr5IOc+3Jf43J+aS/fUKSwh88U8TTAR4xf48Lvaifxfddds
a8XOkKZ1ruH940z5TZE7oWPjwjBmt3n9TjfNFl/mZzAf9u+is9uEl5I7ZufO0EhPwjlwIXTAkAS1
Wy9nPkzOsgO8lHC/Hsz2dyfx4/EGTTGA4kTc/SkIdwYYBxyNg7jXvuGcrBqKBX401Ppe50reIoqP
z9E1tEEknfI0wXwFJGFu+krC3Uox/Ii9dA9TJ97T55QPFEwcuXIDK2rIH5i62cZXQpXiiadlF0UH
v9R9THvz80dZXeWH/k+B7Gm+NILfYyC6ZZyg42IP0+tcWk792Z7jRyKOeq5eCFkf8g/cZFF6odIF
yoJ+BwWYnnp1LHC4kCt9My1HgQm++jn8aAhLu1ONqe3kWvbH4oqLYxINfcHM6Avxk+7IqiuctdpP
b0yPXuveNWPuGXBnwCMUqft6nKML6nDcSYgx+i03jYCEwVG+xt9C2y2MiUePJQxPV5v0isXFNMQL
vRASuD3forf+YdwMK5UR7mrtlA5s6ebLdOH90BtBWVVMH94iz8+ZHs1HdXjH24qPCFLjWwq5FIqV
vQ7z9lyFDN/h/C1HrpHYE4tHZdtu+pvksn2q5rFj9vIIDWmUfDwEEHnz+HyzlN7ERz/+YloJR4gd
40n5YrNkC8R7/JC5IYvDGO7KDyjBqca3HANYRQ9wwzN/+pqpVEV3qlzgHxZoKEDryqOWn6Qg2tOW
cbP4o7g0S4t+ivxhC5ctR7ThCHiAboZg/dhjSrxEfgS4zJ4/WnbBz/Ahe8JA9PLISxR/myfe8Pqm
Tyw9U7CLMRSqbRQqdrBrcQhyl3O3HaC3rv8waFq+UJBC0PLb2yS6MUxLF5z1jEzJIdDpWt7KWxiC
jDDUsjkSBUkLJQoZb9I3GZLT3jZ/F/WiUexuEkhtjGfx90eT6rWlI5KxYkNHSoQNo8zxlv+yM7CM
vMKHkgRUt7wehxhy1WZ7C/bMhjySUracVsmPCX/Qh0yJtZNy8DmFWq4VfMs4juykvEFS9x6kr8KH
e5Z60pf8m+8NlvPM+jZyZ5KdAHwOh5nkqbP8RbvE+53KRuT7q8oW58TM3mPa6uZMuRwGsrpxTkL4
34QVPSy7+Bc3JidpK680zpUBEUd8iZ6tjsVys5zTZxrvr+5VvHGh/kYuRLJwrxzqD3i0DosnawYx
X7KjfRkH2ItpaPvhAU+ZfbXjMngLP4MP4aDs6kPoC+TB26Yz+Gyx+7K9MuwClc+u8md4gJs3gYAg
TfLuC5PL4uROht9gqfJyZRrNUHolfzYwsvlw2pspbTiEMJ7XDxF3K95v4j6vpymMM1AjuzqY0O8S
j9WxXRUpHWaenwUlGmsdZDi/3ZiJy5VvXquDwFpI04CDfwar8WUpPwpqOHXPrZhv5/yqDhliGoyw
UihjsACPQ+fIik/GodE/GeamGp8ioN84gq0r7kI+Wj3ZaSq2yL6EpNhwfjckLgjbgytuIDQehSfL
IgkDdTAGLfAaFz5yxQ8xov0gr8VPrGu1NbxN4INmuYHf2brDWf6ouHFjl+QiT5dghJb4lZHg8F0L
zw15HtOPQjcpE9QjHKpCxAfTEWI8ZMOr1BPNXKOuf0mW8gz35Jt3ZX6GSWtP2bRZE0s/M5OTo99V
bie1drA8qySRijsEbGxXwFS4FQFxasGx0GCwQw0Vim+ZFDD0VUycfZkMO5MgUXTwAU7YHyqCQS6g
cM+yg2u6X1wSd1G3yhdrG/sJhbRk5DZLG5d/zyeXPxQmn61PuVLfUrbfCWBsR6HKhXdh5YnsMdr3
v/APbzBkJaeqWDhcSlAK6mpg8XhsVVd7rPUjeHyBugPX+MH7Xg5DwDgGUgshmER0bobWSYGS5ZvC
pc125elcY25XPOAvg3bgaam2la/+qr9CtW0d/RffK5My4r26cJ0br6nXQQS2hx2ICaxniLyA/qAr
dv4ora70TtR5gMQNCdLSJoVmRZ0LBI2oCqrhgoYewz7owA4yCMHRn/p+rXfkEVtjVwYJKr2k2Mlc
rfK0n9QLkMqCz3rsC49BwvzdYVjxYbyhRjDV8zT4HL7hR0BteD8erH0ZW0rqqbzmDXsCiiGOdkZW
4cU6tMmuQprhAj+K465Wodxz4Bxl/Sw9Lv8+fUmx0/W5npnrM3hi731WRyzSjxoRX45+mveih2Nx
tRzL9Dod/pe981huXlvP9L14jlPIYeAJCRAEgyiKyhOUInIOC8DV9wP5uI/tQVf3vKt2aUv6KRJY
WOELb0AQN16fWN8civwYyz+SfkI0uijd9wTxOcWTCYtULwSAtcFvhfP5FfDZcNfez0+V8NDglauH
scEnyx/A1Q6u/NQBKgQUzBWYBGmBZp617jZLz+H0ZsOvBJVBzJBuineYK0SELz0VZkLweFOhuPeA
wjdshR3Q0LzxCDBmPxouBKgA5fyKOQ/UFzwPOpgIeBNipEDLt805XEePqVQ95Tcpe6Spc8DjxhaB
AQgLrNx9jiYI/QPmzwYTXhIzZT/W+7a4mvFhqvda+Jinu5LdoNqW7kTTbVNp7GYAm3twadXnavGI
JRNuMbl2PygXwhnOx74+sNmJH/tHAJyiJNu66bxzLB9Npgw8XI6OW0RrS0LTHFXtLeqUOkNzoUkb
jT4K7za8kgrNIIxADlm7t4pjA00tBcbyS54g2Gdv1EL0EOLQRpUhgW00A6QsxW/QE65c+/i9ho43
S6dVZQg2voUQnn9Zp9/euZR0wxyfdgx2JsZXHT+kQWntMSKEgJme5nmzBmGcI1jebasZ7ukuj0+U
o0uHvPW0Op+FnQzT9wHbL3xEN4kE5F0ekclbGURpfu1pZj7xAJZPokGE8sxDBt2EyXBfZP6M2WFM
L5l2yTFmH9Q/bOu+lXeNfODIVtRtrX+Kd53a1mctbQlHkh9OJaRaftQQLx9vHvbyveGZNL/g/nKW
E8RO9YHK9/zDZiMPLpVgoe04pmkdy6inJfuZeFl6MnAs2cXO3gTf9gJeFvUlYBfE7kCHgEgFyfTI
RbPnYA6qoUFHLYSjiICJvW7JrwDZxkeOB86nTX9h3dgHjRb27rLaQIClox6+I+7ob8We+tUW9Y27
6CP76E/vdVBt3utvaDEvXwuZ2BvAof671tnBAchH5PsJG9N85iEA4e73TNFnygIY3dyTy+6Tc3FN
ET6jxk5llvTuQ7phYzTdwCY5H5o7Xiaohl+EXdZW4xizTsDL4R3gcghEPGg/xxf20tJtrglzT2ES
T63fjaRGdJPoIhOl8rW8FOfswA1t+puBpc2m81uxWw9equ6fKGGx3ZDpZYfyUtZ7tP+/UQUlpElU
QO/yPkHtgmIEsxpNy+59YlbWHgBmR6XuYSOn4obMzG4dUKoS/CSgAwSwujL6ufex24jzepBMN9YW
n0Tm7jdPbGPVdfBZcBnX10QQdfaUGm4sXlYkQpuaR72APR0dZ2SDCJ/EPt4CVJwCBaWfdZbNP4lX
fxec/y7Rh4UTH6JYayK7bX7lJ+XKcudTCpKG+94dsm84jsVPci2u1rHyLTg8GyBs6/VECG1+ISdz
AnG/ps0E+XW9zy/hcCnTt8U6dCrCQ+TesIiKwrVTuGWcke9Q0zBCfYIhuXVe0ldycsxrR4gg6g8F
JukT+f/iC+bHcFU9Ih02yBJ3MVQGNuV0z9TqL2SqygvhJSSeN012dcoFu4sc8MRx5LpQK8lw59os
kBUaD7rTzODA+0+2yheFo6SDaetRrKajn4ckLvGG1KLS6QhvknfzrauRS99AFoB1kJ0Jmgzn8cca
d0BXnyb0aiBZQDIuXfut8hXX9q0qIM2QoYFll9a8JMUv5MYXPrwXO4cZzXHcrLCQFNb+6ELukB+l
XSWv1YPFOPX3kbUZHgTCLTs1COG8EM3q2n0V7mFSUfsw723W1w8TKAh97kHdYtzJloUU4xKMbvbR
nlp1Uz8asS99hTVIDZD1aNF50c65H2ni6NuQygsyNSez3L00X9D/T2jLHMOX9klwYJJ0ig1Yr8je
xNcttkW31nqpZFepth/TIUX3jlOn2LnV7I6EEC5Yy8zlsG/Aj3+Ev+Otck4YhCr1njJXltxEtmlM
l5VYmY+J41pQjsZTPb4KLBypv8GM8KGJNf3bS/1b9DQ/qDeRs+nSbw35jCTjPb89VtBtT92VaGR4
Nzmuq62qHnsKr9A/qz2IC8qMPXEs1YHuBypWvGXNYkm6jBv5Rzv6zgOx+bHwyDDpi7oDNUz1TX1L
UQCkMnMX3c0iGLA6UY8ZHd3lBFRE3ZFMcDyXN2KB4l2d/UeLbhgztYELR0JHELbu05uE6vNuLXb8
YOSOi6LbwZ/z+a2sHjGQSaZAoqHRneWFWrOXnrqsY3IX1hMoY6HfQ8CqX5A6qy3QMNgwE+zD43+2
+8vUPvDUz5CI6uGYQVYvLwDXt1X+WXEQNNTgkFndICJWWLCOXqnQIXQtW6ew3BnLJ/9RkXGA4Kz/
u9PCY4EmhKifHOs6dUdzjUPN5H6EjFhX+0cMtez4Gx25UTryGZCUBj/8LS/M+i9qI47uT7BoA9vy
2tBlQzuR46/1EWiie7jaJhsrVqvVvnuwwiOUH+jRkIbCN+p0hPDotr4Q8ZItUbAE5hhuAwYa1cjm
KcSXE6DuS//C/9aK2954cR6a8gHs4TE0tubbIO1JvO6Y92gwIiSN+zistpHtZ6k9wjB2jQuZhl1+
yGLccFTZJTfgTvmZHZWPoXxN1sZijtnVCX+TXbtPdylK/AYeJ8+82SfJJQbAQHiGS0S+TkFXxUVm
C5mT5PNFuuMYgkHPDgPihMYPQVTtqdEeDmDlq9ldkrntuJv264C8c0WdYCOlEbbhrCSL5kQEHQY/
MrO9vx2wOLPd3sjV61tBVmOmd9MnozW+EGuxrSEqgVPhOvvY9IhLwzf8Mr5IXYiLqeWyQSY7tiUL
0sORxOL4k9fwRhP9RoiZUvSjJ9TRf/xkd5teCwTDeI2JuNARWl53rmcSZYoaLK07ovY86KLzjKYS
rhSc0i9KtJk+FZrYW62mNANhNvMDUvvNlIAV8eFijS+yYKVdgVRYziZ9xLkiyRDPuHS2JyHG4CcI
YVMr1DcOPZyzeNK9+dA0G+LqHYtM++xvYMlOFDwaqjUEoPYb0T0yl3xL9Z9UiJBCoWZFjADcNnsG
/N+C6vAIRhRtr+AhCGpqg67bL+wuIqrM3FJy1w9C4DJODYawBGQEshIjVaUfYbyg0wTSKjqkwat0
oybKluFn8YGSEpfFA9L9UfxElHN+dQ7FZkZFYlctW8IqkWJyxzUwIRgvKIlt+DaLs/ZSXjKPs+2N
YZPTl5A4i/zbpkKDrCoatvLntLHfkvcsCtgauBqMwj95J7YVg4Rdht5AmHrJQU89QrHHlQhf1uqk
ferqUWWDe49v4g5gOjMwew5TkgQvPKfZxTJ83izvbuxaKiNDbnHT9uOteKaTbMwn9MGeYyYhr6+j
U82k/szQDr1NRxYyxWqQYHf2mQlOpcnm8KlqKorYoe/ZuwpCrMwjUV/TEbAbwnNsjMNoKfly9my0
L8Xs02qjGUr+mj3yWgo7GNjomacaO547T2M0aC55SHnQsaBenFj3MRFf4/F3YnAJ0PcVr8b2imFq
fd7KKYOI4qjxQnfGDkrnrZJ+e9Ax0NSpMCUHau2T+Q5V24z2tR4QOXfasTBeJLZ+rlmCxt36c7TP
W3+CesnkSdbMgy2b1BrwCxAJZmVJ79fjOehw5i7LSNrmxZIrcRIwVW4EJjosSYoV1Z6r51p5Z77R
FOYz9XSebkOBtFnHhvvttSc+kJ2M8ajZUmAIqrui3aKxDvmdaiLfk3JVT3AaMIBMoVrq457GesXy
jr/r6ZtBHcQbf87nrOmKy0D3pOfI3RwZVu6I+6oJd0aeiCtpey5JoV9PC4x/Rs9RWfs51njPWciI
M166tGeMUtm1oSaRX224GAuhqoFiD3lxzVOkRPnO7OQ9TewjocJL+0p+5a5zio1N9kzZnx+4fCrr
/RqOGPyTSt2anZKTj5Qa4VmDbqaBBB5VTWYJz4x7JRsM4aywYInKpg2jCvdFoqCB9hIrno430JZ6
x1OH4sJdMbdaQmbY9uaWa+QRsSswlUKDHe4qwRpxaVG+O8WWO/qKd+ATRlwgpV+dsv3ZjvYKNbRx
R52EUuVge+uktT1TeWWu8CMlVxW/YBbR3yfzCRh9cwk6aTVIN3zz6I9DCtvUGiw5j72aC+VeZxBB
PcmwP9UBw8/Hc/DDyV8ODCt/T2d8faDRlj/i3hGm5DFyO0x6zeOqWET8Cy/hcQh/imkNr7fN3arT
lkvLO3hC6xBwjag3c/8LIs/g25EhWRGZWybB+pBqYJtuCbIN4spGX8UYJIjgiGjP3Sk8kGxgvc1m
xG0yHewBxrl454PHG10C+BYJMhxbbof/lu7GG5qUeYw7Hg914YysWddvlnFhVRh6wJIvNAg9wUBX
wJA3Ok1g2QX/xkPkzdaFgZAViwFOYEOz7tE6ojbR2zseLAuEz+CFPHbukNuEGVy7o+k310jdS+wN
i7cU1waY5No/AAZK9OuO61LeQjksYCEilkNX13GVRzM/UjyRMooJN+Y8Hx6CepaAcnqzdZ8iNCe7
lXXP/QimEvHg3lpOPAZe66Cqz1wEmEL5WV2n1Ap9peJOuMNcBdb5JH6M1gc3yihzFbyOx6DYBx7D
QknBgpt/jlfG1RN/gMeHcDD0cJkfPMpp3IYQehWfT6LnHucE3AiqsNRpAjpHsa4+i7SPq+KylxON
DZZFVm/74cgk6++HBxqkUYvOjhul2/4R5yCqHjW0/YawBZSOT4vNppgNOd/VkNQofa6OdWzEHpEj
eiZd6skQQQpla5XBA4wYthNnuI79WwpMDI+AKg8K/QykTVZ3trnp1HPP2y+7ufQrOaA17mgeiLFM
8SJE/o0XnjGXOWLxCUi8u/Ejt7siuOotGA7i8lDZW6sqk6uMzFvaXOvARkcHiA705QRIOJM3+Bv+
TeFRwSm1DXPSRltiCv5jhNlLJYQ1EHdQNlnpkgtn7VaUnv08BWDduLNZ8ngkrEXGx+hQKNyWa9dp
297rz9TwGI1u8apsD8GOWQimwFKRqfQYsLLbx8WOR8dA0bXWYg+sTg7gk4FlB+Ln1kDQmeoPTDdk
S4CJb7PywJgq+CQgcPO3IJHPqjc7anKIJm15rkzLkL6dvtYnRX50PptryD2RODEZkwMDS5rHJXH/
KyAIpSCArKaH1n+3iRCWCjfgIxP90BZPy3Lk49dJMFLK3I48T9QpsIUNfZ0qJ1kZUlJ0sbzJ8a2W
khoGH/NGOM3WZ/fcNitjECzQQ2K+shidY/wFShU1BOartOWdRzuYzV1awvPaMMlIcMmBdbK2Sjxm
zlafTjJ6fI30IoPx/Ft2tr4zx3WkNUZAg4pHS4Uzk9AC2TD2kpo5VgaJ4Xfo4yjeOuCmq9ORcrbG
c0zuwF4OvIsOI+gpd2ZRzMdRuwLpbx6ps4HkcOyjgi2OUlIhulp56LMM1vWDCaENvtCtgd/dry5U
w4lf8Kib5tg2JBWuQ+McDMtd+MyIyuoZZFdK5R51BhhL7CHqxun2pgH/Yd9ivMe81q48SwqtMg1R
2p5Nsu0p1EOQl/IdK2vodgAuqeSyA5WUSYFzFahyWPAJ7AP7sKo67P6k+M2dBb5fdR1ELuiRj6iq
rupAyLKxPVeomdjrXYyRTwItEaizQFsvJSl5J91t0sCJ73rUAaVdJLN4vD71oVKw0kBk2rg4ig/p
C8QK25j+0xwkB025hwL6EmNKeOO8Wu217tArhDaFhUMAshyinUGQcnYkBLuO7XLUcCoNg6g5jvFx
xgZ4fB37x7XrRSkhxv2bGGGbtwf2KpWSU78eNKzFTN7qH5QRHNo0ft3smZg8CqYsiH9KUmXi4yEK
ap9aH0GWhYHbtozQhSEMhcG9NvGEfeSf2NrXmCMOuqv0yc92HPBWUfxocgt1wFPjJC9lTvuDlD3k
9Mzm9S54ZYU8ID9Cy0WvD2AklF3A1lgYOyiKbdd1L4H9fKMiwsdbncvK453pOHFuI77OG6jMRpr+
87qBrGd2TiUtYCcBoIyqEZ5+TJvBuLIsAaeH3XPDRt/t6vGg8laLBzWw67+Y8PRAQu3K0u0TNjuX
CRWnDxM3BNiBVSF17tK4puwriEazLpeRBwYGZjhq0LUFRP+dTOkcbUTpytMRuVePR33ZU8hhuKXy
GhJxsbH8bUYs1vo+f2POsKS4MnaiZVwfNi9iMrMZsXPwiCLZl/OAh8bOUwBaMbecj7yM7bL7ABDC
BsV5JxkBLx98Qd5MvJxvCzBrxbZSLmxjQ3JuIbsif5y5kbxKzvBhfCpnH8UyfmQMCc5YLfJEjnpP
B8dwKNuvTQYeK39VRBBzwIyfHYXDDkpOOolNqT9LYMmMzzXe460IQTKfLQQXe/gdAITTjOrwyOyP
xFYeAtYM9bRc+3gAE0BLhkiMu7e+2OTvqY2SrJOvrsc3yBPKnyCLctShgBn0Hai/AKQFxWQO55YK
U0hEjmShpNg7e1qtcjtdRzBWZvP4Ew2PGrM6aE0/MZiriLjUlnSLRgNbrxxPdDy0lu4wtI0KShjf
+skUd4udpzCFeusADRnifoqxQbaKEwgZsTJTvyb1pB2UodIOToO6gJwCoir1IoCw9o5lYArhHeu7
TGJOyU0WyKvTYyJBaklgxsNbxm4wXM39oiGMoOOrKitJaOg+yGzieCbIyBzj3Di32QVqsLRTFp5I
J/QnYYp8i5a9BbFiYufqdc0b48dGt0mkIhWttQUzBGsxvtsi+hAhh0ytcTrDUvUHCxliNrTILgNE
BNKNWG0nM0u5TTaOCub6l39/HprmvAtR5Pv7VZtpBUEOqinrC4oim/cTlZtypQWVKt6BRYdrgmgS
hmwYT8mqyp797y9qtACS/Pu5X8XYB7W2twp+KTAe6uYQZfF/ftE63zAqjhIxN4Qb8sO/XpCa6Zc9
m4OnlSVNoPVLO87okf7r57/vxo7pV5QIgq7+ngneDGixr9/mcsW3UlWnflkuxz/ReClrZ7j8E6JD
lsUaScD7u4gN/vNq/zTl2yZDou9f8vL/8YcNuFCQnfzL3339/bLOwmBsycH6jlpPa4GE/Pvkvy/p
+mSyv8v5+/bvl0bd4JtGJ3HSYCtFhdyQV3LS1evA/n0R64//43d///D3O6jmey1FPU+zxKmwcjTK
xqgB6tLUnkhJ5OII9mvWPLey2uElhsR0T39DjTrhyqNhbFUTlLlzwgjY9IzcqvxOqp8ElZkFsJhh
r+XtlMpAOf12udyS+YWfkYF4rjligBo6vScag8bIAqYtpYSWWiMAgrGM8HIBKLPKOCpoQ3hO3FHz
rO2UkLyD2WSB429kxm4ebGxnxH2Nn9hulFE7KrES1cyZlCi/a6eVTWjrmduNGEk5k/1ZdLfWoCBo
tEr5KNMKSUjXZYyWdpHdpL6h1jRCKJLorXmdVeW+wVzW13SAr41AiXciPJnBHPpGa1YI1w+r4Q31
OeR9tThPMWDlSKvG4aEDV1lTtcKBPTzXxRAYYyAnCoZseYv8+oS9X2GTaznGuO9yQR2qxoMacp9X
TIx0NO+6su/ddigB7FmnLELmec6a72mQOKAjwiCTaltU00xHD4duPYcQ3ENrS1chRveNrFCiK7Pk
dbdrbIQ+xtF2Bb6aq6X4rhYgQgqFDKOokudK7gPw9ImJEB7GKgCnLCsJlAUMUkWV2aZAaIospE00
vI8Vg9Y2Qqfy+qw55A7lRLQpo4gAWRHWOYw25M6FMQDNHEH8o8mixa/NHEokljH6AUOl+3gjfzpU
gAzo2/tJkzi8coJH7Lp22DllW+SCOhIkUoZkEWDa0ghK01Cei0a9qWvWBRUisCkhAvWCQYtuv+1c
MMxm1YwSPPZYvFUDVyxJaOUh2nca+gnfJM6uVeunnKKFwB6wZx1nb1ZPNCobn07qGKdo4IArDIim
dRK9KCaZITjmIZDU+TjEIxLyyPccMZyFKIHw02ih6pQra3ivVKEXiTI/QwcTKKqc0DLRzqVaXxcx
gJCi0QsFZTkqlvHaqBpQglHCuDGpWEC2i5l0rkbRVZSXTjOdF3QuxgXzQ6HZx2IqgzSp+mBAViZb
rXMNqT1bliFQEOnfzchQdkI0YFVYvNtGQsZYSTj3kjlx88hO1klEnpNYqFDW1ndZLwL1J7htqa5/
49VItbHQdr1JPCKNZYmVlQWYoejKYEjkY2wpRiBA0qYLChmVJSDvpQMyyxJdoKXH+Uvh/J31byuy
BBIYEPugfdxpY6YetGw5RFVO9D+HH4ZmQufIxLkbo8ifH4vGgnOvOKe2bk7waXo0VYtjHiq/2txB
oKkpnHEE0GsAkNQbR8NQUhy3R5Xl6vWF0hxktGBNyLNd16qHEnAENL/AHhGpG9WZJAn3622bm90B
htSwlUPjWy6qwi8qE1uSnJOg7Z5EW74LE1WBcVD8Rcvv1pkOU9eRPUPK1ZMVz+gP1YmrJrFnx1De
BBSVRun8ifhbd/aSpuxFUkNpNqHaYHC4uO0icDrjHHH6MXGXELK3ICteQYvAQKwGBmxjrPbpxFuG
Wsk7NbIORT1ysFjh7GZDjP1m1AWKLC2B0Mr5qscxOpTGkSlSfOahigoo4PW+mp6UgjxugOZmCjpr
oqNsGLdvejftdbuX8HRfHbVXgmQ9LdFOs7unWc6nQJO1U8OjoeQI+juKne08aD+GIL+BcSWoCRAV
Kcp8N9HfFRGaEU5iLBdD115aB6NHZ1mSoE00YsKKQlQ79+SEkLDMOgNv1o5TUCnocFQxXWSsMEJF
cysNmo7cmLcZ/uthjnThJyGSEBhnIpRIIGPmePsmtXYdmvQxVJwGt6suC9T0yYwq+a4P65MTLdoR
GSPPzBL1sZ9HmjpAsbpWUo4C2aPZ+Z7mIdlj2PU7x2ioqlr8VLkRlNOgst+lZBlPTl2d0bjK/RTS
MewB+SNfIRJySD/LrtuTXNfJKVPi59IcyfPoZMy5clakhW3THgXuCFbsKUX9zCzd1o1Un82iJz0f
BXGzY2DC3SHr10fGTZdaL18M04NS+pNO4SntVA04bYGWaE3YWYmkP+Vku3lG26XRaQNhV2weh3B8
7FO1CyIYOjQe1hIJ3OGoTRMUQpudbhW/naXAD1C+QkjqkECFCDotyZBpV1/6IhJerBuTL8YaNw1r
DBpj5qjV0Yw0BOmRhYo0gkHPyohRfNTNVwkTOcjY4+IVduE6VYUwq+r0J3XCSqVhaxn0Ud0JWR1O
al3co4L1NlX9pS06agTZpO0XeTzpSR35/eqXWJniplM1RPh+y+BVvqRidlD0keVaJmZLWTYDcZE0
mNFqGKjTmJNaSO2hN9AF60yKCk2v5o/Qfy5ink44oN9Jqel41lLAgiCgb+qm4UQFO6+g0BmnUvld
ppWXp4ZH/K5/hDLcZyb7Q6krlMotO0iI0PdFBKzDjIeTNDsPCjTkqGwdWiZ2CYDblaou3ddj94T2
Dlu7RFVRMUm2lsj+ShaizcrGdKUxqVO1ahSYMiXNrLTQDBMeCkHZRHKojEBN+hikadVTm7OxLDRk
ZfB1qwJlno5nWI9TVv5C3N9gcmd81Mtr0442kkghEqcj92/CeFkWJznP8cU2CrANw9usT4BZZ7IB
9Tgv6bFv2unUYtsIbvg7MkwC86jtn2PpQRjg0TOna3ZhOn4nsx7eHDpLcoWfgY7wxTmKxq+os0If
Hzaj3jc1rVu1nygDLFXQFIT0mYJQebsaSGbdl9KPfqsSbjQ2RfDWXl6TECBGA0u4nmeW8buFqYYe
Lb1nKCPtZiXkCFqyO2U6z1oSn4aaFqqdajuhIAUpLJIc0vC+Mkh4s1hDjamKoUpab23iBEId3jhw
HkxbzTbVqihR+4J16tVhiLKvkx8nZek3ernWmOTqhoduFaTg4OZ84iZVCL4GBXqcn2kPdhr8Z7Px
2uZkJOpysZKhOSNMQFl/JmChQmDHY+cpU33RlN48ZQ6t1wkiThanMEnTJWRvyj7tKkxPbTiADkoz
3zQNSq6TgcKDkKu9sNxYdcmRjKMySd3OmpUXzcwuyyDMs5K3z9DWOSdt0JsphHRVZcuZZop7c+nc
o8eVHhGKANWkahu0DuhzygKlUeVKxazPi46EAt+xRS6xaelSKuD4AgizNrw86g7pODbPHbDFXU1/
HXWHBzSzKV/oNY8sJ6AbZbr0jVJSGm71EvJedevTgXTYgHAHoytIBlUNdMe57xo52Q9pt8aJJZUz
qxsfSU1rv4OGDRyYHws7x54qM95nB7hbrLdHAcmYoqXy3urNpag0BwTUslqgtaQMs0fyyOAapr5i
cglJpWJXmtO803uU0ZqEMEJiZ8qH1hUVdZAw1d8rYl9k8uWfokUrbZIFMvmijY9Js7ccFmmtRmxj
GhM8pF2bi0EJwrGwt1pVHCaTbbIUMC00G65s2D1qcm6fm5HKbqUiGZysNIRVTl8xlOMULneyjBSg
ijjEnnxaE8saFQBdzyIZ/fwFOCOAMBLqg5K12XVInNTH+jvcZistsqqsBPz8jOpqmKExjBJ+1yQh
bo1TYAroRzaWxYhAi/SQ58gfmVlGTSrMNrgLaYQnvq3lM9TvOXq2jRG8aVbCHauU1+g1t6DgIwJH
S8taslPnUE5pUNvzTFUO72YrW/kCtE9CI3+SZeoipq4o97UNGVYntEFcF/2oqbNhymtoQegWbtUS
qU0dLuU+7qsjPMafZraQ61qqhMpJ9z6YdbBIZUfJIRe7pVIOYQty27G68tBSRivRCV9kO7r0Gg+3
Q7O8kRcSQwOXU2HLwMhmsBlSKhu7quxeJSlBilYdHWKWtA3aGTg6WQQlpwTUf7/0hwX+S9ffSeoY
nW05vai6kB5JdzXOzq+lXd1/O/ymEyo2Nr3GQXqoSry/ShIFa6CrKYcc33lPF7207kiGUDXWvkQW
m+CakbVO9aKk7bCA3+pfx3B6puxgkD7Z7HJGt6+stoFA4dSncNAEDYk8QPQtPlh1y97SxIeOTj/C
cKGfNdmImQyPE0qzLy1FuemFsWah8niYOw3gZETPcCB0LlfFcUWDfaKIIrCKXrvXxRiMlEfGKEzw
4ZGAtjtNc8f8ZDtNNWymDJm90+4Jt03pW4VZcLSV5HVKOFZlJCLX2cKCJoSFPjSVu1apdh2w105h
G53NyNzUkW7zgvat0nBBR7zyXRbGqsaZsETrmtLf8qok8lOc0ipcRtrytiNC4P+0+sN5XmhQN9hl
NoqnTRFNSrDmXQ38P27ofsTxSNpVZHdTot0kS4w4ps0WfQ8U8z9FBPx6jmugGpK5amy3udfG13zB
uHOZoZA5FICHqrjDrP5picu9lEfRLTdeunH8mlIHEG1MKllT5kC0LKkRtAYd18mHbipgh4AgUaoJ
vIJ9GO3sHLcnTZHf2wVJhkJzjhZqAxvHMG2wt+ND5xTjNZPFjyagkdgGrJARPbJNZ2XZzUjyV1M8
11VlfC/6rUyyazG1TTCUC22gdFqbznSCOodya6afJw4k9M/737Fxxn3v0MtDtwbDlHJxfBSU8CZX
QDSi3/IhLXQWFBN14BnumQSGz1OyFzascTekeLFRJkqP9Zh8JVX+XVtRQ1W3uW+VcDiVYClHTlVr
sb+dTlY8c5UGSfrl+WOwlelORljdKRgkdCsqv9FCcABemyfqvdKOeysryGlEvyvZwbeDMp3GMdIC
NdII+OPzUlQjtQSL1kWNNwfqGttpnqEdrEY1CYqb6lpzWYmJAqsHZ+5rCuJD48ZiIZhS6wscX1oX
DWs3bvTX0nF+tEKqdunQfZYmT1xNwhrPGfOi5QoV6dTadRJRkUVuV9tQaXQkzgfMqaHoAxifdJRA
HHhbPHWWjx673WSB9UDClx5nrLJhQxWQsjm8G536O6FN2ffFrxGKCIQ8HNQWADM7TYjdg1QAJ1Ii
xMvnnD5yQjNOQu3c6drPUoEFFdq7uWuqoNUrtledVC4cY3zZu9dpXJZLbtw7BUzjDJ1ZH82PEuwi
okqSRMTcUUt3eA8p76591sa7WHTD5v8Lvf3fCL2piq6o/yeht3NSlj9d1X/8V6W3f/7Vfyq9Of/Q
bYTeDJw+NcX8U3QTP13/7/8mOdY/VG2Va7NNWTOIKfissmr7+N//TXf+odm6Zlg6EoiOalhIx/1T
7E3XkI5zNMMhg7INh3f+fxJ7UxCb+69ab7KjWLasWkQXXJ+sKvJ/13rT4swper2Uj6UsVXEzbGtr
bDVMB0YK7HNn9+HRrHvtJ5ziBQaUbeUQpQgsY+uxSdUi+rUUTVCjwEweC7TQbOxnwYnU/Uaznlcf
i6WN0veY2mELUJTy8aItNDYmNhjOYyTtFJKOyWLpVbUJTosy56y6stF1z4lajhmKlHU8QA3t2dvj
aD1LHPR2wi8jHiYaKaYaqcc6HvNLJtmoSYZCiqnQVBLRjC4PE6G84zSED2WSKBvZjmdIG0MTar6Z
24aKU9UYohySqhFqRkNevsu2LUmb3ooyE86xAeMHPTRnPbMjPcG4SOqVH3WeMqjxnQQGZoojnATi
ZurBFoX6wHGUDJ15mvMhG+MLRSwVh2zR507X8WnpLHdBHBlEikWaG4nyUYx9Hwcx8Rq5APVmoKoC
jYdAxAiVYBSkP+jCBJ6nLdCriOCUHisjtcYJEVGrT5TzBo1aiZPH5z4aixWRb4WY/8m6js8USg0T
DX7DdMK3sui6ZCeH3bLCnbTVWC4hO+Oc4BwYnWLFs5jW7NwPS2yJJ03YjXabFlOJv1K90r8iR0AF
W6alAxbawJBK27YGAWXoBm9laBT14mwIPRTTwrvC6VfQcag9ErnG20QxSrLQ1GKvHspVq5aPpU+k
q/q1NHNt3ihyU1FAUiqQpV0TWk946obIso11P12dQcUZKJbSlO0fRSbl0LbcarQZtCwbXKVTdSgv
S2/W98vUGXBkKWuVVHy7GhVU1DKAlnYp5W6KuUuHCCglw3snbyT717CERqvOWQSNuqnPIGFhjwF+
CFFhixbVmESJdCxwgp7dQjVl1IDqerFrl0KLhQmG0wnwBaql235q0xdAqCqX/hdt57EkO7Jl119p
45h4hHCHaCM5yAytUmfemxNYXlHQGg448PVciKzXt6oerbo54AQWEhGBABzwc/ZemxKB2RXRJarV
ZO9SmC32xmWeZ17qerCeSPWy0+2YybEhCLaLorOhI+29ltII7N3UBL5/CBlR0B6oyFXA0BKz5l9B
m5x1I8U+pdf21KRcXA/JIZsj40stiulp8Bzn0Wo7QutC+vtdJkaCXyagAk2VQkaV8s6qTRLhNaSU
H7mws2dgTeN2LCEoSntMvjWDG221YctjYfr1ruoEbQy/KLd2rfu1Z7CZZ9+tai6sS5KlwGgcRWs1
5ySCDzKXpXNnZLOxChJDP+eta2/HxK8QXJPQo4l32AZgXVaR5blAoOgatjIan9wmCmmbS/BbKaGi
kaLPaYYREMipIScrpoZ36WbnJxSm6UN1eXsRxiAeKjWGD+Mw01C3rPKhpozM9ujItGR+/OBXkfo2
5Fa9VybXgXFmdjjLlBef/VzzwrxxUSKO1peixEjmNCkRhhOHSq7ijJl4guPITwt0JX4Z7rokymDX
tUwPDTc6wTFLfOJ7rPQxZ4S8g8BbwiETuEdVECEypIGv2pSISOn1mwT0yHqedLuj4NvthKrLh8Bh
dEm8vj077IrbwejmjZgzeT+I0Piwk0mzqqp+HZK6v/dVqjZtSWM999Lhbk6jfO+mGJHC2EXAIBNx
b8qeFquMRXHJfKNcxWlq/laYafnUqqKjquHHwY278EZvCLln9tzNaF3gpJ37wcuxlk2Ti/Q/zur7
mNLkQzCEBRlxWBFtpyBayAGaD8QqWKeVTXfLGBxmvOaAfzTlMFdWrx9ntwFVFToWNd1wgh811dMu
jGzSe/Mx2GYFpCa/k1QGC5gH5DR7Hg6zufyuYJyzh5gMt4AFn4aqdWmBye5SNTEsLv6fnZ3Uch8W
md7bNYA/keEeAp3pHJrE0rssR4XmF7Y+G6mdc7ZCxgU6TvHeAJ9aKL3v7Si4ap4bIs4cnHNFWxOC
RpED2UblrpwEIZHvue3Fb3vqIlMdv4RdPp1j5U9r2zbTTTNrve1TI10HVeEcpF/gpTfQx4IjJ4cx
TzS2MOGd82LyX/1OIWzxU4nlQjfnPhtIE5hHIFyF2V7YBh5DMjS1LfLCahuYJtLI2nJ344TKLAh9
ezu1TUAlaUYOWaB5K1sRb4zIQpZr4yOx3LC/eBNTXJlP6hBnxSL3kCMyXS7mdeQ5K7OiSjC7Q3hW
VoQq1vEQdIrc32qOaNS7c7ht6hpzmjCzMxMw+0ceje1FpqhRano0CIPpOfhmTFBKBh3GKJAl+P6I
OSNLkGTNCgBXitjQ8RT/+DQN+5j22Y6WRblxHMc6GaZnkhqcBm/0mN2XrPXtO7BY+AxiJqVjAN+z
6HtxCAFUohIj4WjoJyIMe84WtYwn8v0c/7dYmNGRqWCGcNJoH3164TemVNY6HbHwWgPZORQO4ALM
i3xjcrEXUww8UNLBIjmo8c4HE702VDFcLEaO7Rym6NA9N7yd9SJTEk6+LhOvXBfmrDbSiOnZVU6i
d0mEUCgpo/QwdDUmgCBPVjDi1YqEAPSHAfInp6IbFaiB0PA5h6YVEaG2nHDNdcNEb1W4Q0V10Z1B
w0Fyc2cLZHufpysPxOtaWxwZhSinTVq0HVbQgH04IdawT9G7ueUIVyw11TYei+UEMlbHifMd6ke6
xbpGPTMWtLRzHcIxSqm73oyypzeGjAIemZmfkkmpR8NIYUgQFbCbASOREpH0G0Nq/nZIj2gsGWY6
JzAoU3WSQEBSt5PSVUBa3SG4EVPWfRDC0KxScxDbstIowHKtRvphTR0/DG5ek/Lnx8xW/K59q1U1
byhI1ReRpyO0DiFsj8yoEfMuHp4uPOtE9NbKTKJcbWICD2iiWnqcYXtC0rtF1OH2z9SwSMbj+rLt
V6KtxzMn9ZyquBVzEeeKidRU2qkq2aQisHD4l8ghZFiDClPGZJ6U54tv0TwIey5X/19mQduf1eWj
+Nn9z//xXf/796qe4P3F/f/+893u8370s1p99B9/urO+zkwe1M92evzZqZy3sqLfX/lfffLffv5X
5jdSBsHfTW9uP/Lkt6otkz/Nbz7f9fv0xrLEPyzHp/0buMxXpAAV/fv0xrLFPwRqlcCj8yA+5zD/
nN7Y/zAt3w4CJhye79gmAOrfpzcOmGuHuQ+TEt934GNb/y/TG5vf86fZDV/LstmVXIiKDheTy+zn
+8cjB273v/6b9d/72QH+rJS+IDIK1hZdSy4nxWkwa+KTmDa8VII+tRIolZtEortsqUOBya/p8hGm
HlbFMy2n71FRnQYdAG1zykvi4i4lK03aWFzNwDiEYnpPDIr+MdTjPZ2cXRegJ/F9jZNz0sAAfHfz
hz/ivsqnqCr/rVTFfZWUPV9Vin/9YcIMbM/zhCl827X+/MMYOOosiNVwiThDL8MpjVWyPEQrqZZG
JWRPj+o14++2bLGPKdX5p3bUFshp8bOP5/oYaEBlbq3PtpWXO0cZ/ca3B/fcZvXaHFt17yUxpCox
UlPTEepmP8Qh5oc/hmxMdqbGccbYj7ayAhppd8M6TFH6JYjHtq5Z/tZX8XhsaYncTKJfCnbjPhpK
0HVqTI9ZTwI5BXpvO02IR11thUcH+3xoGD5c6MF5URp5f+AJdJAAaw1ylCffeHLn2gHuRwkqinBH
/f02dRes+eem3v9gE5vLPux6wNftQHqmb/9lKiwSAIQuhaULlZp+M4Cy3QSDUOuI2eDzgGhQ1vN0
MGbBl02MZFvW6XtfjT98EXVbriFs4nZr7CGZeTcMytn1FaBUpgmgSGhC6VY+pW6ePVqAO9jQ9ksQ
0HEjeuVLlKN7HnJ8bwOdjGOkQb0IHz8o7RwSBE1EylWLBc5Nn3QelwgusyjZ5nGN0tMuqovQVrxt
ZNiuOOjIcK38/G7A2mWqoQe8YsHWmuzRenY8tmUw3/uxW7xOkVwNXkGCs6zjc2ZVd9OgqCYnaLWn
GSm6LR+zBAFSGvfFq91fGomnwXHyp6Rwiar6j8UQJARPTLQ0//7/sP714PWEY8LCBItquY69HAN/
OHi9iQKXUefdpZS4subq6Gctut0hJU0xVuFNGtrJcQADftaDSCBo0LEIy3Vjx0urkSiKUl5UL8wT
FifI2ghoCTJtGvP1778nTP4/7Tae5XmW71GnYYxh8RdavjR1JOouKi+mbdDfyuS5dAvOp/GYrNTk
Bv/Jx9nUfv7l8wLTNplSulbg+X859Gv2/7lp4+qCRghaq0FfhICUG4NZ29pqLXGZ+qxcJ84cPDUc
UDem6FZuoKpjQM8jUsJ89B6dKYhee8cs9uboMJwBzmoIM+4TUm7jhWrTUiutCMVYU2H2zhX4T7w7
wKQ6M3TP/8n2W77wH487tp5t2tJmPuu6y9nkL/+zR8eVmKHkwoz33cshd3nxwvzzrZbhKmpuIxfy
AtIhcueG2jg5jERovXFBpW7zmCR2tBrMeN1bvMmZGA272rq/LjIR/LRQs+6dhENwsmbsbVBbj3rG
N9GRg22rlpHd4td55QxzCX9bGjbjofFbyGbFQC42UpmDmUDa6Fovv5ge8CS0Md5bUNACjuPDZIXx
BXGRZxF+jL+ImUEUzB1DACI2pG7QpWTG3AT5qtUj0CkteC2WVzugwsHS0qu80LXpb0NOqCtFlerk
++Hi6MuIB6QkdgyrEs2X6MvL3293+a87EpMaTo9Is2zBiWQ5/v5wfJmukqWUIVmZ/m0favvGMuT4
4Mv2yxgbDLwDOuax9ceVHU8/MstPKahbcAHR6TeIZ4kHFe4dRRkTSiyz2N72wsd0MvQNZOP0J/Ac
NHLTD6Wyi8icvbbd9D2tfC7gfEQCWUwGOfhOIh9lzkhUuuJDWAAFgvpRND5etLaDODLM3q3dTPdp
XYynOZvVikKrsY9K62m0M4EFvRFofP0BoptJu0aazaYUWuy4kl0bRjnuEDg0dKrK/BLBXRjC9uuQ
0TzPnbp9Fd4Dc3L9xsS0P9PP+PsNbAfev+zajkCt47kB1zrkKnhL0sYfNrHb+onZxr1z7gvk+nDf
rSNxQ9bR7DSwhgjuTz67/u76xHWh/TDElba8pjUM9MC/3mOFxvcaCc4fHvrDS6SXUkq9rvzX2oau
IMaJqSKOqWW916fDPP3nzc9Xzi7mM6oUIKtc+DPXBw0gyegHIbP9euP1ic+PvH7BuCDIKhDi9fMx
5/oNfn34FGT8GUz5zH0X98gp/i+/6derf1+vBVrDx/68bKnrO663/vKzPr/T9ZnPD1V1cZdaK7pM
ait73zxWy/uvLwhF62OtW+5fn7kupuvmv94UHLJZc4k5x2+ZT9J97aKTgf0/sexgB5meDCAA5wtH
L9DgQYwawNYAi2nkOvZ1kPNvc46ecOpfJmP8baiEtVeZc0rF/JtJTRgRYfLcZ/FHrhFKxZn+Vhcm
seyK9vno+bh19RHZXv0SKjBr6CIwK1OCIwPuzU64XK3kfC6VuSaPMdqqsjhywsf9ZJFWm5bG2qHC
ehOHNNDrHoZ2BEAesaV9se0FRacfRoPTORKsmwS/eD/iQBvDhFD1Hm945sHp8EW+IZepouuvn8aS
YZQJLeZ/34NRl/7k6mxelDEIfOFqINTtRtt963z74iY/mnS4DJmXnhPH2PO3wfF223vERHcqCuiZ
p1RGzR5Ic+H208pTJMRyGMAK8pMtgQiPsaM4IbnDhsP3XeTvfkFUhpxwmSVoi6TTCQBHMUwOQfuS
GBq+VQ1kwPVva6MFn5HVwKUad90lVLcCYX2hNm3c+M4hc+ivR118NHpzoSNNazopate6Ld671j7J
BtZAXmVfMlIL4g4Mn5XjMpb1ky1avLqu/ZhG7Tlo0MXPQfFIZBYbuKu3TdDBBx0ORkl6elCDhtPA
H0xgN2r47pG71OYlbFsL0YmuGufOEe9ZX9+GVe1sKYgZtzGCdybLt9pwKVJFUCUwHGrbWnG+RJpY
74zGPbax6x44Yx9p+LUrFRMbm/rtSmYW28Hj30v196TJHxGUG6DRGSUrAZXC05vIMsz95DVoYjU7
WOmTMhn2J2KkkEMMck/tBTgsVrA26gEDSE7vcXNCZ7d1p4EIV/JzGNVJXaGnS0leo6CkogoYUaVc
3RQMxZkHJTavbmYb4BTs3yLX7a1hk8nizRVcXsD2qJkxqniGDWndQD9m69+8MTvk+lXI9IdbqU2l
W6iwIn0so6o9+dI7VGY23VZj42+aEegHPHTHi08U0gnUSB57zvPAEq1T2WRPgwnuARtYIkq4ziPy
VZHvQqSUfS5fdYpLdKzFLU2jlr9suG8bt131zPRmlFexg6VIVeTfRW19MaSt1lWKajnpLKCQEdbk
hrzaILTWQ1o+O0O9NX3yLLqqhrVnigpPFMCXSSOM6gVDazrndOfhEFOXxMbfo5CkQVAjr+Oqe7go
0h+xGZonEjDRDNC9NSf3Im08BS4oCMuPUaiSP3QYrWlTpt63wYjuGLDyg99lr5MyMmZ2lFFL2zlM
IUQqmZmHIoJdJbycg9SNHgSZGhxaUJTDj8I1+pXDxcYm0liOpSSleKpxuEbTZXj20vxu4YCbDIj4
eWBSz7MPFMqHKyp1elGdwKKrBH062T2T2APGeaaO51Uj0ioOZQ2maeb68sYNgNta8yZNA2w5EUAz
NLAWDQ+Mqs1X9qGG8qbv75wMiq0sagig44yxqZFfDZ/tpwneJfMHiKqokvCmUHTLdXair9Cuvbyw
biolnmyuUOlHleVuMHGQ2kZD8HXg/xxplN/yDTE/J96R6dA3maPnXbZ0It0ZYYrxaiQOo58bvQ0e
qIqBYOd67lHqk3aUpGfdEM8+RB44SJ2vCONjojRN4ihLxsmcWdGcivQh9xOIdFN335GQnLZiT0U/
4Q9wWtR0NQawEKJW2AcQNAecS2RsQCTP3rNhGG/YkJ3rYmHv32K0wDrD79F6FM5bnbWrQPWXSd5X
jWHvddjhm6iJzxpnIMex+9DPtr92JiaNfREc26XKG4DDRf8M/jo3na2wcLo3jXEc7nBG2Ed84V7Q
y6eEjkDEeIj/HISFCCGu2W3xVIYYxsJeqFvmRbswD8utJd9VMJxshbIrK51nafsnL+QfnmlE+gMZ
O1MYUJRNZuBZqL11j9zEriyNc/+DA2zY5ip5yRg4b6e2s/ECNVt47Sjhk/K2HoW10lm0LYDvabJ4
VlOrqM+l3G29+rXJzEdgg/PXMsDPkkE0LIOUTGvH/dI2mvzKfl0X81aFttp4Xr1pKhHfklmBazeG
QjdmGFpIsdrqRfcXGnqihILIzlx0mI7FFbTjPFlGHlPAqRgBbGAAU9U/K8MBzWYZzaowkPAHfXBE
mi0BUzb3Xqqf0mFGHhefzSH8qcrsp6UWR9UAXWeeC3wS+otZEiNoxWBQEwHpIKlj1JFaAf0lREiM
qmJuhS1Nlm8ubdHbeUmXHuSwcltmTbFs9nGBLK6l+H5ALi6+k4e2m6bQ+mKTO7IOTDEehygwUB5B
t7q+4rq43s1mzEWmG2sIPzP5xcvblvdbbJjvfsRnoxMxHnutNFrgnNCiLEqfk9787boOjGVnA3/P
W8P5dCMK0z6MgWfcTQaq5HlZR+k/DEVOqGOaJatKWvFF91V3ytWScxG0xtehaNfXdaFmnm48zuEP
tqGrPVMxZLwF9ek0JjJ89vIPz6jbH3axpHR2/RdDWJjYbaM6UXYZz4YZQ0g2VfFOJ21zfSmbnsCC
DOl5Gg8Ts7cx28cU8B9aGhawApa1Ded06vLvtmeMt7lpmndm6feEWBvDxqLU8hLWwRe5vNJU2XkI
vfjLpFCpaTOKyT7t5TnKOGXUIpjeZ3gQo+ViSvJoqE+qUU9c8hw1s2aiVJH/DYNlPZgqFDfXl5ni
zREwBKfOwG+clO3dFGnrILu+QVveJq+ejeRhWaGcxSUtYvtNRT6ldE+LY2F00SVeZYYoVxZGqfey
qFZVI/HQR8BZTddJn4K2BQJMgPDOw87yIBobvsbyWxa4TmuW3Tdd4fttZx85gVcFB3ciBXMwkU73
jv983UBW3txzumrecom+j+NgPDYEOF3obqOsMO32owLBdX1pjT4BrnIlH3Hu5TsXpceuVEnzmDvo
dK8vCbja9WM//DBkEtz6liEuAfrgo2HkxrrxK/mKBeLp+tJIRY9jupQNiP9bt7Wk28t+d2nRXnGp
psQHyoffN6SPTpz85eHRCpG1+xG0RmvszcewGobPDx7RYtfKR5MbsQ7ZoXZW1lSfOrMRl37S022M
Geb7KN6MObc/hhCdbzO05qnKq/5Cv4wozuUFpXFsHZF/S5MeaZTRhqcBWf4F952PgNApv4P2ydvR
+la4MVARMVbnSYzOeagINbiuAcf4wA5nula6AnY7n0PX686jcotVk07eN+han1+lVVRXey84+32b
nK1adaBCfc7JnZOfQjg2y/fhko90cD7rUmnDOV1fYAap/zEBa12+jwsB87acEvOS5aRy049xVuM8
dx9I5D4/qIhxRldVgJiWhMSTSY8J+IP030ka/HwFdQhSx/yiuWPwlMd4IqGwr6b+vQMYeP0UGYyQ
ixPLusuZTh/7wKvXMSPe15i98vpFuzbCKuiUUNhR8QMOYmhaJvdf3aTipfyUuefvsYOwu88ixz/M
uWmvUfrEX8tJba6fEjq+xETj7pLUwPrhNPNhSMpgzc40fUFXt72upzekddN4bvYg6XYeIs65G9c1
0i9DVO6v64k1pYQ4bfVDZxuAVv252ciUw4vLg8P1FVnUw0flkHjA+in2dmHqTQpKSNle9VpZ0a3U
s/5IyN1ZSXNK0BBX9qNszO+jkekPDh6yM0I3vPMRFp1NJPy0c3mDaecn6pLyJbeRMKLf6jdhbI/v
Vne8vtGWqV731DUOnM9zGuFxt3H98uX6ZE1cLwXU2r2M0u8vusaBfl1rmpFeOZrqOW07dy+bXADr
SKYPTLM2Y+FHr9tio8y42ge52bzYFPiuX990e6LipwJbXhTqOyvH5n9d4TDo91562ZPqaIUnFT7T
6+NlXDOJ7Mev9VRxdVKm/W7U0n6dPbG7fsXKmaIVSljrlPaJcy/pX32u0c1wJ2oUXg9J6trHYWKs
vq7SDYOVjTTii697Up2MdkZU62ZfTBj211UOOp5gKSVM2s02fOgnEGKByyTN8Dvo1KUFCrBrEHx3
iXOa+9EAkstv13W8p8wzv1alZH5moeFNdTB/rYH4WWqa72lzkJIn4CXpGrtcgkb6SfnG189vZbOj
hUk13pmJFGffWKSpyx/YxZDII698GWY04n2A2cDWCnSqeXP9tmoe5brpErmPc0DBlR1SI7arx8+t
02E2IDarYywPvYuMkZRc19pagHEojD551pgftJOPn39gbhxtTvTvfoQCwnHQi5i6cl/8NmF6yo80
LOz7111MRWOIGp3djtwq8Y4GyLQXVAmn7sjK9CEQdgsXxfrShz4hbTXQ1F7RZW1T992wUoIiHdmc
qxgOqFU6w9YVlXeuM1AfvjdBVBwGzqrqMTAl/hLPAVxgMllF5bgdTbHwl1WOYGnw79J+fpz6Vpyr
oAO9XAeYw9XAKeabO2XGvZ2Iee2MsCWHbhSrQLvTivbLu+fXtGcshHQFwomXyg/2STpCmw/JqNKD
jyWBOSC6Fu/sYaW8jQRC3yCh8TbbwxNyiXfKGLs89eWrsnHV2vYw4JPtiUXxOEY7Wet1PGD9xqHZ
HMPGqz8XUWGnZFMEQNauET6L15P96Z8JP2qwj5im462fhNBY/+Nx7y+vwzyC42JZOHjlP29pJWLQ
OWQmLG+7ruD6inlo+YzrzV8PMowHt5UnkQYLrA4312yjbIBGKWrvFhUP5QK/m86sC6KFayCiz8rX
0hPUXxJmQLHRz9vK71+T+EtBh4sL4iJfte5QHzol6kOzLDJlcq1bD1zzl9ASLHLPD2OfsHFNAwzX
TJohm2iTux9eb057IwDEUbV5fzOLql4PKlecBDQZscOdJ5T7+YJhyvpDVvUwC5bF9VZ2NClO7Rxt
PyGhASkUd4fe/FmhK4ZZmtTV4bqYArJOZIAhM6KTHyyeUFUgU26GLwkW8iOWkoy4Q2TroMGEbO4K
zzl5UYtKcEl94igjdZ0YsZsqa0OAlkwY0mZ4uf44qqM1YIWbwqwZOXDUHHrxLetZq8FMZVN6yYtF
9tdN1/WkkcQwzTPe0I8t28rCRgIpwzolVmVsro9dny07LtFdpKCxAkFVaor0i3OiLD0ERqcILSuc
DL5Y7KQBolNmcdU1RGpOjYWBgai8fe4yHnY64z4mwG9d2cNFIMMpFFNLDzaUhZTy4PuqO9ST0x3g
8kKwK7Fjhq4KD2EWZyuqVyj5l8/5XLtsgTFc7xcJlrJUS3UTi35vhSlOerLxZgv6UsRQRYvFxGpJ
13oxjJNXk5BsK2d8ee6QEr3ctw9KlGqxi4OzVBD57c4jPWoi1S7JFvILeH/Q44GxmdvxNRHJxqsa
wt+iIMCveyt6mfwh+gvXK0XIAa6F9LUFW5/eXl2DMLdSe1pbsUO8sQ6/j133I/VIrvVVm9Fecy5i
KOttW7l3+QxM3Nbj67AcQuZyfHVG8/utls4ZJX5jLDEYimHdYx/bla3zOieBew7zk+sr795A63XE
0cL1YVr7SPakPHcjGCiiosWmbQzm6alEd0TE4iqxElirYKA65Y6wtzCF2EM2bXHyBWtnsNQFx2y6
RwXy2ku8633q5MeyE/XjPIEITabIPaPrdaA9GzkO4lje0oT0NiGhwAcM1c4hBKgZTJprCx0yNebU
cBtMhoPTuirvfCUBI1MgjuDAm/WS0Dc94wsO77MqSNdOniP7MfP50SipMvI5IDsUNVv8ecnBmuhw
pJIcgHy0rF1d5PYhFsEZN4P3ySH5hGWopsq3nZMdU6bIh+ui0M79YrpgOmsjmWEAi1OGu1+LzIAl
NVZBy88xvkdZ8mIGPvYMpwkPRqVe3dhYd5mm2UBBxIO3cjANDnlveJcYeOH52Yj/7ObgIQaqCz/d
xQ4TnXXDlT/H9YDEKM7YQLbVbkenOl1BL78WlYtGYG5tgIZF9S2MiwDU8IQj1/U/v/+44EgwzWIh
rYd49Qv2QclJgSx5DSoM2B0HKEYKQprKXMJThLJyfejKW7neGoIUHYYnX2eDAzDXGJ1vIovDEE5F
B7HeMdamp8lYpSdOtea+QD7GkRiB4lBhSjm4i7FGXfdz8OYto6ERTMNBwrPuo9ncj342HWWhT1la
BbgzscR4HqfRJg/U5+J6l6B2L0ehwDMm5XO3Gqv9uPyS66JwDDiYZbkUu2Lyq5dFHQ05iQc47CwT
C2lJuEY1mM9Byygfh3yF68Jf6DjXW1dOzvUWKyOHqaGXn8HYOfQLIed6S+jwj3evT5i1h73IrXfR
gv+5LtCzcl5pipdI2CnSq4B0v2VBPnSHAM/8/e71MT/DPJzGEYCFhfYSkprLRThK2Nj30Lk77guS
5JkWKJrtX3gYwiwJMS8I4jCEp/czdDbPquujhVgfWfUSBE3XjdKoz9humyNlaFqg9mYeq1cxzBRq
hPkQ9qC4igUVMVqgovuJ8SJaerBG3yN3aJdGKdvqunC5Wr+pzATf67JJVAHGzcoDqpTLXnH9JVnL
MRQyXQe4Wzq+wkWUfZhKpkc5RKtmsmB0LOPUddhSHJ0wut2IRkh4T3lNAeZEHBjFo4aFJPQBoQsI
SgIub6o5MEm/KKI9srZbpkgM2oXHoWaXJpCw6/1ApRjcVb63x7RcmVTV8DnCFm+C+qBwbuZOyLk4
ttnZle2Qa+NFcFVC9XxlGWEzrA5XBtH11l8eQxJ+aIK+oePKfqH6KlijmBzP6VwQ/RwTgpNVWXmi
Vxh0FJkrgJi+j2I70ltwPz3dXSZjdiWesxJfvqlTH+C/vVFMcz/owRB5GBB+TSonSSUh8OaxMUDQ
hdZZ6URRAo543IHouhg9HVQ8aLmJKtHxwiC1zwkt1udCtvroD06+yp5iGejHspuDS4nGoHKM4ZAG
NASdmN6SoCV+40aQKaYkmu7Gpp5u3R4Jc+i7NgXCACt0Z4+0aTCkUou15cmS1bbI3Pi+GFEVc/UO
gS4uIkrK6TJd8eQFxcv4AJ7CXGu/wSWXj+MDDh2mUZYZ7mIYTzbG0Xv8ulSJXec+9Bs8VQGtmxYL
mUfx5YsVkKBRoKclI4HEJJkN2clCJ4affSFGkQx88mqALComem4oogBOZfoD92V9vt6jFs8lYLVA
8lOgZF0gxZsGaDIZnvWuhOGuHWGhvgAx8KYF0M7lca8e6CLYsbV3nax9bYt2W1WpfAzG6ms7EQ0d
ZA41paZ3d/aEAMae5XNtyvZN0Off14mFqzMqu7fKmiU5MiVNoeVZH7xdI3NEx3VAklGBM4fYhtjY
m2SB3njD1L6hiD1wOQ/DUeBRdp15nRVVtjXNPqaUQ5TsqB/7S+am3d114XQ4P2wuYfdpk6GUqCvr
ozdaxAOFfIbtRRRkyoVHh0D5XtFuZ+7x2vSG/wolJdmhbj3TSFFrHEf2fbTcmpK5AM+3QGEFVDta
9dCjMzE9xETG3tqSSJxpnqoV2q8FCYrXVucpIQupicwN2NLBmxmBckVsrRlLe9eVOX5sZd6osq5f
A7gugOM6im0Ce4LtIDrzYdlsuG7ob0zOld+G6CnIhl1UO+arJqeu01l8m7pR8+zZOt+XeoDcK5+o
J5sXnD+SLwGQKbUINAiQ0yP70/05znONazoH3ZhmnAqDvntom0IBAKjCn07WA//skBKtrU7tx7ap
X1saHAqkyR2GRERf2rm4QflIZ8p+TmKnf3bBBXkpQTFTn+5brbq7kl+BTafY9U5fnq5HekLkODnH
G49k6n7iPfxrnOpKCIO5Ojt2C9mde5aHaM8wGzo3HkkRThSTGj7HdztD5+LN0/m2xTj7bcSlehsO
aXQZcv210fV0oi1K7Vs63t7zpf0gl8U8zCeZUkcvTJExY8EMYzfsZCi7+3u0T7cKacWN1bbjKgnd
6cGRc70fYrptoZOBQkYsUk40tO2Qa89wKJ0vNsXKm1iT7VBb8Te/41IC1xh9bfUV3ZW70l1HeHgQ
Vc8Y5O4lVrP3aCklUKqsTzSI1K1XBO6mzqRJ62Oavvu5u/YByH0NggFFVB7jPfHRcNcm2UqGmPqn
HjPCjWrm5LvGAObXnvvTSAmM3RjDGG25PPMPFYBMBrL4KwLIaFP4cXEYlRk8KEKFZqnfrCByXhpp
JjQQlzCm2LRfZNj8fvf6LB1OmqSSS8Xq/7B3HsutI2uXfZee4wa8GfSE3oqUodwEIR2dAhJAwibs
0/cCq25X/Tf+iO6e94SHEo8MKQLI3N/eazdhRc0KJ+dhtN9tSty3VUghTj5/WNXDe1cbOO7M/o/G
0aeHLobETxj7MmIGAJEZsMC1UYAdV6YXVEvKN+uIWanARj7Lu7r7K5CM77F4xGBGGQQwJRl3ke57
T5Ohz2MYgPm2NfUvOcy5yP5DVx31CFX2lucE0jHvyEsWsUoSQa4tJN7mrRzThGFDvcGbmNxsMXzo
aZEsOD78L7PxHyvfrH73bsFoJiSuMxU7xJ9QUIHkgUNyOC0XlJS2DqnWdAQAMXqu+xJOxGQTVgRb
zbsjhamAsoauv4jM+MhENO3tqVFne/JIOyTla8mZXSb2rXOBtEiO+dyyKTLRIlrLRt/Y8yaCpuz4
xbrWaSFqm1YdRtt1CDKr56LKXozKUmsydJ8ZeB84kib7mkaJp0ZrQJW1IHmiqeze+Jr3tKb+RVUc
GDWj4mXlzUgNhb41BiVbNNv236YCAjGAxBTs1bvFhF/m+6HSjYtVNdAIY530QtgimAKqQ0raITMB
mXZ7e0d6V5+vr8VaU6mzjk10GSvMmgtTYTaMHSRL8r+KhhTTe65HiCBNkbuHLLWY6TmFd1BpG+1R
j6atlTkg7vX4I44gf0yZ9h0bGjO6BOybFY0acXSt/tUMP/bQM4PtrfJsAVVaYpk3HpqkfSXnBd6g
kM6JjPRnXRv1cxaVJdEz9E3Xr50vH2AOeJxGOcZLbxCuCUBYPRFBJyQnmoyVLz0B0+R9kV9ZaXEB
zct1zfUUQpoxTBdoB4m9bTMhzPlFpfadQyVJUgfszpSfbRmLcBHToxH87kxgFoW3ZfpVnO02gO9p
a9SCl1A6na58Kmvqq3xVgNb88y8Ia2dlReaLK5th5QeEFRoBfrJgmOL0cbb3i/lV0a3nKhXWXk+z
8liGzHENQFBW5wxP8TRoDzMp5v6RQ1iGAWvSnEHYYQGZ5lqJMFs5nrB+0qn4qR0D/hB//XXUQA/O
Gu+LuB/1SSlLMUjTcfWgFIMMqJq3ZsB4YdDw+RF0tzxOxpPb+yOGykY7W7otj+PYzFYi/djI6d83
Nf1AWvubSca1T0KMhZrF0kJMw1ErxlMWG8lNaKOHLWokFZcndA2nbXDhqKQWVhkAL/Fs/R6cDPhY
DHGVMVXynBGyqxv/UI+ud4h07bmxIt6FTYNC6prTA3FLmofgLjZDHgMYVzGNYhkVfTHhivtmupGt
OgJs2vd9EzxnhoYBRohrK7E9DG7QPHCK8gr/IevZVpXzM8T/pJ2rkAUWzPOkv0l9bM+IF/5Do0Dx
alXnvNZxvJUBMIYhJKPH0LgEK9sUBFD4WuVUwYFvd4OO8CbYVL2aQ0Q7CjjsIazKj3ny+CXiKl/Z
Se+SUh5ZoUkGCDyb7GyXMBkV+sJB60e1dcr8Fwrvhcij+dinkb9JkcdWZZPo29anD9npaYpWANdy
u2peyWofRCRjYLAcJl2TQ5cV1fCYjs63Xkp33sL3j1js5dFmaT+32otVVDRAyOv5mYe3yAJ7lOFj
/RXOK0pt2LkYYNeFsJeF/2hZFfz0ruu+fS4sbhvEa/SiDHuQIa5TN8/vQ22lm1N708KE6qtCcKkL
UZQmCh4szn90SKfJyWmsZ/hM7s4V2kTtDKkkUnzEJ4Mh3GTMPhjhN1+yZwjU1vIPNBqmatQonnq4
BQfTFU+VDyAus5NiB64EwJHFCXtyHaorZTGSrI2AvekZBRK+YfDat9jFJq2nche+1s6O7VXpFdmb
k+tILOj1uUq55rsq+Na5WOjEop9LL7nUXkPFVOcGF2FaCqpV3B3HQkRHCYFvS9y3vpgtsyy3+5BF
FTG8BYw0eMa2CRTXMBG9O5HX8wvTvwBgvTBIYwl6ujLdAbZbWQR5zQRuI78C8yeDrRBPm1+K/hIF
dCnNo8cygeTOr55RusDpS1aJ/sQBXNMnqZiMUrhTjHYNbRGruMzjmm4W0s3u1NFPFcR0EpZ6t+X6
gS2qNesjRN36WAqu8kU9QjuTBah8HaZGYFKCmWeQ23nkWPtDfWSv/KC5eLJC1d+GOjtXaWvBlgFN
TTAcmS+JrSPLLK5uzUesquQ6tE511FPtnMU05QDiBPQw2vEZ5YvmlkyPT2lGB52EB2yIENqe1K5h
NIE/6jiUoey5b3XKjDJvXxUMnUzIBwW250GrJmNPuO56/5RMDey0ErR7mY0PpZm+REL3XjpdUUlt
BG+dgCQqqrdu2A5IJ0+QHBGA3crcdkPRrEs6TPwCncQzdioGOBuV06qz6nwbaSx1pLM1GVd8Wi4T
36RwPh23rZ6SkrN9I6X7rVf0GheAVdKRXKKliNFE4hNPZLCpHDffqUgNbwpfUpIPwVJKO9trmt08
pw5vWMYfOz+IGshmDgxHU1pwd8L8mVcDUQq8whEnzCIav1U7b3etzyGioycZwnDXT8FwECI9jR3r
nKL2wcKQrPhS2Io7fWZlp54JMXOYCH7wSiRjO7wRPKFCGD8FAyZveGPNgpEyrJ9a21qZZZQ+sofI
Vz1MNupBgSyRRmPHPVmEuucbMVh839wA2045WG0r7+V+kyLtjma96IUc3nqJGapKomQrLOpoIqhx
eq/phzBus3MTcjm2cxwwBvn0XaZi/ZCGPZ2Ksik/UaquygrfNUfb3ZFX4cSpIGnZvvqtnz3kVHFx
uktaaEi2S21OwzgHQ0oG4DDrsu04w9M0xj4vamJQE7AT6CptwVXKeAhL2oJczWavLuSLFqTFUUet
hfM6XhUbmiDVxgO0g37pl3VJZU7KRiXS8ZD3trVXmPZyZRjnEaINIrtXsTbREgqpJof3JPu2oc8e
W9dW56QLTpE70OHWFpjMJANnDVOL5+HNVmUlDzrCN80N2zTtrIOdClbXPjMqRMzgyZ9xfln02Vhe
8NoWXnnIWI7gES3o5h2cfPPKJp/u4S7LLxhM1p1n9qd4a+hFdIlABt0cMOKdofdn0rVMA2VjXOrI
9ujAyd+NOjYu+FiOBO6qvdW6+c3LjUM+VAkDmSpaixGIeOgn4nsYDwDte98MX6p+7F9MiFNmnf4w
x1JnzYmaR3bAkvkerPwhBCsuZVEQ9kmqs9czeNWb3sKb1TKC0JW3zBsPOk1BlRMnj2ynVFCzwODG
baBjKms4kgySJwduxI41EHSwYUA+KxzGw73uvMRKXaLcll+B6cNDNDGk1NFzaRG17Nq0+MjLiAGO
5/y2GLO7eQDA3HJYxTvBtsr95CCdwjgjU+lnyajljB1PHfpaOylaAXNkqQ+vw1hbqVgciyh8U2jC
OyZ4yH1s39Gcr6ImxlRZ8iVUZvtoQeh1ZM6UnnWo1Gv9qwWwB+ufmXFrUEU0MDXdO/BFsGNL61X3
6UwRo4b8nzK8Nl3sAsPoZc+9NJDq/eZHTNkNRgTQ9FZQlzZQ8cVQ296g69WGGZ4ao/OfpVeeCUjP
XC3nMBSIZGM97oTDmW6B6MHqTY/o9kTVuQyQ59gTNG9uU9iX+6fimI6uvKDT0SkLNEOumpnQwzWX
VTpRSlgGHTbL02g6v2wkrWXRam+SrPghbKv+KuxouBpOSSMGEUAmNy0mIqbJiUMddTaAsmTH90BU
qVrVoiVmFwD/UBgvd0zfLZSPyD0lZnXxsEAo34zOPXGtJ4WeQaJRu3mtorLGsTdE05KNpVne2W3F
EYNz+eQ6HEy5VlAAYsO7DjKGIiPiZI6ouvONOKAyHVKhlhU3c8o4+CZ5rUimrG074BzrGzdXCMhP
UcqCwSjwMoxUHKctZsRahOsinKJzZgd/3YigDg6gpqTkPFV+Sam5x/uN1ijMEOQCkVyCbIUdGxmh
qJ4x+xuPXktZiS6AmZdRBoyrZh+KAQIuzDT49uOYMDuo1WMy31RUHmo2DiSPckTFVHVl0LnW6+mH
kWNtHEejW7vjZBwUqxWkbogmzPOoj3HbaGHJJN8xizbWmV85y3oozYuorYwO6oCydw3ZcOy1ftuM
A3V9KKkEeHL/kPexvzFE9dy6nn9E0vaPQRRDZk6maq25hQQF2RQnoeXTc5O82PN5NzKEv+1kX79g
DWEj3yjaRFTzI11sJvYYTyvY1+XByTBruH4jd7jUD0E5u2DyryaUVMt1dzPo2F56IBpQ9G9AftU5
TLFepZWp7TUjehonzXsYitZ9GRXHuyAo9ue+uovHCdYfZ7EJD5yqP4Oqg3rqsgd1QovKnvlDDCIn
t5jwiCMRLPQijw/mYNgXePkV9tLJXuZO+W41wOD6/qfvjfY6NRFRhgI3UIsEe2YvuUkNryBONWbs
ToNq5eMucew4fEtsyqbTnmJzU7RXDjQm+SbVnWE716HUobc15rdqDESE6c506LuqWYfdPMAWoX0c
7jfDA6pPdVCMVotFjJ1nh9/24Kam/gAlF8J4n79Ks6+WGI2tD7eadnKy3MfKJThQFPuisNwfO4rw
FbfJ8NR71YnVQbDrBYTupEiTG+PA4EHMdnLfqg9OzdratwP7KQ+pOqnR9FIrPkjkqDqhbSVM8EJa
ZbvNx4EZv5n/iCpiyyOaB7LuFPdFMS3fCCoHr6Uh0jaDJ3zTydJIY3t3/xCzVweYXkXXyTdOA43r
p6KrCe/7HCuWpp9xMxdrlFIoQmOmnwu9089ZD2FTJlwSDStqnof2Q2qmeDK9pnkGBLTVIvMjd3X9
BgSdlJyW/3Xv/jmt8+vFJK2tpzTsk4Sunq0sOCOjdB/gSNJNOXYYmwzqTQZAZwDgOWUYeJAIo8Kd
9qLxE2H02err4VlUoPO7LCUA4GJYbntZX5zGFHDhJ4vGis652T5mzbFw1TtPicGYSIqvVvm3Gj64
4FDfxs6Evqgr8ELETxizsG1XIfgyJx787zklayYeDu0YvEmm43nSobbtUePCF7vBO23G7sGLs+HB
0gmbxaKZkwM0ORGyrQ+mboSHlNJsuz8lWUe9rGrDL+VAW2hL971LHG9TKPen91B+jTbD+WJiwKoy
XXtCQgYFP+XpB8bFt4jh5DGf+BY9u/G9q7AnFIEWPXL+xG6fEuPLsBuhUTIqyKohfr7faGNB/GYK
vIPZy2o1efDe+9ITp/uNaBlwVLH1dVdwY3yWhhZRkdK2v01OkfsquirOXrtUG9pdgv7KPL2jGcRl
zGxp2rpg0oa92iAFKSpIPpMhIXmT96pCyVC3Ux3zLKjLrWEjbCtPbfVEQ3+yNWfrMvvaOci+y7Rm
jFfFAVsgJpM7/5sMWvCoELiWTebLLeOAZs0pzVoWDoKyYR2dWR6u7N78/0S5/yvigmmTEf5HiHCm
P/zFapihEf/zf1zQuP4LTO7PL/g3TE7/FyITQBjCv44ROBZxw79oC779LygMJo+6DmlaawbX/Zu2
YPwr8ByT6B5cJf5x/kFb8P9lBZ5u+LYFQsAzfP//hbZgz2nGfwR5bY+Uo286jjeHeE3b/4/ANuy1
qIuJlO7zOFuxQB8vYUAvROfAUZKR82214GL9b78znkqqXpZZQMlF1/jvEK8o4bXtbqn6KFzXNvDv
aOREzOOBRVlZ6nfXDKVyafQDkyo8r7vcr6i5qR9Lg06LsvNZWcBKQcKiV86S9KmSCttPtGYr1mrw
vGkR1j9S9NK1Rzhl0bzkxTYbp3gnDdDOU2MeGMqY/6cI6H/zkpg6rzmvCpIyadv/GgANWr+GzxvY
kGq9YBeZwqKPUHvISoEcqGkcnaZJBI1u42GyHrCr79g2YPZzyQiWclWPPFNVzrVGNH+CfgIEj8+o
gUlppoW78TvOtVHgvqOql/t/vPOuf/7d/smYMPjz/ccf1Lcs1qLo5K7u+QA+5gTxP+KruF6zkjVl
tQ+j8J1pqLUsLQmI1KVOVgXFlnPWJe/pi2X4M5YwiyoPzgMBozcaOfqtUaPaDSzuln2foZEC3Xf7
cUdOZu0OCWYjclImMRMGrd9diW/BYooDsBx6bBQPQOqyo5XdSXnT1jCnR2FQEoT79LcE8o3WqI5V
JiiYKobj2EVvtjmd097umCH570B62R0oNDdh7HWgMovO3RtpIo6uf2VVgdjO6XcjgvQ2nQAK0lBF
bE1qOF2BHriEs9edjWxugfJJRcwFwv6u46laxG73a8wPLWjxpeTr4I1BGTKIFkYa7BAXdI6rfswY
f2NGvspPQkQiyNdo/XIHN/+t6mneMZp5Fp7S36W9lgx0l52p/VIt5/DYU84lztqdZ3oQvwHzLRR2
GtIl+qnqebfANyNWpXt7hhUvuakmVrT4uhTfRCtIy4vWfgQl/CsKyQ+Y8G+ZH2YYmIyvdHwZOlp8
08H+oprM8CnoCit1FY5/tPUSfQ83+yKVzZHB+ibKqKGfXIhUmDGKmnaqxh5h58nmXNn0CmBiYUA/
mVsvz7+mlBC569AmNIHFJlDxXjq47igLKJdVO8AzK0xiB/QMQcaWFDEsqR9AGIGIsRQgJS8mWyY4
Iivsr6dorChy1p59y0fvoHCX1dNCToa5yLrhID31HcI8hhI8ofPam1jkX9B8af9VkM1DvcuhQU+P
tD2lCyhkH7K7QQmiRb7KX8vR/oRO+e1lFU0i7bvnM8npVP7TJOLRjGt8KUJc6pS2cNF2by5q8+Rg
agESqbwRwU6b1hGRYQcISAkEj22r/e4J+OiFeYYvjREwMbdihIuf1hQil8R2GWfS0ze1c6Mt8ffK
HplRV5uJ4V6quhm7scUIcooLOpTYs/gDtQhp/cszH+GuHdpA3hojxIqiA+81MC63LQnXZD3Rdl/4
PTfTHA3LONIY7vmj9xmzT2YcQ32PzEuYkXhPSLH4qfeSpcR4temUlGCq4iGRoOIiHaQKpnk5XjpR
PCUu2CcTNTLrtnYEd54jiY7t9lOR6MtJRRUeoJLc3zUGSbSUsORCB9/pBfDucvdlgkq58LLvxvf/
CPld6mxEWLe+tIZVlqk4oXtNsmyG4Co65z3h72kk0ABCcUxBNKi6ug1jdai66Ipj41fo8ARyyAAj
LEyP3rUwD5+If56TAH+FHiVIbc5TZtfrOY+5ILIdY7uh4nCS3VZGxu+cI48syxAsOju7tem4cbH3
LxIXoyQzWxSaiZiYNYRkQGnNaLziCUjXxkiZ/k/QujhrjIw1MuvCGG7F/p4ldfc4ev5VDCl705Fk
jLYrEbCN0qdzy6FsAU8Yp+tgXfTNwyhSeoiiwkbwNPcNxoikjptFFn6bjjxpefwMcKaGoDbcSmCm
9K4AIAp7/frnz8WDQ9VfsVFdxIAy+WIJvpqP77FhBFtzKIHB3GOVXVuJvjbQiiY7+ugq9PupG37j
a52XiB0vEuXkyriGpcHcfvidBN57ipTvDsG3qcInOBOrpgeuIsKGBgr/0x+sU+Qfw3TvNUG0Cavu
fdqPOi3TqMO0YYfbIpvIOAX6Mq5aJk8aCHu9dLdMWhqElZmeETts5934JewdY5eIdm+anDJjRRdi
Y0QbMkoXPaj3SIRvlrO2kxrlx/MeXK94i4L6mArnXWWcwvzJpnDwS/dyAaRpOE0Cg0ge1ISuI1o0
Yn/l5U25IDeELxt5lQqjcuEYgCApndj3AS3UHpe3pUPYlOvXK7SRXZYZOG1ys98AcLhkoCDCeLi6
Hq7rKPdeDcq0krT5iQVGiaC1fiwK4guVZ4ucO3Uo4IJKSv3mh/BHPxEsOxGJ4xroI+vF1ifzqsVU
ZjnJ0WgVB2humk10bZBUU43ogi6UzAUThj8Gq310CVkNVOS4+qAfhjrpd8J1T0EvuLSLod4UJLs2
5uhcImUz7ZJyX2Tty6ARzI30kfML157R4Dmnxi9Z1WxAw2LlpcznPMv5SIfGWoHK+Sq18A1uztkK
W7yZWFk3A72Klo3FZBb5PMGkiyzioqtHbdmONAkGo31mNrDtR/85cQYQDt47+0gGSTKIV59JKb5G
sP2t61hf9A4tEqaHtWaqRWgPgIRn7E5aew+2j5NrgsFalcpl/8sT1C2k+6DkzAJeKhaKDlvhEmOC
2uuJkKLJkqlAbOr0OsmArhqkziOg1J/J118qAhMLnsOwmN/wGj1KS7yAXasXKxBPjMHc4je+8hqP
U0HSAlSlHJNtZAR7FVEKA+M+hAfwoiIRnQi943sBbiW9KwlM/th2/zMJohOVORLKM29x3eRbW4sA
eJvVsvW8l97lChr59I90DwPM3Lg8uHMxSKjx23LeCidFOY/LVpa3xHnjZMm5D9u3CcMo52LpLjTz
1Cv7ORuoqlOp+phfOhVCHpz/Hr0DD6pqfyaGvryV9PeeYiMHkAkxGO8tMiSSJhWtrTLWDc0LHmrf
xsOXpuzsp8s72qhZbSvhENsNqmOQade+7T5tLojLybYWfZjfXFSMZZfhWq2q4tXHxdYzIIrdag+u
6Ekz+0tSEloV6QvLz4PWDi9hTOjIsYnUh1OwNzAl8FVUzDi3+7Pj8ri0xwIYwJhhhKqOlmtvzDR4
9hP3d5PAoUdZe2U3/IhUSWqFtHOKDBk+uGN1gavKL273c2GnFxIWVEBTNkMQZNe2+546rNNR2jZb
AgWwtK21W0IgdJp+r+To7dXgWsuul49WgduVU70x0sieg19T48dUee2h7Q1a5exhSXcFGoMz4oDo
hbckrocgPDE8ElqyIzcTom0Wm9K18RlMYm2XUh2LoL9mnmniVEsEDGiTEClhfKYCYl2T3XDarjyl
Nv4S5UPkMNnBpLb1y1cJ1U5yoO9v6reTkDdTa1krzFPa2PZfkrn0IZ9QUlQL+SfVn412meciX+O9
2LYFwm9g9HvWJe0uyIPfIqrDdY6Dc+knvPBp3wtEZ4wzaVMzYSvJXcuwfqBFSn/K84ELYSTQTFNt
mwYQoEBGwU+QsKmJDuJc2NOaAOsO8GsT1taqRD5cAaFgnlIm/BF7fV952jGzHQovOg0EWWSv3CyU
iEfVc0xWh7KwTK06SE1tZmrbxuHw0CrZcUoDmJ2FMfMKYSbUVI44dIvGYfU0hza6+Qakwl8ZjvuH
9weMEeyF24uZt1AeyGH1Cw2NYnV/8M8vsK5ZPWEQnxMgf3+L+72R4saN12nXe4Cm6PVgRdSTa7u1
jaPJnTvLjIlyBRo34xJZTjOjkbUyb5j7jTn/zPs3un9YYoSHztpt/kwS3YNA97upHrK/CMtl5GOM
mXMOeWyFiKV9ufYSpNnSNPay1hikeF61Ffg9914NO5wNXHTg8vHs2SCrkxFFyyl5Wf4dYLrfu/+I
6B6XuH/vbPYm+7YxAMTjxBRpjEV2owvG2JCkAIaqP5G/8fad168rCVOuTADEBrWuH8MA1TuL/ekh
CeYdk+WUW0sjcivs6chbBmfTTA6DCmxscJRAHK/oJM9KxrI4cZOHOCQjPfRmvSoJjXBUTs/9wEVh
YJLz5EWUh9RJy7DOkazmsgqXdk/DuQ0XekVW2Hl0TEMcTGbMq4g083L0OhgF0FPXAkox5gLtXGC5
Zd3e4xBKEx0YlLZ2u+KT9Uixt6NAnERcvyqpDawSIbpl5mY0ZHXWlTVdNcniwacrJZ4osNKM0kGL
5uc3zhCd+s75QF/4NdVTupeSVWpThwcqJLKGIJ2QDvwTrbSfcNMcAhipC8eZxMltOD/kJZcKJZne
EtfPPicuSDRA+YusJB5ezedZG0fzuorqR2xA9ZEgBNUZff1sG7CH+4nNlC5HqrRpvzy6SB2ML6KL
MQj26rmzZ49v75uOsm8VKORWDhmWGvl3p+BaacGhsLmANZrMj7nBSiypouYWQWyl+TlgdenRIhPC
uX/3vOiRpIqHAJAMm0J00Us/5X9YFedvoGdLY6jVHgQ7yJCu/8Cdi+u796YzbxF/5ZuKjAh9IzvQ
4awxGWz0ruYdsS0FTkImELIFW+53VBi2e2UwXmy3u4Kjh+DcRt9OocZ9Wdjf2eDFxzSE4zG4TbUq
lUioulPiQbOQw8NogFtDyyqguvFFc0Ekp3nH2TIzn2CS+i+RRk+j1rWAO8xowa7evQ4jariflhMd
kgkr1jzxzVM533S6fR17p1uiXNIVNynzJjz3mjJ+24l2ODejVl4DgtF9YmQ738IZEQ39DQdOcWBd
HuJPu1KgnrfJU21YwUlk7m7m4JCTGp9wYoB8w9t1gBrzTkkxfGGZdoxBLX8fDxEZSjcy1+B5m4Ve
vYOULldcxKx94yTBPgPxa0OTfijxVy9sGdl7NxuWwrGuUZ/qOwhvMVukTO2yhprt/sVoEB4m2z27
2BguJkr+IsLPtgVGfABoQwRAhj/Mt8onY9BXSd5ByIzBH02GwwtmTB8dc6WdUFta1ArKYNKj1elU
a/LOJVW80bC9SEF+JHasvdcPVHvF+Vs4GemTl8PJD+vm2JdsQXUpsO/whugmuBitjI4RqgzwNWKo
C5WHPdlj9BLfHR7FaAQzhqpZVnbq7PSJfTxDTWel6AVc4IfWjoxtVAcqu63LaBkhamMBhlUw+B8h
k9wuYCUzTPW27EegDrxz4yqSByMq4ApN1t4gPo3o3sJvnlgc2aGJDiE+LVF0T1UEyx4reC3x8SRj
+RBassMkpnI2IHP7Gx5Awv6lP/LsmPNRAvA66fS7BhietyLJDqilSC/Kw8GlMeMYFbattD0uAK/W
j46QV8GSxliGvj0AQcJX7rdwweOBRoxYGy+sp7GV1bm/DzXAyPjtdL3suFYzjou88SFMJ/NQZ7bk
bWMGW6ECAD9uz1mmzkf88+GBDGZ+oyLwXeExONdvVa2Jl3aAOobKcQ3JXjMG+8qggj0xiqZANmIw
QQMgHEsMSh6rc1UDxiHrRgW51ZjYIUNJGY3/E0k5bqe+rcDgTCvPwbUH45/6uW5TRj7Smmvf6D1j
xOl0bI9Q4PA3BmQC5qgv3vE6vdVmcva6MIJx2oeHEdiDKo+yoJ96gjxoFo3+iGYJsoo3J0hCaj0X
QUWO0Jtv7veEOJUVl2T4PPQb1/PdoT6xBQ65OsbaIeoSwOadZKxRjtQioCVp9RA4y0zLGdxaZNGk
VmqHLK7+yDVjXDf0lx8S9GJiUkG7FjTsUJg4N47/effeQM6CJiO+tPfpTgsvZpZZJG+x8gOSVuiL
yaZn/HqgFQNnn0zkOnO88RCDDI9hJbHL7f3l/VP3m7EJXqk2BlkNzZXaEGr3DphEur/upkUl9jpx
Zp2KjMM439zvmcTz2Qeq/q+P1QgjXE8yIkmZnx/sOfF5v5ff86VIH2R68DGy36FMcv4vrYgYVw4J
leBz8pfpZXkwqYwE3w5U/P45sHAsXf5+2OXajwE1/eQ0T2QzJfH094P3b3C/+Y/P/f2hricywygK
2hFLBEic+Wf+eTNnkSPcfP/5DQ1f50vu/+fPu0aJZMucDhTG//7qf/yn+ycZa0IHaqps+Z/P4P7w
37/Q/cPAN0q2wMRo7w/Ec0u6Mgdv+fcP+I+v+O++y9//xRg4cpnmkQXg/ciJEJSUPWTrsACLutRc
OpyaIk7wCvIwFfK87H3Ak0zqJ0FsaI+RS7Gp48YLRXtAPCWHeP+YvgB1GJpwxuwR9KRNks2bKyWc
n47RbzVqz1nuv7jQQZfm/A7guPoVIPmsnWIsoH9qRnFgrMEDEIwzQKtDAXc5ew4YhctwqLaaJePx
mM1Rc+y1DhIASezE1j+HfNrXXf8Ty6LHn7t0I+j+ZnnIqUDHOR5ygRwdaEzgVBmluiD/WKc73c1O
qTGF6vwshPcHY/dL4EDNt4IrhIwvt6AX06CqFCX2D9h3TSeu1dDOg3PhrWDF7Nl2v3eipJbWob9e
Wt9ugy8BwYfgTK19gSLkqPMiWGgl9LrhVyolJZklMLxYaylIiLA21Wo8W4X2R+iyAA6M57y3b0na
v8TVWK5b07/eJwh5KFB4s/6X1TtYatkZuWb5Vtu//QElF5MqPsFuZ8p9p6MA6TVomzhWv+38ztUD
GpvC24mwHkaf5vycCV+VjbU0Df/oOUnIAjHmpwE8Zv2XtMNmaAsHs13+jG/t2OM0nGe9Kfbc3MH/
47SvAjEsRkzPqlco809O0eBjs+0tmNyfxrf1VdCIi1kNz74x3VLiqzvDxjZeB8VJ1c2upBw2Y+2W
pmF6KFUY7XA8P5UQDx+68A+vGFkWYU5fxviVxxkE1rjWuYoIzQlXse5kmo31oF7U9hQveoPdQJDd
Bsu/89Q2/rFmsUU9gx9AaNA5LzOK9zgnLW3MfuwXqidV3cZ07P8w2ZoySEt96xNI5aYa8I22IUDn
fhd0wRlHF6dJa16eP+g+ThaMSAuoKs/esEqgGTgYQlR3BsqK2XhcBeqz6xvoJb32qw+qU9oZ6baI
7NcyeS3N5G2AQzNnH60tuMYjcUxJI3ifsHoVTz6VQCvfLb8LS/IrQ3jtOJFsrcQCd9Di+OoraBa8
e6hoNCuDbxOMZIWoMWDktWxLhhDSwopql86ws/B1pr5vgJFjIR/NGxm3IKRZyZ9ao2Ie6ESxbHYW
RiUW0Tkjh7Sh+zPhBSz7HP1pZC/ITv3gd/+LvfPYchvptvSr9AugGgEgYCZ3QG/SG7kJlpRSwnuP
p+8vkPorU1lqVd9hr3UH4gJJkUkSQCDinL2/TZL0nadFhF/M7ndCMK8th2Q7Y/QTshJwDRX+rQES
eZXlsNUoKT64pj2R7+I/Ks9CrjcfWJQdWUsQQNGz72C3wwOz5E0EoXNTjjLmTJ/PsJV/FNEOwfd9
kXrP7qBX274oT9j+o5U5Yx/yPeNLo5sEYiKPmBN4lxYVVTJUAHU5CCpj3UIsTP0eDE6KKavIHApB
aURHoiFkTh8rTD4jwqqkVAGQICyszl2Vc0XSNL+bFySfJk8/4uRcUygix0cFA+WYlcf8S8pFbmeo
c620MxYtp1LCi+efH08RVnzOlqk0ycLk+qrJ+oEDnpGG0KeNV7dkDXbupi4o2VUpVYYabhp5g4hO
axAMo46uFajMugAUR4mh2EQDZJd2xj5HLPFVRquAq5njMEMILsxhBTcb2+ykGYTGcuVOh5xC8eeG
cs+5KZIQZCj+Y32sx02RNB7t22Fbu8mnmvLI1sygLZl1dY8BCpSLRTZYM1Nu0j5lI9S/eeC8sh0K
dvYXA6ASn1e52+JeOYiyK1YrdLX8+x6qfyO9p5p6CHtDfHH3QT2S0UraSjyPPzDX/KiT5C7yiq0z
5ICl7OBRNaTpdlUrVB3t3rWx1A1VtLUzUGNOgg0GxOW49n2m9CKZCZmSUCSnIT6aLiLUHKkznkH1
9VsHO1rFTL02JZU8Z59WPitmi/XgaNr8QTK3sIjdtJpGkqNdPRlV2OxBNgTbCt4ujbQ6zTgEDYue
n/VMGuUxq4ij77XrURXsW3VG5t0RdCPwhg4LXo55K/S0JyOMkZgXT7WqpwNbj+l+1MX5Es31Wvae
vypN2PeOfcDwWB59Y3qqOINqys6aEB+IdRtwbkef/fF51KZyDWAQfmZ9NQjau0QsrxIVHkXpVLef
4UdTcCtpHVCRWbfEECASyg+snNCQs5gZi5OrEqjDLNlZ1GBXXSQ/R4KucZw8mSlye4n+aItBzFl7
wXA71+5TwhhaavKRxNlzBhZqZQiCZ7J+3CKO+UruQLTi/K7XbcNnwpa1yTUzWvu5fR0nWUfySuOt
oBxtONv59W03WjNFiKtlV1gPNNbAuXqopIZq4oDwQXlmnnbnclqusrIVa2UBKlCR7UcThmKrHVLt
R51WKXUDOjud1EYuogHnwFh9SNLrtEAoNM0obAhBNsGTXnZdNa7G0tkmHWG/iG3JENvmZnfp6fh+
rJhJUjUzOTDS4LA0/FUQCfkhPzv+RI9w/+k/wSTv7v7XA4kWRfZrWsmvr/ivy+ipLpriuf3j/9r/
/5ODAg5PoGz432+TVn5R5dwz1wj/1+YrWJyvb9U5P1/4U53j2X/h/kKZ4RLPKNHS854/1TlCt/7S
bQtbHlGBDlplMgT+o86Rf3mWhQHTcw2CBBwT0Uyj/h4pkAbZkQh3HNv0hK0LXvWfj/jLznzdub/I
OUxHBVi80efoHu9h6LoQ5AZgJxTvkgo8vclb3wcdCpiNq1Lol1ukMN2aUg2wdkilTUCaDx2VT670
0R5M/ikem0/o8W9SwCXruNIR8Az1Cj+PszN6piXiMIFNTLEVusFwE3Sb1IloWbKa8Wu340z36cDk
aE2tNN1R89hSeCOFyqMijPUJEGh2x3Xrk0moYKDPA2uP/IrF976q3BthMjfVi1kezZoVOhX6dSq8
z3rt3HsgaON5vhqs8cktc6qdVrejg30mGOXk+uPBA4BAP6yjheJcJh5hsrqR3BVt9A05EXKfQ15q
NnWQ5i6RDuLCKnI40Qg8aWWxBla6BT0CaoB1c0MqsZuBfei1/BmD955T/RwVu7zst3PT3XRjSi2O
ono/ujVzlech5D/jsilXrWU9dgC0hi4BHBTA8DD5zhKoQDI0t/i5Ci6aFRORwHiahbWdWgq9iHzv
qjQ5uba8Z2054tpvue533satNYBv/UNZ5V+pvvctZYApPoq4rteQ6hhaC6KRx/pR6Ha70ZnoziJa
0aKI13Y0qCjBS81xWmwkH/S4B3aIBEUbskuZ8XUTfoVGK7kQ5v1NmdJdLw0fnCvN0oQFUVzetfl4
cKHTrkWXXMz0A9fugH4YRerXagoZ/vHwr0AKfy9S2IDymqbAvdUFO5v3wFRYVgzfEbnpho4anEZD
0AfJKtY0aigKISDHb3WWXFBPyldVCvPamxHb35X2kz7al0OZQjrhR5hQ+9xBYD7EE9VH75ubRGdg
mczcOv+B2e9NyL7GDlzsh6g/Sj1BgjNWzlFYRJBrSbytxeTQawofOxIuD2HdXialgTfU6R8Kl9aU
kt7gUIGw6cC3lk2za9iZq77BwDzF4iPEa3Njmw0leTdBR13FqGbXpQWmMMzTAxitK3yTJT0A316H
fU7HtPzEjG9a5foHy0k+lkzN0GijUzIc8SHJ86epv9S9/JKK+c5NUBEgryGMwXY6+mYEFhX3xWDf
zZl7LJgAIGkZTnWgbxqb65UZ+Dc2YXlGfuVoWNhFJO9mB9Znha1v9lg2mXW31UF5mAXcJhIP8VuZ
yeXrTWMD8StyvmLm4hFsyHznhB6mT57LkkSIre+2PzA2Uoxyc4HPuIIQCUumhADhGb29bUmvRjT+
uUKtsoK0TcOBquOG7jfMcfMWObF1wHkKZVs3v1d9HW+U1Zw18dGXLfHgeq6fTFVzGWg0vGy9Pqax
CEBpn6pyyXLTqbXzsrXQtNRgvB0t99PPJxWWrVrqLS+ItpdtMq8l+C4IWS/337wdxV5WE3pLX8/q
TuPQigMH5su9pOZn2ooonlCmYW5mPWCzdzIWGrlUQOkm7E9uFz2RXjgyfOgVUKqAMtyUIivET0sv
2zuEMWkEK08VDlA9tqdgppiwbCGjvyEASexeH1oej2vjKhojZ/f6/7EB/3zlxLVkw0Q1W702r3D1
kDznGPBLVNftXUNr+X/AI+WR7uty5/WVS9sLnB6visA1MbiRdqL6YS/v9NLFWx7oo/gu8Hqao7XS
GvTFfdNJf5fkkfUwZBqWZgq8Sfy1RHaQGg3DDcr8oXj0506wOMUXURVOdSMgIKyGVrFx+37fATU6
D33xgHe1ppoRGphl86sFfdO1VbCqyzw6gj3LlT6cZt7XMezvIlYcyCSjVamVO7SeKzlW8dWc+dbF
OPUPWaQV27wnFMF3FO1jhuJQO0Z1MILisYFCuyYt7EIry27bMnXcphGg1LA9d/OnUZD/6k4NFLf5
U23ChpDa51kRG2cFvRzHuL1iwXFMDL04lfBZq0Y4By03m0M2Fd+skdoL7uXwABzbfYxYXGS2k9AM
BfhSam521NzgczV1PxBUNXe27hc3BpoT0+23NHi6hxkS72ku8pvOHxGIAGH+aI8JAobwLotDf6c1
ZBiUBEFtG0f/1BPktU+Cyj0lHhfchhzw8HtXjvWVEd7WyqQxILVbFROsL5FP8WbCVLHxg5a2XbTi
NC5JnArgGFmKnmgb/tlS59mCG0P3UOWH5T7hKrHZe8dxoBJ4WHBJyw1+jeue9uOO2QRgRQykyapt
m2HeulZnosmVyAKahjPScXpxTGPKn16GP8U189PMmmMjRy9d1Qbz/OXGL2nJgsvhYHy9P5W6sWcO
TE2eREzW5LSQlxuyI1yKlxzx9cluEI2NiNNsMl+OpUUBO0ho99Z/by2Pvd515vKDlo+KFcZ7mHle
niZUyyi48oG0XQM3FjnKBAULDKrqWUs1jiPDVCpDVUS0ERSXEHuPKYX103IjkUXPMGi470pqiq4p
P9o2Ov4pwssimRWgD8iPosJJhx+7fSGWvd4VhD2u/cDp15lrg91aUFYvm6HCdS33NQSukDPKJ0I8
G0pvWryK+T05IvkZoLvj/k8nZ8LrSqhP6FSnYiKCyIt7ie+MoROTlsI7qk2JnX1f2d5u2cthPG/4
hctDP80/oVjLXu5UH3oB+i1by2PplPyQk15svWzMTsUgft4sB8Lr3WULkuGEV44iwLLf4ZDntN25
idRhsDxWZg6zF7+GCJ7ZFU0JDgh8SJRHl03BvAEplNZ88nPYdI6jl0c9+rbQ4HzdtzZJgEt/+UUX
Jtxy0zpmsu3Uovb1sUgR4oK4EXs5tmRGAD57vdEQo725uzyxPDbbn6sibo8uYgSEOuo3XQ63ZSvJ
6Bgmvuuul+Pt9eb1GHw9EJ3UQvmJkKXXVEk9SN3rJCc1E0c+K111s5C+Xghiy33ksyXjE4AVRQR7
2Xcv56hOLYnkC05XumEMbcm0ed1xTqBR+nk9U1/3odkBnxyc7rDsm345Z1/O3JdtGZdPaBnwgai9
87qLlj327jEo8D3FEwK7X89WW1Wr7WXfLWfz8gxNQn9bhfoHkbKYfjl564ZfYLnfxA7nXQRO6ci0
bxXlrJZXyymznEoLk3DZen1MBGLvNIa1R/JanxoycBKgvRK78J4kj5rei8ZwoJ57+Q/qsSJAXNbL
zgE//zf78O+td49pNUxLjbk7kmV3VtfGFowmYJrVGM712YvmvbEMHGjET8tW7oVABrz6y7ILhRoy
XvdoZvmMact9tDr2oYnReatTcDkliyZEjRsQ3sJ0LXG3HQY+LKwKnPkyzl55QxW/cOpMVbga5thf
L6ckwgXWYE1KbI86Te1sYMq3vKg0xW1Otuxu2dF5ZdvJajlblxt/QePWqs8C6pQViDohYZTx6mVP
v7nfuLa2sfA8MTSOHHMve1jt5lKdp/ryIEVPtEbUBSnJ/dzDUkEHl7vL1nKz7PrlMZ8+uJ9X3uF1
uEx9FJOrZeR82eT9SYnAcglnx9p56iKTqaEGs3qRHdzlK4zmqL7Y8pwR1DPWXP7HKJgfHZbN5Snm
YT9fu9wN8NfATLE15ToIw29+m2T7pc/SC77SsvV687vHck1Bcl//T5Cpn+Z3bzGyVtmSCvy8vE26
vM4P9LOUZrR/87LfvfbdY0k425u5gRYYqZ9/eVZPna8UAwfsLjxUjPRMGiXDqdvvYlCXI0y91ckK
uAAtN0Dtq9PrY0OsTjZD13Z6bTh7DPm0ULpsb5K0yfCiXoYGhc3lJcuLf/c2yxNvXkNm4FbG5gVC
Q2Q6tflRhKSaLP/r5e1e/m9fjgV7nF9DgIveL88vN7b6wy/P9rNFa50Dhex5hglUyuWpXNi/bYjX
pLHpKvcdGJEDbQiadBo8wih0mRbk+X5W56hQN9BteHVpqu5nW4jkNN8Xam6gkWdCB1DNF0KbDxP4
2adatyStQs6IKWz9nVsOF+jRi5NfomNFcO3nF5MikzHI5Kf275vlrruMvMuDsZdhWQ/hSkbqVH+5
WYbtZbNsTQ4hmta3lqu3u8HsvmdWWW/53Jw36gbwVEGIpZp8LEzJOH+EHZchIHYA4amRB8d6zs+G
I0p9g+Wh5QstNwFwOrzIoGU8OZaHRl24QjVLiNSl0VWGf09dAlHG1ieNCwNLPXUNpIWN3WjMETC5
eOxXobpqTvRxwGqy1bRZeOo4EBU8FtjQZznM1rYj0+LUqJtlSxB8YkVNd2jV0Duq/7ps1TZBFsQ/
KOYdH8Tk2Exo9HAlUCP2cn+wUopKhg4aUuoFCh8OWEdNpzIDAnCAEant54Eurposzmq4ednScd+G
2mrIzJl4cPU93aqpT8tWxRfbxXN3GVcyNLbGJcH0nEDqiy83dhd2Kim+w4oOfzajC44xWk3R0F4L
6IkhKki3Q3cRNyzjiEfchVQA9+R+B/pWqlOPsNKbShYjbAI1lCo+L7VsxtNlE+EcF2TLv6g82Gaz
0g7q1LOobavNTikBc0Of9oiU6FdxUUe7np+WLfYR14XXB/U+1DZdTcsuUV/i9QZkr7OfG2f3+hB9
DNVozimuNz4lEkvWu1HTbpd369WUYtl6vQnUkdqK5iOSIHe7vFG6XLuWTXvM+OGtOKG70stDa7EY
O/t90IEKxoyn5uDLTbUcajLcmHE6HoDZsIOXJ7QCsqTbVl8hhjLZUkeb65H/hAuJ+xIrP4dba3bs
XPOr0RvnHFglkwF18C03ETVCHdpa8Eyxr9oalDl5a8NbzTkijarMgegHEFt1mIQs9v++jxFioCXm
bvwagmyskLEFTFaEJVWImH95NIoiPpzMnxCe9nAGIfIGCsu73P3HYzFEP29o1sRS9kZeXFe4/q86
AGMrJDrMaygUgUz2EsvfzVjW162t4TWf4xP8CGcXGra9dr0ixzyV+dtyzqodKlZExbo734jsbtJz
52AhNkOVeV82s3uOx+KB6GH/0ERAq1rT/myIiXSbKlzXxazfdJ0oLugJlL57yXQ7vuwm3QQ8WdHa
cjghgnBLzFi7jYS1xnB141HN/YAiNDkmfZnT+HfuYjLYqcK05qrXnRM8P3C6ce8fan++TXxY8VXj
tOdy6C960wanU6nZwiB3MF9oVtqQvxyWH1MTV8Bh8b9pg0mTF//B0Wog0fhC22qektNPHNF2ZXdH
UjQOXhCRSlJJeRU4OJMicgKxNXwcTM8kInGY1rkzmBimEUoYUgdihECdylZ1rmOzOi9bXVL9aFCG
7WTVlBdmuExyM9z12hjSvIUMOZdiwohWI92S9KvywMHVRR9uLVMrukrTjMInq/Ed7bhZ9Yt1OIuH
OIU1lNf11dw71wxnw4PZRS6Zo0jPcFPGKyvXh32QDtl1AnchNGpVBgmajYyxW9cE8k1m0F0Ybq6v
+7LrN6AAaLcWUYGVwr008xpmZyUyEhzl0YrXKaXCW1lqD6kHKst1oq1oKaRmZvck4T8CwUTqO4V7
AG3Nyuq4gdeWbczR21p+/70QCrlN1sQ8lBvMmg8yz8ZLH9L2wZLT40jYxBYwFB1EuGenktTUbdx1
XwoLP2KXi3RdU1mfYv0bhJnvRd5/LwPMXbjcqPB7h3mMZvhj3SUodfDoJmEAtalTCU7ju8oGCm5W
ITyBxsSwJUf9tkETB6Yh3eCSg1WEFmjncqVYJ7S3+jZA6eHJba+gZmM1yb2k1WtpRoeODW1moU/m
LsmKGS8gQlmbqf+ODJThWM7GtM6Uu2aIvvfIzPt2ZTKFvZi1+IcuSMbomPatdZE7yHhLDF1ZcWma
YIe6ij9cSuSO6aTyrTT6e3akHKhmgS2xo5kRudUPEFnMN01keQkLzBU5mJsOyTQr0YCreUtQrzFm
YJra9hDkYu+jZ92YRWps/AiEJTyizcgBCr3Hvfb17OxpdgI8uT3oRO4ck6T6Vo40Swphtpv/6d4B
VWqnh6nEGf/1exblG0hLdfTUvm3Cua6ywf/fm3ebH+nX4Wv945+v+dm3c+RfuuWZprBtqZt4SPBo
/+zb8ZTjOnT0bE9YPCH/btuZ3l+uyQPEPVjSefHb/2zbmS59QCGkzvuBVsKM/99p2xHE/GvXDr+/
tAUWfWz6nsvHexdLn8R9GIvZqw49ju+NKnnNoudkAqw/KK48ovYGLOmEgmQFvYf5EEX5IaJ6J/ph
3GTgp1ZBw3xB0nhex1pDGwO+d4GmcjMlTnUG/5iudjp0km3ZtMG5z0mJdHGqlUlvbIbCaMFU1us0
CS+6hqwNLfiChKfZtBLLMUGH3Tly6QGY4H02XE+/Eg3k7htHJSBN2TEicjOyLXlO7E0e6hbiCldh
s4ofrOLmvYWQGhu7OumIb+jz5pM1yis0MRGGAdqB6RdLQ6fsWx3V1wpDykT+qxc6HyZTD0An+lcA
XCBkQL/b1qzrtn6N0XT2FZFQ7v1MyvsiTs96gFFG62S7JjRsPtvY5vLZ2uNJqi5rIf3t5NL3z8aj
2+nzwdEJd7Oa5MYIgi+2n4p7N4JHlrgXgJTh5s+MsqQ+dIRvrjRIj1SFMDuz3MJNFDsOIxpRknOg
f551LEl5gUDFkPfDYJT0KpLkniLf56jc1emlWePbH9omBHogfsxc6taxU16J1BDok5AATgSKGdmk
r+om+tIByAwYKOMEfWiRiXGNQQCK5LDNvLbcZRmiKrvdcQw9J0NRrE1kUjB/23umtdhQBft+pxst
6Bw8HPOICUiS2xgyF+nd4LvUAIvlfkZFITRu6964lRiv1p6XhLQw6fBF6PJ312FiXDGLGjbgYZ4n
i3w05zT3OPpAO2WXXYSFCGO676OEcxq7Wjf1dJZIRtFkV9+F4pPJihZcQozmWsbZTcgfsk0UbFAE
LtuiouhuGLc5co/JdIhQ6y6FT1WervB9H7XROvJJcavbdj0OdBFTnAUrrrnHxA1uDTe7KCagaPq3
usxuyiph7VEBZvFJkIpjdkoyBV882z9OpX1FHu9cJMfUNKF7Jl8q2ZMyVBT3Hbwwx83TD0nvr0cM
vy0BomYYbjBq1ZvM0Q6djpQnUmmX/jVL1esRS6HvoLlMfL55j9XRlpCfGmRpZSbELusNPLjVTHKz
HqB6Tg9moJXbDLI8jOESNBit4IxznKL5SGlusHZ25Ry6Ep2Hh5QNxWOyCVTgvBjNfG/mqFCcCtVS
SQJQFAcPtnDHVd7SKA717Dl274BnnpvBrbaFJ4iU1VgF+Aj9a8cm7f2+q5vhGpPuRabbe0rh97Y2
tXdk7sA9BNqHve2DWSoLUPSMksjPwBungzz47uxSoGmr68b2aMDeT8pdmY6i3YIAf+igVKb0J9LE
R9VcR/s2pcGgeyUqvCy+AGLqbAMzwVqboRJzqgrqZ8N8GeUkZvk+Opbf6lT6N/IK3HZ78kztymHQ
2ZVqbCPTRVsVfhBvfPFxGpgMBnp/l0UODR5apr0TZ6tuMtwVgSG5yfSsphmvHEn4bvEb2tVtNaXj
hck0ZmXgwFlVLVqpkDnYNo9Ka58VAVPAidGpT+/cyrMOGXJAYombnZ+gyIK2Nu+sUL/2+tnbQYka
qq5Y+1F4X4TVTOxCfo/mi0Z9mz0TsC727UyiwxSKJyc6acALTsO938RU182VjudE4EbwxA3Tv3Tj
TcNVP90aZnxuVcqoaYb2uiQq2/X1J/KJiR4y5AewU/dRgH6pNyzEcp1vn20iuVkY0FzJkSP2Ls6o
oCS3JoUNdi6NGZkSH2ABli7oUsIokm2rzd8J49gQLcKcavwQC9CStoCW3Et3bwbMbKYuugWoN+49
UfQbzFpcN5zaPuMPDo5lF2yc7EOtBn5DjN1ZF2O5LdIcyouut4e5iM4WHO914qPZ5GhJLmSarkUw
hcfU7fdFMkjIuwg08YyI9UQxdcNKCA6Vb/TIO5tnbDEKJTxrZ5aU2jlKG7kPeuNGgy1zznuQEomm
RL9plZ1p1+trOkY0920nJlpgvkLSmR+0mnnfOOlnonKY480ZiXcjCrfKI7khNz963RxjfnY80CFV
eTBJIypiENwxfTJKVpa9iVqL1G/1KVj/4DFRN9X8HDqxc1rugJsYDxxoL58yJ9ydxG6SShrUXXNp
nPqpkmRbLZtVhJum/SA9Mq4C23wodODOWhceJkH0Rm0Zt6NJyYAEpF6l7BA2SdSO2soNAfFSm5Ds
xVLfFHjGM1kFO5p6FTLvT33Ko7SlEQgSP1sbVkkekXUD+VHN2ufLtJ2MU0AL6yjSYN11zrgftPmy
QpH5P1Cn/yeokxDsqz/NQHdpUUfff1GO/XzNK9eJGaQLWloi8lKzzP9QnZy/bNOwWUMIA7eL6byZ
gIq/dN1kRmjDF9IpNsHu+TkBNay/FGzIc10d7ZgiPv13JqCGoja9UY1BlDKlRRoJFWk29fcII8op
+uyWRXeQwIgRV9fRtRYX8bkpq+uWsQdrMDDvKNMSIHu6QE1GQndB0lZc3ljlHJ6NDvpkC7EHSiy9
d1kjzeLqWAHKh6CQN8dW9JeNJKMM3Ue198LefVkb/SJsfKt9M96BjKRuuJKIWkYyUioEc3m+4xuQ
ET538Iy90+wNEwFTinkLn7fY9VH/oQym574ZYOJWBRBn2yCTwE8/IjO/mxyCIRsSCZIRqfmBde8p
JGWSlgkp6ACXkMa2xqbVgwcRG5ctzbQrIxY9ZXQW5tilyRB4Di1/JDact35zCP2U9739Sia7/u1u
eflK6AU5BJAHSsSBv3ylwNI0zQ/NZk+wOPmNmzborgSAa5QPKL5TkRTrPo6qdW+yEKcOR8Rcgw08
lYmGApXd0+j2V1QU5cpm1k2LBV5d2W4guntbsIEbZ0Cxp0PSpr3qm8cO27puFFzBbSiWozVhUPIu
vNFpD1Q9IVFYx8CMm82YpoeA36iIwmz956/8m51o6xR5WXI5huvo72hUTZrYeV1A0iuD/DkuqzVw
1wO79gYIDjUU6tl5Rli4lVsPf/7DFgvKf/7WnhCmiT6TRaJ6/s3hAyTRyyZ3oHGbNHTVkXdguXHw
Bx7mSlz08P8DGVrHcCBQrsOAvyrCZ0KRN6ANQ7oTlnZoehTEmj9SN68MBnkCHEC0wK0f4gJZOko8
SK8F723v2vSb5g6PdYhsJc1Fg2UFmD+65k1GCAIEA4LFpUHUsd2jEgwI0oC6TwYwUaNzk0lmxBaL
NQoxG0Nv7ofC/v7nX2M54d8MCC9H3ptfg8Hv7a8xtOlg4aREsdkJhVabkB/OogYMlA0b/CjZVve1
cj3Q07cF4kPPaIy148jHPm6v//xZpNrn//wsrs4aWelnbTV4vdkz7tRbeM/BQ3iZ0+8Hy0UCaiQf
Ox8adyWmC0i/DiJG4A51AA5UT8V1hj3i2vHKo2elh5kPfuEXrBZl6bXrJodp7mFgqgE9rbKJQLI4
xzdpJd+kwZtEVfG1FV1/9AIutH5luxt+jAfe9gG5K9BZCBaI/mBBChcdXeZGzynM3bXvGAQQIJeS
mf0pK1GCux4USHP2x31C55DF7DE0JupNppttpO56EDA6Ylj0j6blfwW1+mh38RdDlN7WaauPXYs1
idL1RVSZa6sOvrsCr+u//Lb//GlhhwpqGeiVdaGucW9/WmobjprBNXvXSr4GfkvRctYVbUqa2z//
JfH7M9slAd6ybGA878YyInC60vElw3Mut+hVAWO4o3VM2ubJMB2WYK6/cYwOf2ee2CsZ6BGSKGZn
vq55WCkLvMzud0t20R7rkL2ewjomb2Hn2yL8l2H3N8ebrVtosk1qtVx2341BQGMqw4/1Zp+HiCWH
6lw08ddeT29GTZIwFT1DkPrXq9c73bY64bjEG7ggDa7FVJV+3RMeybJjBGd9L3o8ASZ5Cpq2cXCI
zLYDpsmnJmlDv9Y882C3wZ3hu0ejyfsNYgAf3ad1M5o1GWlh2++wNeDOi6aHSAxnVgI3f96Take9
Ox35pFw6HfaLBafy108adW0vw56hgXxgJMilYzMcOciydHxuVFaf//znfnvcMENy4U5KmJjvjhvb
g8tPkG7DivhyaI1Ly+KvGjkW7B7sVsr1Ye3NIyy0f7kgLEr5999TMC3icGWH/IN0iYQoKIRVNqgu
24/DZN0KhwWJHzrJOhzra4oSrHck2eljSG5rAO82ls0m7DVzO/gBKapZY69Nvd/pLq3omUrIn38Y
8ZvZAUBP07BoVDiufH/yDlMn57BJOKM06ysnNzUSC3lGUjaXEIZ+EMPVrnrL3dkGyDhnui+tgBrb
DMikNmY6RumzOfET/vlTWb/bX65hs6dMx3at9wdyG/S+YeZ6vZ+6AK0IssYja7pj2szxhkqXQ0AM
vJGYftIuoLdNhYlsGAOGeBe72c2U7XNDRvfmOP7o4nC470RwG/oNETQ5hXaTEGc3vJqZQ9BmrYjP
hR63B3GvX+UMz14sLluX1XXkhd7lXDJa5z1TuEif7G1oe/3HprpE1D9vozHt9semxZU/yk9zlxZH
zYydD0YVfJ9xc2F4DPdDHo6XqVDizXouLyg0NBWX4j//YEJdvn49zjCNSLqVLA0MDLbvhpsRZnyS
IlbbS8mvENf9XVBTVzMnKVa6FbqUClpW4y6Wnd5NIZ4R7ZdZexejMQvplVkSnvfnj/T7T8RBpRYm
MGjfnXLtGPo+jgQIFAUDsIiZ4OTCqi7+/Fd+c/ziVBGGQwofrHtq8L8OJA3iYaZMPkXfWVCmdot4
W482BlN/WCcMcieUD/7V3OA7MXpx6OC33zg14G5iJuCGmKR6p6Ntn+PIcvd//mz/vATAr2FtZZjC
YIVlvZtyyKo3zFC03b6pvjs+rg5bC58s01tNgH0iS9fXth+X/3bq/ONAIPKPdjZXHNxK/2gC+GES
D65ZdHtqFJJKiZeuSx3n4Z+/2j9HDf6KZYBgcXQyPpc1x5vZlO42rF+ShK8WKM45oEWo/Da4QlNU
/3Ic/e5XfPun3u1g29IDHHGcaO4EIKdL+03Qxd+J6lHOCYsehRluonC6/PMXNN81U7iUqnkL3hmT
ng4H8LtL6RQmtjsMVot8TyeBW2vzg5fBloucDNuxQZiEd01eV3dZlsNDS3L7dqr6A2xcsPAa4CvK
LQzhsbbXBts4JGiE+dzGrkfmu3G7HufmSL+P/ueq77x+62vRMxDcmSUlopNppP1cB8+NIAR7Sm5q
5W4MEszBUMuiC1ZtQXsrOu2LVcno8C/fXP2gvw4l0tQtR1cGNSxo7w9bF4I/HgZO3NRokx1Yolvy
I81VGPCttLC/bfV6VQ29tnV676FJLWgI1nQzgKDZjCOXMju/TxsKzEy5xKqDuFe6xbAxJ9Z8QYS1
qedgMfqerOWaNkgqiysXdjG631VFBquYDfNCGlZ8OTZPUcbFMsD9fPA/QbSCUht3F5oRf/zzVxa/
mVfynV3BxcY0JP/enaqxlwJalGm7Lyon23aEgSOk/DFCYkBI9jiTBLCeO1dbc0kcD6RRmtBEnycy
zXTkniUJEhdB8Z20Le1C1z8bkV1s6lJ8DgHqbCOTSD9Pip3d4RgzW3uHcd958Dr/4OnfYs0NH7MR
VzRaWzxSVWdgSuoICcsm0op0ViJtBge3aVedxnNWnN1CfL/1ivKx7S7gFKMtmLg0k5RgtIgecrnG
doZ1zQNJ4BiraKhOgP1ug3J4dPtzMhL7XWQdGcbWPYulR1em93Us5cGzWYrZOVaH3qUsT4kxwZhS
W5qzm53S3BTGMKw6K/oQrWsoHCu3HTFXB49mTMab01/Tn1qlEZ0RdxqeJpxSaHPyaSuCKuO3I+cs
OcFvcDaTnWkHRA4Plk6TbdAInxlguqIC2I3lI/a6mRkI4d9Fn54svWrxULfgeWWtoL7anSgcD87+
U1jLp8Kpb6T1YMONW2FaZtVjk64BZjcLg5XmjceMVi7eDlzyrcub1H33aOMF2MSSpkORMcNlvIpW
ed1ep+H0L0fVPwcuV1ICoNRtURpznHcjyNgEspP/h7IzW24b2bLoFyECcwKvnMBZpEZbLwjJlgEk
5sSMr+9FOqLr3qqKdvQLg6JsUSLBzJPn7L32wOeos9tNBV3L628dlQRK4sigkvDHZZgVxR/W/399
Vodd1yHX7LYR/Pd+6CuuDn9O2Xb118Yarl2Z/eqUex5n7QWcyFvqu9/+8On5l1MH421PGL7h+y6n
nf9+ygazT6FlXRsom2KxQE9FkNSTIs5krT4cQaHk6we9hX9SOX86R/xLoQiY6dba9H3dsv5+rI86
ZnHYgvhzRfmtUiZRXPD1bEBp+OHMPVMGof3UBpH/4WU2rH+skgiMbXoJTO6Bn//93c3pXNDW53W2
qUZ9PmHQBPJ+CYRg3GF1+sjpty6dvm3h681n+HtI84rsw+1fCaEz/vTb/LPY4rfxGP4jNOBI9fd6
OSXaz3BJ8Wb0TRWk35aNqML1SAIlbj3aBdnQkOUp9J7+WwlFOVxhbSM1MB6eS9ck4zXTV//3ZfHP
dwZcK0uqic2MXrV5u1D/o0Soa0IuesxoAdGAigknNAstN2ltsczBsu+X9Lew9oqfotSyPzy38c9L
kif3OerpAqu17v7tyZUle4NxDpdkHSMaKIM6s+AVTTF2XYNlLIweKrfS8NASzGgl3R9qln99fjrg
dJLJSoCH/7eiZTbGtJpsqofcay4WILGVMRgDXSOwH3gulird1QmDcRjpNyVh8ofr4Z+vvef5rutS
nQmuB+NvTx9rXjI5hVsHfQTgYsa21tlzvx6KLl6WnUNiNDBhTf2Swx9f+X/pgOIeZxymC0P30Jb8
99ueSIN2v4Jq6WJ33kq9s7cJ+rnAJMyZbFfixwel9j0iSExI1OiWVTt7rLiX/+/VhwKGc7fu3qYR
/2gUVUU1t5Vn10GaTA/KziEupbq+BiRZLkVsfIxYVM9EsRylbTZ/ePX/5d2/PTknEj6Iggvwb9WE
OTN9LjueHBK8s+iiODC98lNWUXREX0rAmuYXy2ied7KPNlWMMPP//uP/Wbvy/JSttmu4BiSBv739
9C+L1o+dOsi6OV9W/g74qLyZdImGhPeh//EvZjLyL+shnV7d94UvEFr9fT30iCnsSJfkOfvc/yxN
IZdD1bqXkcJjA7cZ2hVgR2Os/WfN8XQuw/CnJQDDCpJag2gM/YvUPgoydtYodsE9J2QppIMVXTqQ
941R20D5Om3ZCvgnmbC0Fw/cTTUpB1dCgx08HcVrQ5nU6GH1ZMbZWzP101I0Sn60o88Au8muTZYP
nIRLh4aYztJdjMlLQTzbGmwV0CXySt9S2/7s3dhZDwBuOPh33ikybj/INsKPVGiB7JcG7IRHKhKN
6Gyau9gqXomHACEuuvAUJhmpWqWtXRy9V9fZxPreDdaVw3n90v5CQ9gtkrF33zzrtZsN+dVzNlU3
rkeXPAv6+leUstppUHC6qrxg3/Di0H+Uwp8WUTQd4o74V3RFr01hJDHHH/8bcgG0HgIfa2va9kPh
Z680NrvdDXJzHk08JFVH4lnrvzOaSE+VMcojZiV9QcOseB0n+awriAxotuEhGu30PWZMkk/t+GGX
TsbaQVJKO2sJGXjZQIZaVz7JRACAqeYfeop9yMu+t5hpN4VpJ6dJdMmpG9uf1UTgY9wNGZL4vOzW
+Q0HF9lZv0/KgrlIm81qlaRqWkiDqJB10hNNnuEcmMuKXnuXvZFy0BH9ylf3hwRKVBRbNkpWXSRn
Gn3JuS1xSk9s9feHDK9y9q1nBlmREPB0uyl1u/997/5YiKCh6VUIddcDdmU5eE9q4vNu9/66GfKo
X1cDdaWH+XEzoThCTVEmp3CYklNkj9TrhE+so5CoS5LotRKLRFseaqHeR7dkpkBCMmmnA1lkt3sY
8kAnZKa+wLI1P2ilmh86uMNlWD/cH2G7msg0l9Cu53RbKpf4xNC5/HVTA0FMaF2eCYCNkdCn4y1j
LN02mK1oeVf2y4gYdduKPBjQqMLtCUlRJeXE2yPVeZ14BzYxSNh1hojtySbf05gK440s7vLQxEwY
NLrmelVpj21laI9jWV/7DJ1VKQvtYijOPz40UczG1sqJnPA5ilNcIk0D6+f2Zc5E7TRB2eyaEfic
lmuLUaTDha6hIvpNQ5SQdBfScoUuD2YTh9caWS8giTHb9VUdLo0axI/UXXm1y15eKZL69QgoYjVP
LkdIl7AtS09wEcygrtpbgmc2ySyoSnzZbWGGr65stGVhtzmtVlSF7ji/TjaSaRn186nQwvkV1tte
sw3/mutKvebv2e1BrPmgyLuCD0Mlgppp4cuNJfbktkAqhVG/1BOxiw3OUc55hGm45U0NyaDqwW0S
6+F+j072wOhhIcBfkirZUgXLyVJHUc8C3Xb6jm/C2Quvdfd5TAzeXGIXbMPyTLosyQRGqwJiCFY5
f8vLrc6G2OsBP3UicGyFZTzp0MQWWn9BAdas/Zk/2+9D/4UIJXelj54IrJQn7nHArEZjqE4ayO/D
WAGkMA+GIsqa6Xl4BTjUvUej/a3vhoMxF8WDS2zcuWy4TkrTg9qv8vbUDOXCdqv4Z+zm08K0I+SI
pV5vysjJMWaht0EYnj/NeXedvNH9nkuvIFisGnfaiPHWGV+JfcrJTrDXVqVx+Clkj7qy9r538b42
J/edHiZIPTW320aDMua4VIe3x12SKWFLE1PTjyyrllc2Ly6CFvCIJllAMS5+NctXrNTvLCTZe4GW
LqvSJ2mW6uIZqfsak26JRwBG50COqJec4um1smvj2YO094Bo8yXqVPjiJHN6lq324/4Vsv4EqToQ
ivyWdDkQGxQ4nB+ubDILEbnhk3+7mcByMq2d7UNGG29VSVNtraJrVyCW8i1A7+nFh1q4SpLKomdU
Ti9g0dN1JvTPcRhzMBuyeerG2Dj5dvKomr55am83xs0POJaeCWAwJRi0dzg6Ff6wHwpCf0lAl08S
TulTUlQrd9DffeLGA9hgYju4/jdEfinjG5fPognARLPF1ohSLM9fvNHDtteGjs3Hsy8haRkXUK8K
idSZ1lK+KMbUC7y65ag9qHrNguceHc2r1k6bxKsxiaaHCLDYw/0ecZEIgdNs6SCf30yjRU8KDtCF
PKH4wc1effi7iBcd0lOsyDzovWUgK2OOKgiNW7maa+5dg70XEuy89adcHCym3mkVn8UkyLY10uoA
R19fN+D7goFIzy4lkJc2Y3M1EzSN1miLQ216QGddcoAbQd7cfbODhp2STTMw9wv1+Xy/IcTu1Uh9
PdAbFR1tv157kWHu8MR8zEl7cOM2X8v6q9T6H25osOcw/eYPOPh9s+uyWG0YsPmrUpBbYiNzNnQi
+JwCVl1R5ntzmreKqcLCsZO11vuBZVU/E/hu0BtRpGYTkI7kS5tUoKqRQIYBSG9j81tQ9/Vjsy6F
t51NzIoQvo9N3Ly1KK5DU/2U/dFmH2eesRxb+3ufuI+6NmUrhtKwlZ1VMXKOEilk9Kl3yJilhtRy
++h17Zs5tZd5uHVGq4dMRLddl+5IaHP8EQsHlAxZw1t7dn6YZhzYTRKM5j7sfZY17RcyuTNyyJ9z
O6IMtcqlBgCEvp03LBViuVFvqyXtPMSQUQl8oiO5SMO/xWxE7o1yfiUK4gJkdV4ZcNNTNe+sKbv2
BbaTG9yoGnajBAksR2MD3iloEm099SYwCqAOGW0zMX0xgLpWFj3CSSiisiobXUA+WbxslKwOf1ZV
UCvr6aFv++HoVi+4I0gIlc6jtPV52TW2DpkUz51FmC3YPYg3iffDM7Ia/ysiZVC/18IPH8l9rcky
nYiMl1QmWOtvo3+xRFXNx9N7yGTnred5aJeFn4MzLfa55QJ9KbSHZBw/ktndOOVsrHRF5om0jPei
0s9MTvul54F2NFeC4AVQn/PPmEhWGljmru25vtiTsL9rOAWVUriCtPpkprpcMdUol3VlXcCjWrcQ
M7nsDcw95jez885Tw2m1d7hU0zyr1kDcG6zx9XkQWoF72lCIAfueMJEexW9pnh2Nc0ShgO00vYlY
0WVJsMWX1vYkCHjWL9gj+pIgTCzws39O+/mqNz4DMwMUbOi6a9sE5ZQWbbRN4bOjDE31ZQSAe9En
JEROAg2TO59E3AO/ieNkOVtRUA/lEYT/S0tS58IpnD3Cm18FAo+IMLamy788KX9ZcBhxohdgnags
FgIyTJrzHtt98+r21nttVDTJlVo4j/ZDotFQjXwouQOWhBHj3yIxNV7gSqcJ72jLSrYH39vAVqkg
V5F6DpR6M5vuB5MI3G41PCbl4nuru55t13BXhgRrUU/t0ZI2eef6+M0xyNMTw/Cgqt5aJXTvcPcN
h65kX6p6scvNRAUAMhYWpLFdU3c/CjZAWU3JtZ3UQ4/bC0JVLFZFXaHkHKbxcL/XJPpKRX63w1d/
YrprB8McAYwarfKQCI65yA4co6oOmWdrjDPig1+Ae6x1cnn8BIxlqaPk8GSx6mHwH7wuUnTKm6hf
lmSoLu8PdjcrW9VGRwvISoCUqz4YmkJgUOn1Sr+Z3UzON/BHh8oMOr07idsTkiRWHYQrWD2N0eFT
6i3QXSNXKW1vef/d43wsNpaQ0EJQ5cpoJP6Os/uiwJu76pH4s1yBksr0tDk4tbSR991GF2qc133i
gbpJgeZgryCa+LOPqmItorQGcdqV0HJ4EVKJ5McvsJNoodYdYgfySImbK6ZhjLp92MGUYrTLnkme
h9T3nnKRN0MQXnl+t50qRh/DgDPVEmZzuN/Q29qAdvC3SnPWY0O8lWodTIp1DgKVTAtwncorDomj
vSktHDbN7av7QxzBj0khbsFoOYC2ujjMeVwcvHF+9xyKJatjOMqoAAawC0mVDOu2hD/Gq1w3TUl+
11yQQYJQlgjJlWhzayc9Nv5Yzw6wmrNDertnDHEwO3G7TYvum0eI9oavwv39hszldmMXxiuhYznL
iSMAivJNSc5l8fvu4Mg1U3uxrYspOkykjB3u9/x43mpAOOcQ6X9jE2GeVAT3qdoueTfqt7hqxs3v
L7XYzw5cUt3SthwceTGnPAzDBKnLw/1m0pzkMJZvkD3z3w97re0tClcCX8PWX2xa28Kj2AB/yLtO
26s6/cSmHa6RGHl7q+sz1vH+bKX+uI9Fc6qTwCuUh7JNHxBAsq8Zgssna0k+M3jH8Tgk8HI4wa3N
AWn6nGlkKOreKaNjdcrGCsybr1ebWqtMPuQpQ4dGqE0Uf82eER6Y+d88A0DsVLGTbq1vnNDhcG15
eH598hVh/C5spH4g5lnAUv3H0MFwMkhnW066/3My2w1RJuOaEDmuJgIulG/EZNrenPmQ+/Bg3+/O
iV02hzscw70/6t+9+n9RU+4IDdyhcm2FtCq0CaCHrsfb++NWXBCQc//futt5OALuD99v7j/+fk8f
LHspIS3//u7v5/l9e/+vpWYQ1dNpJL7df4X7f6ruv+5fP67CpbFCqo+r4X9RPOP9l7//m9+/iTNl
b445i9+/0l//MA5jdz2O9ltp9hg278+aas6WdBS26Qh3e0HewP5+D8bhf355/8b9sb/9O8YR2abr
ipf74/ebIVLE6P31o0TUOICl44f7Q6B75rXKy8+GBKO964W4W3xhr+5f/nUzSw7SRDDxbt/vsqZ3
e9snF8vLrH1pUIvHdeMswZ+EoIVrokA0+4QOwF1Vs9PA65fkIOfGjbAsvIV+U+iNcrKXDHh/jdLA
IhQZzjLJ3R9sRAjjWZyDFPAcUnsCE6LOurST0WzAJo0nFxAmpIsMFxXNGdX4RmBXLax8hoRmOnxl
pLMFNxTtwvVm5Dyo99FgJvqnx9HlIabVwTn7KRffqdjilWIhhxQ3C6wvFrBym7XHTbOvZmzPyjGv
DF2QLozkQYVkphMfRgvdncFwzOLdFxfH0DflWH+GpKfuw6nu1oJ8JlLC2peMuHqtu8U+9W6CbSXZ
xWp2A913noqWAVkxQwNS5mXGQZv4/bRocD8tBponltEeM5W1Sw//0tJnYo2LG+sN6FprQJqZlP5K
9RgxQPEA4M3qz+Rp6OtrcovkqCyL+im6WOV4MSV0WBgZObj1BfvnV98bYRC3HDw8fK19Y+/lDPrf
kYiKRgTXHOxoFtFjoSMG/89oOZSSJW+Qh3nMrer72D10evEYpvUQKNKVVjQj/Yvoy8++kDEsohov
cvestTUhI/pQLZNiPEQy/sghUedK8M7eRuudvTJVrNZ53QWiLPwDQBiOPNRGRjHg2jK/XEzo27h/
iRlBPkYG5UyVhEeNGcvBmHZTXzJRgw3n+221Tn2J2awDEazXebECQmWwPZ9l9bO0o3HdcATeGA4o
35QY8uWcGO6i1wls8SOFEwabUzZF5dJosGk0CsC+bqRnTVPRtgnnL+b06VkAFYNV5IHCw5U0Of1w
tRieJnn1pmVVcxA26RidBLZh2HV5Aim6dXpb301psqX19EqmmDw4tD6wqZD8ZofeuJ7tzN6UQsIJ
MKsPTrfEzisSZiICLR6INNI7Sr5CQyxbdW20LEahVj1qR6YoNQLDXHAgLDm70wLL14ruAN9InjnQ
TEGCamwhkWnCfLgyiyOnwqc2QAB8cJX70pteg78OWkOG4p30mi7XdjNToGVyS8LK3aI6YrViJ8or
6mA40VZokXdCJ5HJXvwd/xw7/GwlYCOUOrb0h4D13WJ1PPiaTsRIZfC+jUaV7b3PtOzUQx0GMlQ4
9h3z3EV0GBoS1rapXp51A0127xgs/XE8LmGF5hvXafwA/Ya/ilP7fYB2vmxsokLjhHq/Q8/JsWIJ
MfXNGhFIJEUHZrrk4ERkAu7LiAxdWDkbjdg0uh9JtRL49GhjEfNSVt3FMTO1JvQX0GMvd12HQV9v
Bq6aDP4beLIu88wzYWnOMoVNsYowDy/DkoU50z9uc0zCAihGeHU419HRz+ZfBcpSrUy+a2X1qxtG
e98ZWOCo5N0gdxk5YizaRI6f8zHi/0PjJqXOiH/ESbgZgRyQmwNnIE58cYqHOEbDk5DACMh/4Sgk
qvT9jtgevFWF6IitE04FpPZpq8pyDmQLYjE0h58JUMgrKyDy9B4zo6rHjhgWCaxiIBBFzTnhapzm
DFRL0Lbjh8ity4PRU4BZuvlqa3m4yfG17DAbO5RAmr+d+vBQd3JYRb6Mn9rR+hk6p7I6N5I5jtaD
NaeOkJe5NPxTTBR9PjvUZirno337FA0W0J96NB5EpDjE+cQDAoQLXGtCWkChTAYvN5hoY5vWXNGK
fSt8O9BqdWz8Kj39vjFZG1vL/xXWMQUWQ4i17g8oATG+8sNEHR/LAvG4k8ilQB0oUATSHMRI6tyy
gxrEXwcOlCPOQ+YXeRQSpWgVcERyVqpbNWkGjorIYqOzYiY58mStwJgYDetCiK07FdpGEardhp1a
jMWHbUgDg2mVoJqNzdVr0xfuBjsdKtExXHaxF2+g5URINVitNTCOtIiGra13H1MxxzsR9vysHJyF
36zZV0irmuO1VyUVSFK46l7jAzEn1faQ3IDKRZxs3CRqfgx5/8PUSavCEwub9kbbGwG84iT8Kk1r
N7lWQHqESy/UW4xKq0hJk0FPBXshMB0PJ5FzHfKDhdlZaN7V/C0xI3sjk+JtbuWJDLnpEA25DJjl
aFxuiBXzrtxGt3Qe/BBqem5CVlmcns4a9el3mo0gOWIfRb1ZLLSRdMPZJQe2SANfmUHRmjc7OJ9M
n59psTw+gPNYTGQH++OwAb4aLXBDSUIeDLFp5Astb8xH/qYrrAd/JiRDOqQiCzMhZrIazkNUkujF
sHk95LczlkdOMWmZS6F14yVuDi3ma5zvEPqoAIlsV1dlVT+SFMatb/fpaUybbyQWJ8FE82VTdrBH
6JqtqZOjVVLik1GEwW7q1DjFNqeQMkqWQzmkB4G2ljgim2y8yJ43g+rx+RErMNGpXzooeB4an83F
6h+NGZLIKGso2TdZZ18BmJi+I0vMH3sGSDDwC+JViqIgVlrrN6WNrcRrN8cRndMOtvLPwYiqJdgD
AFp+yoAnsz6zzDcDe1CssfS6toaaw3UrhginttrRl5l2TqfSQ6MEnuQq3GFcnfEqjJ8a9qoDsFb/
SDJntMmwWOGRMBm2Edm3ENiAzrQCdJIDSPHuQnmpbc6w4WQ+GH45eljvS3m56slIeiXj1W3kgDVg
tSVuyHFHc4vcQF2s8LFXVv5UZdEqk5F5QbJcEK5iwUXG3Lwyuu8ElFfPjpTdaYyT73zc6ufW6yjr
nZhoqpCoE5l/I7m7PugVqH399iV+lXzVuma6t/py3MUZPYZaRJsBGvIvIjkPXtWuFTnvfe2Ib5BK
oIswGoxiwVl1KscHHPwktk8tZwJaSU4o5dY062EljGF+sHiZF460oRcWlJATPyjwtWwz1fG7M/Zg
T73+WrlxdGZmem7HKn9OQEzTgjIwiWS/oCj0S6tT0cbOse23DzhQC5LeP2lINKdUoi1oM5xWceET
i0WijtNZEACScacbTcenS0eCqHX9QTLMwt8bBTkaf2ZblJ2kYEIe7geGJBxeQAAnW6tyWdopUxwu
3L1u/ki8bu1MPa7kLDLWdhJywA3bd6goZ9fMy7Nj0C4M8cDvnGbeDZLY4ATBLcCbjQaJ9tJLB6CP
5e4Y2m5Jw3p0bKc9T1JhSzUNoshKYleBzJK65ZBZX1hxYOm6f8xqatih+KbMeKRCSpjtGf42r8xP
0ZKv50vrNFq0EazRAnDQqUCfun6fMW9aWJBd1p1nHwHBfKEHoSEqSMFMJWn1WTEEmV66u5aYLTLs
W9g/nduRQ2Sz4YYE1Crgw1ur3JB7BulADfKhZ9U1EsO5JonjLPQwF2Q5SCJsCzoiGiMwdOfT2k1s
KPIDULNZZeEOZf9ujgG/ZF6Gy4KVYlDuxqJVtXJKCKUqdQDMhNNrXBvOwUJ1t8hN5DjxmPubwlMZ
xP2kejKyfA3EDssY0p6A4BXA6KGfYA7PWbdoj8Omb6aVYPBm6M2OFYkk29ntaXz08aMH/lFHGkRQ
yZcBA2jXE6/nNJazaCcQ6NEgK7zPHtuLDW8i8thG9dzW1qYNVSHVpk3e1SCaOC4f5hsoQZohQwIn
eTdpse5sz3+PhrA/KWdtxDK+RCOCx6wjFINBO9nxiaCjUnG640SrtjqCI2usi+Mw7fFRcvCTBCaJ
2IENlBAZEmaoptxxF6YK92cjps0AIG01pBcpa3FWkPARn4wverMMpdLejJGpjFDk/tWQj63xx0St
eCxKDp40146eDGdCMrIy4I0BUmW/AZUM1zBotXd3+BmKwn0z5I9qArAFAW86Et/p7VQB7R9HI5t6
Gp/iAhWnYRcveTE2JziQxmM/PFfgnSnOOu0USy895y0rCa38IEVwcs3jjvZQlrinPjs75Ddc4cCj
m8wJmi/ypr2GVDC/pkyJs5ZMdLAdLGWuhZfL07h+K9oLgJHVQuQzitjbTWNH7UaJWSwoG/2zr18Z
ex1hfmwjRZIPSTrPVdzKIyOK6ZEwqKU2a5w1Osn4ybG/1dDBrvcb2nZbmZpfVWkxvAMNiTVMkC/V
TAhao+l5DuV4Yj/oH+1ehwUYvw+0iela90xoQB0uBHiu0wznjnOBplaogXhZreJaWjd4vugGWsMd
M/Y5s5ZlhiMRNqJ3Yw9UdOVCdTHnVedsfKxMa7uwprVw9WLTxcAfLBLQ2tSbDwWNYoKmdGuBA51V
WusZ5ziMmyHzBcYUDtcU3cjAkLKWo3fE/3BDumGpTKrhK6mHmpkRvME72s3hwFomSUMScY0WLI+M
VRebt3RY2orGIc2i6qlwEl6lpYXw9jgRiUQaBSHlThUuzMShfg9jcr+0MDomXnFJYyvZghW4dUCn
pWsB7qfbsonsItmMUuYrF17Rg0WK5JL5iNyYWdgRQw8LLp4YBhnOJ9Y0bUfOGBkXZOCiN1CH+42m
Bn9JsrC/Bv+VX4GFr2EOGc89n/i97JsOU7He76fE+16E0ZeGAeECmATnVFHtEFOVJIRZAyVjUa1n
ItZWZDF2q1JB6vVrN9rlbTQuVV6TBj939dapBlLdXTp30zTSe41vM/6E2bOzaWXYBO1AdQiT/dvc
gAjoSsyo1qAOo0gqhiLFN8wdLZeEn6xjzficbJ36d7olMHAmDqTh1Svp5ldz7tQZzN34EIYl5DNY
IVNuORuw/4RiDam+6l04ODCB3qaGWCWrzZo1mKCYuE1JKSQHcQsXyoiK+PDNX7Xo4TKUAzYfN/te
angcRnuU3+mrE7rDJTbY7o6DtcvqjWh9iK0ayYClCE0dnnNiME4AUiDjJ0HntoT3so7ukHHSHQBN
2ydbPPbPZFJWK0K27mg5ao/WczdJ2nY7mQIpbMEAnwFa5OLL60y8XHUIO8KZnm03t3dd2y08vUGs
YOJJzIuCd7QFlgdJkG4ggjekNq0DM9yNGNfOP10bU17JcJzTI6nCJjCLoCTGl/kEdlS84VBfqk0o
M7Wda4GRlFNR2qaIchDh0dciBIJ+BVwhQlFWaWJ81OG6MUwqfY2xH6HSQQYil8iwclsRv47QgBDV
CttZAD932xdVtRorrKhptRq8iOlnFbh2af8i39txYNXQ6XfCxLqQ2wTvsNa2pZ6t04zGFZxewPVh
d1K59n3Mxx+RSS8k72DXFPMERm22jV1JPCpgPJ+4pVQdjbL1VqipcgaaDFFrqDeFZSYkF8FVI25t
mY7AiK3xmyxNyhSxr9uc9d6uV8qta7Z6QUajLyFxUE4l00C8HHkjrYWs0w1NHFi0ZKgl0NdVw7It
mebmpfQWqYy/1Z1Gp5YeP4dU9DzElKLE8s7EhU/7Sk8D0IXiEDkbw2iwkhI9vBIFzS/T8dut5pM5
2JaFFYSKnNGePWpfOjd4rtIDD57bArPPsB4YsmVp+cGYzA2myKKtpeG0pwpaR2ZsLRJXP+ROSsS7
1YWPNc2laWRe2+EpPmhg+jnmtY91GiONTSPkEJ1mP7XFhzDtDDIP8z7C7I1VHVfOtrud68EEA8lL
rO2ERWWpJXiJHVrh+EYkbfSayjEXbwRDe7QXK9Jy9Hhc1RXpWkRIQpfkEM6bNeI2VpxN9Np66Atj
j4QcgK6tD9SyeEYVzATiDEHyxXFjHYHszLt8yC++aMtjATuaJijsQyGoOd12PLIIzwsS8fyHLKEP
ktBbS2RNOlnTPlNBKS5W0rJF3BBmZsqVjR+N4ectWlb5wawDZKbK8epSrDRSdc+dmJ9JW6hvHSmx
N2AqruyunDhT88IN1cTx39VCWp7Gc53O7Z4Vbm9PbopxZvjoBtNYSlmSC2jR3ovhH/rx2gQiiZzQ
+IyzNmPKUfxsOLQHY1WExL1/FWkTH5HYeRvhyJ+Dc2t1AcLaSmxjjjeUKxMl/Mb2wk/TLB5Cee/b
0sieTOZkTYyBpeOqhsfq7owidpakGJEpWGbNMmorWDWOpJBFHr+E/GOzzuZfzHk5ZOWUL+Es2bd7
mkWeJmksVCMRLO/0MADrJOmbGHZTq8Q+NYgQMxzJu+PVTEXjHMipp+/92fpQQuqbRI9hWlUu1MPS
WJtJ3+3qQnYc0FlKqCOvRfjLEKq86rYzoYbwwBtVUgZuxCdT+OOCnqPPgRqBqo+ZOyLWBZGkv0uz
4XubqeQQtdO1KsQyUnV1zDAaL6VbMiEka51OAjKswbF4jakHkoxm0JTaP0KDFo2dtrzLQKJKQZyl
64zZAqCbRf6y9plhhtHxZWxoObIf9JN3GC3+PHv0XHANUN2I7lCriJHjgz/FW0sg6aJDG61sMJaB
YNiSxu4+yr1yMUxGuSNdNgskbb9Nb38nJdA71CN5LEYyJDthn0uaLJbGigPqNjIcfJEmSRyaSUjg
kKk3knmGPZyPMoBtSSQh46fRdhnoW3WFiqRi3bdb/3C/AXv1s6K3Ru8vqTc0L5IdM5lL6FX2MVbW
JzWl/iNT9tUJ9fgcT7W3MeKETOVBsr/2xpqWUL8BqsbnubN5g5sw46zpbum3JG/SL8/z0I2LjCaY
rG7jsTZ6bpGzUjCRl2EW+a5Om2wfwa/bFaNztQoAPqRVkZGd1oz3lmwZcdQvMnQeP1rKtU55b2Gm
KM4HKw3G1E6XBNSN1AHWixTFNu+aD5Mg0+eKllDAuAyFR2/VZ9Jxnimqpt2oE4I6Qz8rqJEmaLy7
3lftAjMTiLOUY1oVN6xIg73sUxqmk4dJrA4nuL1mvFc6u2g3hpwNaweTVJNyFJgxZRuR3NeY8o5I
5jY3Ifu6GCPv2sRlv9TGSt9Mk/8uEK4tdTfC/DRiRQao0C2zst3WZmkdxilyFj5nsVbSfkux9tFo
GIyNsjjTzKV+8meDfVBUQQ5WfTGlJGPQGhMn10+DpvQ56uCR4j0OH89ZmLkb6XcgR2s+5U1l0qGJ
i/CU6/CKR9vfZ9TSuz7DKeVWDXonMzvHfaZtx2jD78G5XJOPUykK9DZTfPYBecT/Q9l5LUeunFn3
iTABmwBu5qK8YVl63iDYTTa8zYR9+lngkX5pFP/EjEKKOmSzDVmFQn5m77UT7NRmaGTbnD0lK6hB
7qfKplXWTklJDq2jw8qzjKnaq0L1Gw/wwsojHw13eMdIU7xlvFeuuTE2lArRvkBBdckr7ZyPTbdv
RSrPfhhi36ui7NTzvoyswTg4OZg/Al0x86GFi9JzpOx2KTMnfkghvy7HTpnbpsi4WxV6svy58Xsd
3aSrQXUvlWnuOTvO8UipqNfVtQyTC1lH422yu1WmJd2RF9PlElLcyIlq3FVpe2IqD962bsQjoWxi
FTXmY1lQowQ94qMuZTPUxcavIqmKa+xKEk5r+91j0LKEDMC3hN17XdS59aJ3O9V9q0rZT7Wlq6uX
qKdCop+iHzaBsIbZi5NF36UQ3XdZMt9zRkjPDXpYR6MVjqfxodOEtZfmkJ48095O/lC9cwwWaBDN
ZJ2KElS5ReyT347uOUrRlARhmS+Hrl2FRp3tNVbppA4/ydi/R/nERaTTnY+lBZqwg9uBktM6q4bz
I0iUc+mqiZRlzHQlo7xLPT+MJHkAz2mGqz30JvMB3X6eUI0vov4FLI0/97hYQ/vsSnbqsJND9Sev
UmLmE7cWNP0IiuxxuPa+EZ4bXSfTvrwXAZ0voxv36DDnXHmYGRjfg8g0ddCcWkiGBa21s69lE2MC
AHUxVdT9DVrapIcEoxg5U8DT1Jm9BtYnTD8Mx7jgnNK2eH+jjdkgcuN2/0G4uENFXqp9XPbhSsVN
up7MVABUiOTOdoT9mObTn4rrO/a64sn2W2tX00cvUt7Lk97pF8K12Qq50D31CR62FaflKW9mYYvt
taxWp+CYNxVblil+ADOSnk3jISRhj4vPyhGQ+DeVheWlF2VzSElFW+ELk0dPBPqpswt5NmW21+vy
0XKA+HYY9fde01DQKGdpulRchh9az8Po3xn2q0PnRSsbi8BiLMPgEY3wi917QAjTOj3WkDxvpuQN
X1p+vCInmwkZ07yTn5QM/0ywOUNk5g/saOmxqm6X+8a4aRNl3srhB9XjrOo2Ew+DCOW51fWTwT1j
JduSlNr5FNEyRrcijFHeoW3qWWCRT1oyF2zVPdRK/eZHBym2caey3+mcAi8GXV5ldy1Vlj1kmAto
PFPjDWEiPCcyHEBDTP0r/WLXw3G2vXcrUSXbHw5Fg/EP1aHLdgn2KjPL9rMYEqSLorIPuSE/6Aj0
o9lwJvixtQY7eXb7sSQCLrV4Vbg5pVkXXfsBFp1HrWcbEROS+cFjQYVttL0lnN9XbBA3g1QraH/O
wU4kKqLEiI/d6LtLVeM3kk4PNDTsuWp5CBX9tjb1/S5r223Xpca+9p3kHiCME6Qdu9wXl7nVgWBl
gLEbRdgzkskPvQYlpPKt8KWJGbuGuQweeNULgCY1A2g7JZ4YnCNLVTe+5UVrApi12xd228j0bkz2
hJ1ezBzBXU64mudWL3k7d8845Jpup2EbOtmh/hyw0PxTWjVHoOtcRcukr5M6f2vgWWe2Qre0pxjy
VDCuR0gHq7LNzyD3YuonWvQyrfSTzqx/Eabto0KgzPNaxK9RzXin9sBH9GOzsY3RoqM1lg5FaJd3
1alKM7ihqDLZQ/nchBMgl00uPr1QlNtIdI+mFl6aCMFtmxbDNhCSpi3gnyG7+OaMnndkT1+yCSaz
16mzYFdkmNcJKO5uPe6SHt/Bm2gYfKZpfDMw+LIoMQWBwwKXR7AHBrIR0hRfxLqnIlinJbOpn4eE
jNCzHdr6CaLAisQb9kFvmV03R5FxwRtpob+ppmsRqUXe0eqR97XkSGwzrctPcMXRbjtO+xxxcTPs
TV8QUyVbxoe0VFPo7isZEv3W+9WvkRXRGBv6A2F4JAh7vnMwramlkRPoOyWreiu3fntIhZ4lIxyq
Aadeuq7XoKnoyXscRXnUVPA9MA66x0EybaoCoYL/M68q0JgWVUT6+fypIFnowRv/uK5GBr1loezE
GE3soW2021rNroM4sZ6dqSeR2uws4oM667k29L99KirOOyyOI3jert3pJbLwrBjy/diPmAXy8GMO
Kn/OqrtPPN9LZwbhvbd6NBdJcvP7SLvAQdsSrvrEVGd8kJYfIc/z3VtKGBUJSPMuoh3I7iBd0wcD
8xRl0wMRHS7jlHR8SksmbZjMjk2GCIM2xyK5G0tU6Df12xSwwsJcQCLIhD6saZg5+KjZwH21Phmb
tNAOIuxilpdPTjNsZd57+Euy4uyMYFEKUOmLEan5ugMsuGG7i6LSkeXZLPM/jBrI6AOhvIUzb+2p
yHlLUGwsBnJVGWRr3GaodJe6GqYN4a1M9Q1nPAkKfpj2fUd9pxk737DVpZtoeSsyI15Gdg+q9do7
39ifsWn81YQ8hIijqN8VyNAWjUqDB2Tfas1WkwUrKWCEYk1bLyVKuQ2OXUjBm8v2Dy8nA8JQSi6k
1toUBDdyFBvWlU7XvtJWtlh+HOJrnGGthjJd26+jk6dPdag1T9Rv4ULXsmjrVNRHfUGP3U9qOjsw
bpmVu6+tpbfPSGxpcd18vLHaMc6kZwB/d5MTFg6HDeT40QhlnH4etM5g2YMHkvkFv8aabNfUfrcl
MuXIa5UdUOsZ98A5xG2b3ioyqo5BPnBPM2hrhGs9Tcaj8jXz1fidyfbsDX74EhGDfQEw+DqIOfnB
cUv8bVF/+cH15t70ABAn8A+e4yZklTM32BQkTbLfMCB7RoW+kXUjfzhjRz2dOJUtqZagl81ra2ef
iY/2ckgq6xWdVITI7lF1dCSJMKCJWl1zimRxcW0SwmkYEAFFYGXLKWmORqgdZMUrD0PxVUxGu7M7
F9+v273TWRh7jGPWkZFduBsGI9/4A56ZJpuKtY8OlMEJMd8DrWrkrs0wqEGYmgFus+YlYiq+ZNn9
mdlm9Dy1V0GawRoOWL+eZPvdVeo+Voa3Apjfn+DHHbrScgCghM+hX+vHNlfAxEdtWnFOeNvetLu/
DJf/ViD2/5Rj/c8h2v/HSOyn/2+29vzd/HMc99++u9Wn+vzPn4Rt4p3nT9Y/MPxb+92M92/ZZurv
WdD/zhf/Fmv9vyD1Z6Mj5tb/manPk9KE8X8nmv71Z/5BNJ2B9YRd6ybiD9vCL/x3pqnzHwK4DPcR
th6zj5ov/S0Le+bNyL+yry39P3DfQzV1oJWA7TT/LYQpeMj/7uu38a8K/geUH6AdLJCZfPNPtnXf
5BIJSi/bMS/7LpM6R3e00Kf6D4QjGOEmHA4/fY7z+kFHAD/OSnhv1sRnk3Eaf7ZYWbcOgajQCKOg
z2YtvWfq4a7XkmqZBzN33ie0d9bey964ea12xpU5j0p4B1QI9ZtRr1Zwlb4nJPy60PxjYnXxJovY
g5eJjTQMxb+ctf/G7AIYZj9AgzHAmh0C2ewV6GfXwDT7ByyMBLn51mMrULO/QCbcEETpXCsNtT8e
G4otS540oJWbZnYo8Cc75HgJvElYnnh5yZ9LzS8mCuEqmSwcI7tIJyO6ge1elPaHMXshxOyKYKe6
IRPk086ia5AhQJGzgQIjxTg7KtLZW1FhsugYe8WpcNngFWtQIXBeXcdgM8eAN4miR+qgWx2UEdzD
Eu8gRg6wO4xgcXbos8dDzW4P9u8T3yUGkNkJ4lTP7ewMmdJjOTtFbCwj+ewdmWYXSTb7SZgT26Rn
t/0KAdlNQ7liYz5JMKHEjrVNwWGbHCUxJpV+dqtEs2/FwsDC/8novaWCSfhUoy03JhJKvCth4y/e
7IBBcnkQsycGzlu3bmafTD87Zmp24W2DoswVEepp1GHYaYcFGscv9iBg8TUUCMFKaYdSR6WCLcfB
nuNj0wEJ8lqEHteDgJvp/E5dxpyaqi4oqVbB1FxdDD8Bxp8KA1CsAg6J2ROEv7uhvxfsudrbNPuG
kty798p+1+Be2025tewHU7VfFbI+9hiQL5MHfIJI/DEkCQmf3cKilLOdsmfPEtaGRTA2W8K6vxWm
Js+NbC6F9G5id8I7tLXpDLsae42FIarEGKUKO1kMA5IMBAPhsffHNcgKf6VmR5WHtaqbPVYCs5Uz
m2L08bflfI8tGvoh0v01mIKFQYWJxIxnPUvnHEUDp1dlV/sR99Qi6LMTKCGWaW0AKb9gqCcdQRhD
Od6TKMk3sQyiU6snezsdWxhEK5gv9Y4bS36Dv6jQMINvGp6GjlGuloxLSzIyZ0gT7B0/eJsUoh5v
xA0zIPStEeh5iWYfPXM4dZ2FOFiDt5nIEHQnwhwrRAzLSlHDnY3fTYMoseDFrCH7baH5+2u95fId
A/kkvTbaR1E9roq2/wBjHoTFOlW1t0zImXEJkzvJVP8gxsDfsxl7TgbLWMSuYF7FJKyfSDrS4oey
5NodGOtvjW56jzrUfFHXPBTKHjcyGJZCI/9IYf4uU0SQmFvIExvaXRDgtwq4S21aV946L9Z3xpc2
ggRQJK/jQBoEVpa6w9nI7ht27LFQ8w9dDVevSHo8wl235DfsQmbTO424DuYs/rY3DG2lt9JbmlEf
Lu20rpZUWNMTw0guo+hXjNiPLWb9OIxeeoEeytjPzwhXdioqpq7mazgLEnZ7LMK0BbV+vRHuWwoy
6oxZfZWxM6X1dh4aJ/wtVYqFtDRfkCMJQg94YqO2Rj8XYlDhXQHpyGaj6CFS3OSs+sa8RFbf1T1K
Oq9cDWb1nrWus7E1uz1m7Lqa0lxOw297ymOS4NPVZIABFX2XI52gDbYHUa8BRM+SbPeh12Dporjm
55kNmlp61NwjJPh8k09oB5pmXRsCs3jnnxLVufxpEz/fvKtjwkNWCe1Ck4oXrBTuikjdTTfv+aSZ
bgayQO5laOxDhGlrvcokLZDI0Fq7RyKVM/hJUU34grGTYfGMlCXY0EtvLTGUx3KUezuKPzhAMVJN
wT3u8wXY2+EGMWkVTZbPTGtoHnpb4i2ZkPNqU5G/qIJVkj6cEsyhF4MwFaLFgt95ovHvN+kK80bE
qOKXlqAp7CSTVeE0ztIzjGdTJi85NrWNLOIjdTTKsxgpjq/32TrXq4vHZWDCh4buAUoTfPnOibtx
Ray9uZZkr2/MscVhE2IPCALF0FevFnH0rsHXuY6YSaJRJ7mzq9sFcycyNuXwHrltCag6fOlGkvT8
2F2gchhx3nrR0jG8eKVM7e5MMmFrqqMeq+/Y7tqlL2T/ZptyOqNpuHelUxwGxbdqRGRUWW4frQxv
dinKeHouNf3q4WQ64oVFajvU+bbyp1WZTBEjrm54iyrjxIEmadqs+DBWV1J4szW7DAOTSSCPggZD
zrqkdGJZzuBLXqJybwZkzNDGQ9vG5J0lzmdrtjEWJ7psSzUEIaJFpiXRoaLx+hVj/9CGMrqghDyb
YTWtlcPcUTrlL84a8Tq59vNoPmWqG45sXop1YfqPxNiwKfaa13TKfncW1T56XnfFtbSbvGkjcFuh
54GbnjvbRne/ZEkKiC3EWxKZ+N2q5NxjtTmw31BTt40s6BKjDZk9lPayrMbpSOi51WvdHV4b26rM
v3hRRTCZPySEPbBR8DiMs7xNz0wdT6yffEp/m4SCCA3JPMlE6aM96byhKeHVO2E36cau9WKLUgXg
qzdaPLH4anGl0ppik16HU4SqMrVQi1ZoaZ2q8Fe5aBjMJhF6cbUfEzQoQ9NvRaltA66qfTNxBnZa
Fp8FNPG6a/b1NAsnOE6A+4njQATnAo/6vO9Oy+pd97P2bM4Po15/ekwHDDTQMAQY6qU4n3nTVgjL
lsJuImznGuE9sDVYXVTobsqcZ8Y3ByLiyMrMjOQj1TpuJKSBci6BOBi8ljQO303XVhoRKImpEsIA
d0t4TFt+hug1bF7a6I9UH6MPJVn3Ja25Wz+FrgngA19jZLFhakA4lOVsuI2McN2kkwTXmaldJcL0
YufbUbhIaYqQQm4gQy2gFNF1xowdZJJ8HLQDYrwTzFlCHlzVHNPS/YxCFiRGNL/GaYYdEDt5kx2D
EO+BbSK0MkMuTdKyjbWosm/KIZ9lc826JPVgSDQ8GVNicGhO5mtjFt1aWY5aWZrWbpTirWIDlWkA
9avK2aNaOQDn7/6YdrEy3F0ni+jNzgdjK/LYJrZmosYqBaKToMP95XTDmroy2MU2dbYZ9NWmNatm
lRbyN3Hl4c6qnGpnIhZC6bOL0YHUrdOfsv7sGWI8IsHzbvMlw+TMAYx372vW7fWUNitNoHMXmFzW
iPkOILw5p4iSP/gmCUwj2S2tJRRC/JRrNgxPg0upbw7Btq8EbHYD0gvpwShhPHdTjUVxbYpklXry
xjZMXnOzKS+KpE6aXGeHNuvJs9qnFLk0LoiKxa5R10s7cgfS4WehnZ9MizJT/pqVq4WMSKitEIjW
ZStcLoHqFwqP9Eg3z94y5rdh89HXdpSuK1BZF1985JFyV+TKZjs3h1kVyeENTcjDmJvvzizWVn1U
LJMuxaWDwtvTQw+XNod0107k/AWFva4qjgJ2dgcSgC4lyaXEgLsfjGeXRpWn22lKLqHKVp3BDttp
WmvpF/uB0kXLE4Jv/HtadJ+Q9vZEdOPOH4MTeL9vNIK7un6pDf+X27D9Ktpty6Yo7b1fQV9+RwoH
fPzue+1ljGHgd7QbL43v4Gj97GJnr7GmGkJrHzs+9ML2oun2PggImQrUZRj6XRPpq9BFEqNS7WRR
RLRQvDyGAQ1pOww8tir2lrUmt9rUbJSmtkpML84gSZtMzJWOJAtFsw9TctrZlnO3JCIZz3V/Oe20
8kL1MMgKfMQK50lHepBZ3bxcPHHSKhwe3x2FN9Yc+Qohf9O0kcJVHxxn5xHaSpdnHKto0RqnalU5
9cv8m0ymksRL7IaRbNSkv9fkuHq5E68K23gsjeYoTWSYMbBc+PCctJZ/zEZ4PyMpxL37p3V8Ymtj
jB8swOd5GnqQZae3m4q083qyN15TPaoyfO2bW+izyKnzJxVeyZDcIAPDuR4ea8v+FvZVWhawCv7B
2pKEu9F3+ABB+LrTsTTEB/1S21Bm+HdpqBepAevZ5YzXRrwD9mMzQoLsjGLTa2TgAvlAGNVX+cK1
goXmBeu8x/aDhnt+g7A0zefwzZUY46Mbx/uSDDMvCovlWMU7uDwrWo896gFylHQmlpPtbx00V5MZ
n3Jbqt+gUGIPfUmR+i8d8nZyjd4HKd/6RiJQ3wxG/YmA9VnD5p/e3cAwSeOqNqMz/Nb8cT95H+Tk
vQZRxLA4fyra+I5440Paw1mjuo7zieV7tbWHaFfJ8pc16tfONBn9UrBgCvBEBFMUqnUxeE/YLayt
FppvWJdPYrR2idHu8+4xV7OXrLpQ0K89DHiL3hqXlUFwdZE9OURLRpeq4XCdAuQ4uTViWcM7rhV7
OrJsGWqsl5MSayuOJt4NCdGXzVUz86sMuFIqk/JQr2geXKdeyMG/5AeHmtItmcHT6R3t0PCXaA+c
Xlto966a35DmtW5noIa+gMKzbssU0Mm0royfKOI7o1yeDDU8Av578qb8wZXxQaTthv3UBiTluS/U
PBa+6NA9GtPNWZ1rO+XV59olA5Y2TMQxzA7ngdHAa4c5GXwHW0oH1a9tHXIZv7epfkuKhTvOWhGh
SKe370Jr32SKuhy/T9fJb92yj7ZWnHwRL5NpOPOTPtic0oMzK5Hzj9G1ztronR27/k6Hp8bIrzWK
Ajwxh3B6VrrcNgzeqe8Wtufh6kPPaRlXX4TPJHfvYzdZ+bl/KFuuNATy1G6bJAe1hexum+X5tRm8
XcjGPyxSbxnY4zvJgT+3zALbm8zku9T0u/AIISTKJMh3AId+471Y68J6zLH/jn35S0eiOGrtqunk
E7bIKM0uPvo43Q0WrA6XKs/3nh3fyiKdG0Y2BfIPcKUbec0fer3wveHDVfVLyA1uSsW6VOKpycSX
inCgTKb33OX2M9L8L19pv1DTHAoiRMuA6Cbff0jQaoseOV2+1RMCIOaLBSvEe5ng1fMo3iIbuTHb
pDx6A79USBxsFrz0prP3Qx2e7BLwQNdry6EHoTA5vO3HXKLP9UjfG/+YPW85t9Zfi4H5VOrMFfAc
jmC8KeU956mzlpp/Higmisp56wlt5p62DKvu3KbWusreWy35LHhNAj99bMtojW/7YbRLeBR+sW01
0g51enSnfeSGES5CzVhp1bD2q+KgieEqUmSDebSVVr3T1bhNaCysBO6RHzwmSbRPbGMbmuOpdbi0
mQk77XVg5o8XtwIP6ya0RCaAzyzeuV29hkTFDEGTR83+cM8MGi+eSTXCcAwLW9zDSwFaW+OYq4CU
Ip+Nvhq0v3UHbQI7G227DYpkcBYIq4511u0MDyuF3ab3mrtrjlJ76fjmctSGrzxLXirQatuQoAEk
haiN0SGP8GMXdao9NRybiyCvTmNjHmrd2pSG+zJVXNVjhVY11jcQKLG4ibPyb1VS31KHxYasinfE
aRs3aWjaputk2zMACgGTfu99hk5WvYlF8+oP5a22oDY4SUFnasPsyvAqI8dLFhp71FDbMZGDnjtn
0DGd0BNGhEPVw0ZV8sMoxY0QlgnsYRFnl1zle6HpW0P1l2Ke5Dv5Eofz2khpjQYyutNnuy+fC1Ed
R7d7aK1kNbI8SGTx5o/TU5Ibj3aFXaceT9Wk5Yse2fvCwua0yBNaotJhLQpRbi706mDalrSBttgp
biYiCVYm60zGOTiblpbpPtS5eoss2KVIuwb77lj9tXGLtyi/aHFxTGxOXLo/HcrA2CNzR53TWm8G
SHAwe6jpUkoDsakdAApR84aT56laRNA3Qu4R3eCeGD2eMZrzti/li6I8b2JJMGlIuHtKpdWnyA8h
/Ymb0wRqPf9dhT4+REwpilEMSxVrN1MQ51h+QclbJ9bPhY8XakfhxKvCyrZ37G+djjYM2j/SdA8F
mTrpVK5Nf3xNjf7W8dO1HBRGcRzMbu3p9XeYgksfTWIGnOm1qQuErYQDTgElTncVwuV50yp8IaCj
EhKy3WF4mF8vsgTfO9G9+Kb6yMnKxkWyxYu+JfAT48bdrNjQoxUyOY+bUzF+ZXb4JyaxT+nZZ+Aa
MaoYTKW+1eKhphW2pyReBag/5hqRfbO1igp+90gXJWxw08oit1JzH4s+uBmmOsBzcWH51BMVVvmo
mscpYHs9GotMw9/nIu0xB7lL7SLbGfFGMsnGVY602yGaaFMQuQKAisxLrCu4+TcMVGbNfXsKjF5f
+0XvrGjQHxP7A63Ahc6VgikrqdjGWzbtXb94RI/G7aqb3prOwk1WVlskEGtHFBddE+8s2tPFoLrV
aOVfqRwPQ/sdAs7jBv6SdcC5rEwzuWSzbW9hzxsM5qaE4RH7kbBGDZgrtB7GxoauHtO/vyJx4Nzi
ljNUV15L2Z1KruVD5tCgpwNr57jzDjaqBo0EyBNTZ6q6clz3tdi5E9PtEk9GmVAfgQr9k6niR/q2
kz4k1lYjMGzi/ikMKiOnkBvbivyrAmbFAIRbnZxwida08CRxhMHCd3DWt2NBBjb2czqAhbfqlO/S
OSuPZYJ8HEqzWaPejtaODHetwLIko/CJjuDXFNnpppZJs287RuYhngy3YStreQgQzYiALoytT4nw
r4FRm9vetq6ity+yKfGEWdpL7WeQ+sLwadIQLwXFS+CQl+IoksCsodVWkartXVJBJMxAiSx+CLtZ
4UMbnQEgyG2FARQk7SWqhQwvOEtUwIdABwpQgZxbjS3eHM2i/KHVw1YWLYIm1NZ2fXc0vUUFn6iV
2XYNYg/E3KFO/rikn/JM3NIkXSGY9PxtXUueoXjcMGZX50VQuf7Kj+o9GE3rucx+s2T4bPozYehL
5JXPTUU+ZhF7u8LlJcT4o5so5dCZ0iFjQnLEg+86VELzDoclIr8XbyxDgxR6LEqUsEw+oyrnHZy3
e8cAyqDcihwi4IrLJK/3VlZD+Nb0NZS/8YGYgDlknGBgX6IxCpLgw+kpT8MY4Z0mGzA4Lj3nwKVk
pUi4StEhmuygSzhDCCtf5EenTB+zNvtOOlD5mS83vuDbY6PMoSauUTP8yT2P4+4VmR8dQDktM+tZ
S+yXMsKiBATnUc5XctOwFlHezA01MDRncOfwxxH0HgqGGwUmywZVeMrF1iDRXcy2+7yNVnSquNFm
TSwOLOsJxvRLhKDdvpJocnSr4lIV3jo1uGSdDkaHDPp31NNfk70VXr4j9g+KjhaMVP/4/LNvuETo
hJNFa/g8gw6RtulQvFQ92CbNGfetaYM4qn9xxJ106EpLQ6fDtZteEk+Nd8PAF2D9NlAf2FcCB3/l
plwB56/Rp3JjgiOEkF/e6a+R6SukMu48OqygYsAsQ81nfc3eKp6fmSgIcjCmSMBdD/muyN2VHmlb
m6wOVt5ItlOkXeZ+YOmAwHnbD+4TwrP3QJIiF5eLqUr3tnD2aKafA6D/iLrBG/tI3blizr0H55uF
4c4EHxT0wxdt1Zz2gCM/xaZRoifoMwCVelq8G36396Z+1evGvU/iL73Pl/BFH8PE+mU24ymBeLEC
PvJbH5xd6vUvVkxT4rprpkPPes/p4ze/tfLV6uxoH3DySiXk0uadzEga+CYDuw1XYwTdix8WOynd
RZ0mB4dTMQng4yem9ssN9YNMqju5i0uGIIuoG84suV4F08LFJIbvKGpuMVO/3ruzQ1nVerDRtQYg
xdQ8hkP2ZObtxYAhoifRrWyzo6OC6qFX+p4Jc0eXCFeAeXXBdl8tK00csMyyChHNnuH0l1DBLh1C
NFnwTGOUSX6veCeYp7rLPkPqe+IQnFuf9tuBUPNQ7/nLjP0gAK6I9N0J1JuuOxelNe06yrNHbNSp
SL7G4jtMGGgU1I02ecTCdY5ubpw0X6xNS1sg+wkXJAqdG9j2/CDjDkHvJ6blYSFHF59/3K4qPcmW
5HY8SpDE6IY/0dNyZ9Qn6hiQxkDO54vzFPZ4gRE0Hn3dQIlSVd9YHw4jO8VmMs92Gd1i5b77nf88
p7CSNoEJo4yBzfQUI41cYxS5eprdLPJGvYQ1K0XImfUzGuVL4nZkmTfRTkzZLJsuv7Oi3htDccUo
sI4NxVbWxputDKzqPhJiDcU1015IsYHu4tmZH6AM9H999POpNn/6L7/2L5/+yx/7+RN//X2x3Kaj
xeopn40l4jFOSgMkDU9hU5N0FBhE1MK3KA4FuwJWzNO9SHDN2BkAKnN++PnoHw//h18bWJ5ki4Cx
iNvHKWS9sDyM0UTQvcurYRRFdfDQ4fz18POp77pq707Pjd52CqaZWR4w/PIXQM8E6BhBo4cVnU0o
Vi36kvnbtQfUM+ufD6vcJZfw58NJzdHY3rAJvJibsp8P+eHnAQvp3z+SQFRFgOMs80HeV/Xec1q+
359v868P0/lf+fm8GtU8sMNGWQHWpYRrDgPgBrgd/d8efn7t59OfL7he2PG6/78vy/kjIq+zJedF
v4TiVurMLPnFqngBTqzYaMbVgQ1adVA2/Dy8PCgM0qg+sE6tDz8f/ePh59dyqFl7v/3lVd010Pqv
LMObLBrIIIGXPngh4ziEsL8m1jdnfBcjBQBarLhHgWrvUpiei5zhW4ZGsvMksyqz/06V19Ol8gBP
aZ/JEnSdMY4r3wcGM3GbtBxksfkA0StNjWAfesWF0Obx0NgjyAGdm+vYndOG1GjXcYclwt33wanw
CHAI0i0DsXNe9W7MDh1NADaP8owkC/Wz7Mb1VCLnD8GOZOkf3a0P1uDZB7/tRyRU091L+vRg2oE6
RiUZUWP9q0mietcVAegQtumyL86yrtqzsmufO6o4smUoFwzn16XT7d16TnyXBv+Mia5eS3kxyxzI
UMjmkprU5ajyNHkmY34lcnSGNuznvdbrN6s35LlzmhOB2S0kYLGvTKS/1OGLZ2TH2UlHJR0Wyjp3
pmWdYQnw7reGQ6CJy2RVf9w8jdf8kfaMjWyVF/apiWMxO9mvsRq8vWtYwUNqBlRAmM+04cNAarj0
KvNbmio/FSX1O8SnUxtRsvDfxBsCpgUjz2rqM/6NGu7UvvzshwZvrFUWF01OxWWK/xAc4CA7nhBe
M11MOp2EcMGrAh+OEldXeKzTvDhHrpufde2J7dJwcqawWUVVxkqFcVtBLsKmM7Dz05+7JyTr7okZ
6T6Mi7sZ1i6jrHp8EDvf0/9YjAgmVmwLUfuEBplTiH2A2NmRg4lSNZ9W+DApGU3m/UZFuxnl4xkj
+GIsfNI85++E3ZPGdo7yxtCRCgeu125/FNkldPKlX+UNJ5GfwcI03zjv9B1juicKkLU+v4hslFCa
sFDJ2cnxuyLyvpdpLaz1z6/99eWfr6CkxAvfEoDuHad4V1RWBn8xf7V876sV00P5X+ydyXLbXLpl
X6Ui5/gDfTO4EwIgwUZ9Z2uCsC0Zfd/j6WsdyPeX05WZVTWrQYUiEAAoSiQIAud8395r42LbkQjw
ADeHElp7DXntlErh0zzDnpu/mY32Lg/p41JEVxlRd8yjz9OsPCZ9VOx6XXnGVd3sJKd+tVQIHMpK
VbZZ76d1HM5Frnm6JJOTzEhRMcGd04AJJMttmvxUa8mlKxnnpQ3maqiViQZm08I2k8ij4VbW+KJX
ajASnwnZUa3x0OESjhHImiHjVFSy902Uzy4Rvbpb2iMdFGV8dLhXSbN9N4EIptiw3DZEPlDQOjG9
BcKARdjujecpnK7sJfs6STrDVCaestndKgXSGaU95QGtbYYls+OHBtySKe1Q6Gn1TWFd9bRRwXKO
DuyYNkse4G55kAQY5VuEAcE77kEe1D+mhkGYVcivQ42Rxyocf0Kb6EnK2SZQdReu2k+Dud2uUQgW
MqL5Pky48i9zRaUv6lwMBkfFvA1RjRLOlOwltZrPU7ba7lyMXwZTu9fX+1WAPeI2uh0kNb+kDpqN
HNCOqma7ekRnnCQ4XKVrGeYFF0IMVCvJvM0ovYQ1nVc1LuntZlXQGuu3EPwUE9f2ntQ2YsHuDeOa
K/6j05dUh63yacGIJS3apWkUpNOGeWcr8bHu4XEqt2DiFork9Cwqu38tUXxklbnsF4up3zC/l3Xl
HFHHSrfSDJS0Hmipyap6VhCFmlEdrBC6PIN5HhqQ9GZdZR37MYchX1Bgqxc5ZUTZqceBRthcKsOu
68GJVmXtKoRk7DQmOVpCPKpWIYKt4e3GyXRVRWeLUZyXdDIoriJDrz/jxNGK5h1+xncLbeZuoFcp
Y6o5tKnzgJ9nDmJDxStaGsq5ib6NsaK+DAYFF6M7FZDpj8kwax52rBdFum4Yn9UVChS9bd7yRuEy
PZ6qOv6pEHG7s2Tcym1+6zA4G9WRmXGEVkxKFIxc4GYqJtBSnLl5yx047taTGEp2mnxeDFp2qpXg
qW9RercEBWIh7r6ldk+lHqX4LjSYlhE/u4ve7M4sz2BzkKox+dlFplbdzJQTdupiB5YJPY/Zbnnf
dvUTiqnvo56+p8MbsdDGflSX0DPXKOC6q98WHCzYIzsVovd+ZsZPP2B+gru0eLmzWNTO+n7/jQTt
Yd9QXu5NHStp4xDy3M83SjwPfmPSfGxCdIGZyCkwvsWEWO4NZpR83Dc18uqvoaG8N/F6YyaFCmih
tf107tySDv2ujR3ZXyeZ73ZPrdBUGTZT9IiXOqKjOUg4IULdi7WaYK1YH3g93eyRV2rvzKi5I6At
8yUV6ytuI9VvrcV3JOJ2R1DVUr4+SmsK3gRLH5S8a6Pqk0MkKw+xwZhZBZbhou0ZXQvUAIYzxm95
+T5L2bTr0oXpMFc2SrrmVWog0alwctg6NoMa5ZsDkN3oWp3eGdovI7Z9S21fBzieB7Nu7yjLOoFm
KzcJTanWiO9zAfXU6FQQNhXd07MOqAzZ15GFQbrra/mYklYBdW4oAgdIhm8bEOOqHI9XN08nTRt+
ms36XBBjx982TyQaXYZwSZ/z4SbWu7doHh8btAcM1MDgTXLot6F8GNLwlioL+KaoofqMD4yrjU74
N5CxMFK+t9I87QpFzBYa872iArxjUDr5syCRQiSVBZp0FJDSDFopznreAvxSvdTtXdIL03BOeUJA
ThOBO23KY8Y7c9seD9EikKhS9F52IFK55mnAw/CFJtx395lAqWYxUNXYlu0r8hc8RQBXZYFerQSE
lfCwhVYxYFbZ6vC4CVhrL7CtlgC4QhhjCAPvg5Ir+QnXVF/ygyGgr7LAvzZwYHHtSCddoGE71Pne
uPFiC4GOtQRENhOU2UyAZafqhchjEt62PWKxCgytGj9qAktbygBqYWvkZ7NtuFVFNQDbAZLtxyaa
k0Org7kF+KHvmWTTXBSDP6C4s4DibmsmReQAK4O/CIpuslF0t9W1peBcCMiuJmi7K9jdbf+2AOtD
4gR0Xrb6QIbXmwpwbycQvrFYS6D6mgLvu1BP5StYHmWB/q0FBDgROOByIwP3JpBg1QIXrApwsCUQ
whYs4UVAhWOBF+bifo4FcJgP6FILDjEccGDEAkscwyfedmUCWYyypHSbXnCMpw6kcQPbGEeOE9jQ
jlXBPt4Wo0AhzzVQZAs6MjY4Up5bRPuhQCdPAqKcUwbxcgFWjkYwjpCWIz5x9IDAl22BYQZSMhHq
ApoZ80p1RlsCn1uAm6EbfFcicI0lTOcBtvMgIM+1wD3rAvycCQQ0ckfZGwQWuhCAaENGiZcIaLQm
8NGE//xg2lruC1Sk54npCZgYGhdpS3KlAFBT36Y9JaDU1Bbqcw+nOp9q9aBs7Gpckc153IDW4ijj
WINqLXDXFdzrXgCwB4FLKQ28g4rAY1sbKXvbaUHP5pSiCJ4A1Ma63Pq2gGxb0LYzgd3Wt3+YUHED
yF0JNPcoDkI00zAY4HY3AuDdQvLeXnsq4N7bGqEIljcI9HcHAxyfdnLXjnzTlPaHKjDhDj3fXIDD
KwjivUCJyzDFYx24eCMw49I63PQFLyDBOaXSgvew3F/qsrN3uCPh1MIrbwS4vNsQ5hHDuQWqOQd6
j/E7v6KtXXs24HN0QpEECN2yqSaZc+QpYSQw+VAGI/rwSSsne/1Ovw8nxnqL00DjNF81WOupgK5L
crcnVh7/oACyqwLNbsFo3zT+/1d2iH/tYfjdwvB/aIb4d76K/wftEJrpqGRx/Xs7xMvCxbWM/vHL
XXF8+69//HrOLzuEIut/yYam2Loh87csDXfFLzuEoig8RM6ixrwBsSjGhF9uCN34i2BuLBD8yJxQ
qvq3O0KX/6JdAAxLtmGlWTYxtv/tBrn9yHzt/tj+H+VQ3FZJ2Xf/9Y8/vBGyLRuyomuOoag6/0e4
MH73RhDN2mWt00zXWvMFOYxlDDSp9jRBDf2WJudvR+bXP//9n2kipezjNYnjYvwv/+2PFLMm0phB
Tvy38Gr5SeCS+Yz5lpZEeIcSAb2F8YJkKrrSDtUjVTT9S+0n79EhOeoY+BkDurYbX6Zn5UI58SgT
seIyr18lv6/86vyfX6qCrPbPF4s9hc+NKbnuGHx4f2Rg0jpVcoqpypXV0d2vm7U7lWLhTNoMmRbJ
wmmMYgsOkGoziXm0unVGyYEObTeI+k+/1XbEWho5zHC4HHmxaoB60QWHbEiy87YYFcAuoS6/gmCY
T1I0zSdIAZNbpCBvtn1lOBG3DWnLa1K0TxkyXTdsmpGw1oIZnmCdbwsbQXHGlHxMfV2heKiJslyy
1ccSI6tO2/bY9dVp26zl8ba0m2mPWa860XxY3UqhfaG1ErWVvxcDs5oTYRGk3K7VNdC15rQtijZU
DrB5g89drQJFe7dadIA4SKi05rY+yVSdToNFSxPGGQmWPaU67iz8S8Oa1ICsAtcSVT4dE0y+M7fl
tkMWBUBYBFDMcmVxJ5uIL20UtEvqXfqo1yeJAs/HGkDZ5mOzay9Vr6gQC/FxFLDHaF5wZzhti0as
KbMEFUlmpgfPpaV+6lB5K/WBId3f25WeOz4zwxcqEkHfyOphVLL+RB0XY7aBExibBnUPdvWrBGjR
VjXTp5b4lUZwd4r67Kc9po1viq1t17b43FSa9IshMO9SQythe7uGOAhpH82ru73z7VOxSbuxGDYc
tve7vcttjRYYd6dtVQZBh3A9ffh8h2omNb/ettVPLRIaDZdILHV+2HTtCa8tJ+nnm93WFKHk4evg
I4/pTpJMaNu2RgN0PIz6erQRoexpoT1vj+VJGB27WiNDjYm+KZHUNScD+WElpOQdvexobw/0lLZN
TdRJlwMIxPpkGHZNwZi17exQDVkN0LS72/5tF5+47fYI55m2ZRyiRp0rbBgkHyJ47bFndNSjZ3rY
IMmoOIKcFCnWDa0qbWDgP9GVYG5HBpyfrCWtACeZT4nSzicxXs7wEwWWeA3baUvC1q/TeVyHu4Ke
w/6387VOLc7a7UV18MqxZbRX26uptpf09wKmT3VyapOXKfYhHGR4X61GMC6cIaHNpaKoOHO2zW0x
iwc+N//4lVxnsN92i+QRW9BSy+QMjYoMIr1RthCPneqgOJy626OrWPtjs4S+Ste5Szw9HQ2vyzWm
/RpMTn97iqkQHoB05svnn9/WENWXAXnsH7/VAg90J7IE3VbneE0d33wiFwmfFott31LPXL7LNhG2
CAqm204EtFBRaTH7Hw//9pu9/C6NUnFMxTULjGhJ0Yy1WU/r9su2ukQia2Fb3RaNzdSYW4bfbYkN
nw9sz8bgy/R/2/n517ZNyS6QMJR2imKFI5/9ffhNfWLyJqn3Qyxw0txnV5fvSH2KDHGJgtjkBNOq
E78i3hpBAb/e7/amVW0ESRzJ549HdZM50i5exFXv4/FYtf2k1V6qhT6YmWoX+GO+If7Ix+9uv7Vt
0/P89Ze3ze2Bbd/Hn/vtOaU0IBGfCCBpVcwisgSPUHzJ/tWf+dynTpq9onjv36wONbzmIHYVp6k9
4bFVchTkYisVC1mcr2Qag3MRm5PCObytfS7+3FeIjDPT0BLkleDPYJZxBMTz4E//hDtY+v/yudvT
Ph+ptud9bm9rf/6rf35JGISwlnEYIHMhs1R/VlzNcK1xm9VixbfmGlE76AI9TAw/FXe9bTGJu16z
UgFFLzLXh1EFgNdEaMeg1NPFThCWIVvrvElvBy4ULIgivtdSAa4T96HPBY233ze3B8qkeYfoWvuL
+D8yZS4XhDuVEnGbK6eeGLR+UqHXRkOLjYJTfltsPbLPzd/2ibtemzUz16tcnOEUwfxS5yCXUwfp
cmlUFE4QPye6wKqjH21qLfus7V85HONRgraQmnF+SKjmE3F2MuRi5Jo+Pug3epZlH/99ywchupi/
zzQ98+YMJAZm9MpPDA5PCw8GFIMVlEnS+2pPblQo7o9j0U0M2cRqrHBh2hZtHxu72IwQYS/Vfp6W
MKjHH9uxMTSprAKqjwQvgcEXR2Q7SqRoVqfM6m5S8g+xB3WESkzGzy0OCXQ+hV37W0MpZj9ZUeCg
/QmY/g0KvR09eopTvrxbz2zrpjnWUMjuWOOaqmglb/vE6aAB2QvaOeUFd9LqHCf1MincQrrG6uiC
ZXem4jwzN79dlihDsX2uUK+cRvqfByOKj40RqSdF0pSPxaoPN3iGswA8UKBnlX1dU06N1fWxKUKC
HZfiNE71fYLDCak24QpExe3asLTuaBHUrtrPJI0ZRnHaFuJi+9Fz/NwnJ8voZnkJhozm6mlbfJwB
22piZgyCs2l0k7jnJmtJ11ZsQR7q1tZrY/1Cid5xLRXPQL/izsTCddPPBiwagJw4VRm3moN1Q8t5
PtSyMXJDLZSfHRYCXxVDtW2hbHdp0WfcNkttVA4rNkGUiG/1rNyWuTaeMgG03daaFOKWgo7Aiyu+
hAXvAPzbSuPyt21H5mJHtVzszpy4+3jM5tJB34zIob93bb/x8TeKAWHFrjOpXXdRZRDYwE2oEQty
zrXV3VYHPR12IVQd+JMDIyJ5cgqeJH6rzhhjbL+0rc3iprWtfT6w/d7HU9Y5ectTkKrbPqtpnIPd
6nuzJsTGFgt5LSl2btuc7FAYcd95jNn607bPknQeJtZ2XBSqIeIZ24NIi36tVVIWudhrudRC/N5Z
tuy3U4jvZzBuZxg2e84UbukqbdU2nA4T9RvZ/djXt++RHdHbqhmZb7uMQtg1NYcSn3jW5wOfm9MN
fl9H3ym5P867cfJtiTQupMI764BR8Do/ROm+184K3hRI+C/lu60UV5MH0lkCseOZj/k104573KYO
qjpvLO7pCMczEDafFZUsB3JPdW9p77vp0ibXYpaUeml0WsbnQf02jhXu4gMZGJmKoPdZT2+UFJyH
W0jnKr2x0gPi9XQ5WPR3RvwdId/vS5leN/NlmC9oicDSFOG5l442cnnjjujJCbFPcsyKY4Z0uaV5
z/vam6fyYsOn4I7t9j9oKpJ8+ZPgvLY/kI1uSa8kNNDlnB5664gN3pWXG6TTRfYi5K3IFr34yQSF
8l2RdjqlW/VxiJGbAEVyQSvCIEcyKe3NbKdDI5T3ZnEcaj8CgYFAWCeBdJc+teltJ3+nz7uvdxfj
VH+zd+k1fSS+oi647BMkRDd9hQfjpT+XvfatI9jLrzzipLkSweV4dQ6zax/VN3KX/emYfZG9+rnx
oF8EDkivGy0AlrYje/HW8k1pZ94y6YSOc7S94gru3feEiWV/DTtVJNfouzzZh9KxA556oX1WD3uF
EXbvVdIu9L7T+rkpj8Z+fTRXV/ezO+k6el/e4uf6Z3VpLhjaDbf1iy+lsTOZZj/1pWdcA0n7onvv
fbCej8NreORVJQfM9S4vmHHIqbqlFx9YB9StC3kaETpJblneihzgQMfMbL70aZDE91Pkq0Bf273Z
BOHeUagdku07t5TQXfOBBobeu/KbXt3Fsbt8jSohcII0vS4e3Ro0wtMAhI8PzZ1peVMcmPG00djH
m4VVgqzj9rU9X6w7nLJ35dF0ywdzPtmj7/jJUZk8KXzR8LVHh3XxuUKunBxPw34NL3Hg3KleeRXt
51dQkt2beqGhWnQezsso8erZWx7yzDMdlIgBVq4pPKYd2pB7itvlN60+y+uetGwvVe/KLKir62kv
/6glH9unj1aPO4S8Q/60fLfe6D6OqDuMc2bR8gILc0wnV8Pqusuem8U9G48jppCzsifh8cV4i7kP
4lYkA925hPcUaK2vI+6I0M1fHYKUiJhMXTwZejC+Lo9OfVH1QL4w9rrLX5V3uXepTMjfMVQip/gm
c1Y2sHpdRj+HkiYN9IQjreDURAmIIRIXEzPlnfpSHtDbRvXOeja/0zq5tb80x/mqkHf1tKtLyrW+
hLQt9KaHEQ4C8ua3yG3fHb4+il+awNNxte/zaq+TvaLR2XfziUm/q1xpJ+2uXNwZ10ARTPTp3uWr
6Zv0I7+lheEySXtUv0RvYHtQSsOVH1ziD9zwOntpXqqzfEd1INrH/kD2+c68rgIsVOsX8oOun5d7
40EKtNv0nQqohQK92Rme/DMpPQAf+8qny8yFpn3qD+OdGuhn+YjmuH1WY2/8xuw4OxK2sdN96Ytc
udYehsNu8IbHBF0nCTEus4J02RF13yge9q2MSzYTiLvxtThSj6WxmOItoBt+IbniEL3oyinbRQ9V
CCfbrXwUi+NOZfaLRGKn7pGn3jlf0Ws/g4vz1iB7LQ4GXQQUSzdIM0VHz+Wi6UUozgF8ouFEhnLh
65buKdIFEQLSF87DCx4PpIg+JQnEzChK08N6naIKAfx7mO9+hAF19RO0sGDli5pnrn1LQ+RIEjRZ
nRSwV66A8DadHW2QB47psT/jeM48tXJpmS5RkPAeoEAS5cTX+tb50sjuAh4hchttT4cIqXaJ7vra
CkLc5JyHh5DyziHyM7c5pF9pJ7dPzL1SySUHq3T2xouCQ5BzD13JBR3tsbkQD3Qyn3Ve80HaKcGc
uTcYl4gExioXaNxTSFn1gNFSjiQJJ/Xfl5vs4nzTb7On6Co6xN9LMGvXM8BU9/P2R2eAgs92i9S4
bBQjLluKRydZt1os0eE1LnMEVGKmElbM13UxNxompFRJZw7A6e0vZooAzgh0c0JPXUMu0KiAnUbx
lG0Nie+vNXC4fRlsO3FeJ7Kf5uM504nKScTvIKBnwP7vn40EhFEMSn1UflBbKqzGWY9PybZ+xlVp
MaGKneE0/L1IUb2dJC0fT9va9kDX1a/QBYEBNDb+pKnVsVqt6H0zlZhTLGATjud11blSbquzTO0R
UXaDyUsHxtXFDDhhuOIEssf5FNcWnPyijIEnaNQg0m07tHjI0uDAZ9kSmMg4GWiRd3DCBdqdtrU+
FpOCz+0WUR5tChnUH30RQO8EjwsFITax8mQJjd229rkPuex0KNrhNpRHL1E4+THvEeQciUpWUyq1
t6QKHvGInCmZMFErZwxilsoRgwihXGIsvS36zLhuFglHsqgufC4iMRX83FSnmKMEwnKrsoGxZioi
ZiZtbXPJ/dyJ4DLZWUkLYFrMAk11cGWw2cFWDu5F/W9bM0U1OCE6IijIFFBM5SGXtXBvO5Sm6hn7
HADQ+hwONaYEGZC0rnE9Hp7nZpmOUzLtAZdBZv67gCTbJYAxEKZ8GRM6X0nTr6dipRKj9S1Xdadh
uo53wxzGhMgOLErbpjwlEBEZKjlj+EgqIzkPxTwxZluVRxqSzZ4ewHyiD0CsgjJrBw2xfLSKT7zV
kZkTWuSPOWofF5s2wslMGxFf2PSohI7S2QSgfy8+942jvMBHuJSTghN5bJFTbjDvRW8e5a67tpj1
gF02g1EU4rYSneiCAFkdueqJcrLeiVLLR/H4s5isquOrYeCakUkkQLU5a6dy6c/MfWOurM33pUfd
tpuGHsx5p72Mna0wc2Mhk6NC33vwO1RK/lZW3T7gbfG5aff42kmAxzXImHz7eBUxtZcWyKiuArrS
rZcJ9wCsAE5BUXT+WIgaslG37IxInSicmCFJ0wOZXskl3W0V1lRN29PHti0js///zbiNcPa/Y5Pp
jv0fm3HHavpnMNnHE3514hz5LyJpLUUwyUSv7VcXzjH/MkEiKKZqgWJUTYOu1H+34bS/DKhhtqVr
tmPyPHp3vyBltOGgtjiGLZu2rVviWX+03f5TGw6PDH/qn3pjDtoIXTNVuk2ySuii9s+duKXo+7G0
EvvUaNnL3Cu7vo3xbJbYpIVwSA7TZ1tdkgsa1Augk+4c15jurUX9JqUa7FfhgQrr6ipK1/FS26+x
uLZoXoq96ilZCwgcOYW5AQf34rzN1msPC+OskxMzLKMUQPdWHzV59Wd4Zedabi+wXuTrYXoKWzk7
FmXW7glrfIQEp90tVn2Ruhl4ykR/Ceata5YSDA9Aoic4AdgIqTy2vYVjrjiQIW0D/bVwAI3kSEGG
3GuDVEN71Pt91GpIs7ntY75OjiXVIC/PzRcwXPJNpaLmzrXcr9MInZoFj8wMGZLVunbXlOa7ZeaM
1ePxPQG2SvCzcUmcfia4qHtqMMbvLdiKxEyCs9IrTWKQvATD1H+dEk26TijDjRNGbWMKyQVX5qdM
St1a069UfSi+a455rrokwNK23M1hKR+VoT/aGuhrxLorU2TGWyFee2xk8j4a0a8hSznaTZ0Dzkav
ptQ3E6DrhAll48yJNyIe1BYkMy1uV8+eVBxBgsjSZlqg5/D/I29Gc4l6L3BisNlaEvtOVieeHS/f
TSlXL8uA4suaMuKm5vJaHwdSQqBazG35qrcdMJlkgPeqH7o8Lg5KaLw1ZSFg4GZ3CmuEW5OKLM0Z
AZFguDSPVXbbd616QhZJNXi9HwqFFlnlpyaNA8Ww00OeWGeN2546yi4pe4i1ELrval3/qWnlWQun
/lxK7SWdJaYmYJrM56wvmVs5M7HPqFXXPP6uT83otapMjy5TmasZ17pRFXtyeeYgqd4lXp47RHKG
uqmQDnI6fC0tgjWBexf+2E+eUobGUVWV8wRm5thZUY5XEysLxeee2SV8hsQ0hK3qraxEurbOWApM
5ptiJlOgZXBvsgiqUJYsoIWURFhULFrNqF7HiTmBERFpZZvjawkHPcj1/iqjxXkOUTpq1dQfC6k6
GrgGz6tq+ssClqwir3dBnddFd2YaaCDPlbhl6MAJdkCW6hm1/QXf24o+CDefpIYkz9d3LdbGqxFM
Kh7wnyiG86sYuhiwgZgCj8R8qSu7XW3poHeVqTzzjZs9hnjnQq+HY+20AKH75GUwa7wqGTOC2CrM
i1z9kOauPThj8TVaegaRdo59BUL6qXMYIljGtcxdmfDGlKIJIcpk8H7V7MI+5HSmXfQmN1OhW3y1
+51NtRWlFDgjJECj/oChvrwqFIILbNME1uqYFMJ0JCkLlUnd7q29EoWuk2VQfBfGykZPzdXKv5eM
9g542iLBnY0OTpp96XMdmfZ4HTFMcZdXkg8cgFM4LmL7vp24cOEegB1BEplqJ2eE5xLuYs6atHyF
T54wTYzmXVxoXqGquS9X3V2urj91PPV2VpyjBOOlM9tQZ+R3mywkOEKwwcM69MD4BXNa/OB1M9/I
IBJXRHIxPRDyIW0HYLU6r6jVKvRAjL27GPLI19nUoC93hN4XpMSMq+3PcvxUcNHemQsUFiOvAIj0
NbPHrl7c+7bSGygRA2pcfIXX0n3U9HsEpslRrfMbvZvGPcrfH2NMJnmupJFPLlMJsaHGmp4NDNF7
Rlt9TnnNTG/bDuiYk0Mt0qfoUPZm4xWG7U6mZAepfkMgZu+mmQJApIrwhoQZdTgp3jsNjt2++FKv
bbbnRtWgHKDaIKOv0Jv10qnl5OXVigdmeTMiEgDnLLR3ahTtcePZqO/bV3Pm/NFn3mXT4wPtVuul
eJ8Z5h+yErBWS22DYqowyC0XiOIi2rb8Uc3ORSYWAkmAtOBH6ylIili9cDgm6BSDakTZDirEOZaF
CuRHNQABSe+ro0IfnoV/cJZbT8NTYlG0XmaMg10CBJx7LnWW5HZtAbXLvdJ66YLhEh4gMYHFd92U
niQ5PCtTh2vEWFG00gnqpfGFgFrEUI7bKmlIiAM4j9JRz3HeRQ9OMd43Y0nZa9ZaH0Fv5o8DM9k5
HkXLw3pYQlRUdiWlHmoP9Qah8fi8aHYIqaoHGkfokzctJtZn3C6AqnT8EBZp85qKT0HvOhylVtn5
ePVvSbjrfWeg0hJ2nD4GaWdrai23mVJUnOwt340U6DMoVPSkFkRfnW511lJORP2neaCsgP01zNp0
B+cuo/wAsEcAAvIIy6WAMGUDve2wzpbxAAW7S+kjE+RhjsZ6rZlM7PCWql5dDeckZAw80B4jtyZ/
shdCeaSxeYLcR/gEcDKfaR12i2UevUFWOcNVkbmzctzaFQWHMVY5HreFiy9dcQAxV8lQXwoz0s94
DkiJVjtiYfmaGDPl3CmHfxRp12vtTCdV6rwuRuBSJgUlvyQYgVcjEugVH+gDg+2CdsA8lQe9pvjH
qEXa2xTo6NOY3JHX3iW84S7B4QEUFV+l1DRnq0fl21CSQWWQ+nZrOQdloPuYk7fhlApnblrjkYq5
AZO6Sz6PzolgIxKnI3s11LoatA9SUktBrEHYWpLoMbSIAxOm9YMZ1kyCY4wE7YDjI852uWEqFyNE
GR6nqXGl16POR79vamm+FEYONH40kNfDRDCndhSvsrjpEoYBTkY4fHOISI19wJMbHeUesJBELBid
lzW/DN1yWIBmgqdYZOCejcUFiHnT1t6x8zwdHnrQo1ZUq2JqxkRkzCkyRdFiwIoyOyLjexy9YjJC
2sub2qMRGFV4g8hftr3bGiiT5mQxV4UMWPp5Nz7MFjZ3e6CEAy174izDq1mrpuoacUpKzDaZrLXX
NBMwoZJ+gYa0o+UiFsjgExGDLvQQWaz5wJRKd75lxdT55I39kNaQMsZmgpPx8/lIO/ApivpHYazg
Kg3JM2em73ockb6bOFRyId2fU5VIsr6zRaCj3tN/zizuA5lB31OCyShH0uIrff+9ZwyOzY20p+1F
zuXU8nU0e5fsDh0agBG7zK/lndY9tYVJxAezXqjfTyFpavtUzC5tIfbAlnxJqyU6bFtRbV/UdZT2
qcaJCFOc5pRYU4XoaVv7XBQ6Q646cYI/vHrb5qJq0jGJ/HYMk3NsUyKqnHstlNNzE4bZceR6Ug5E
cBplRkc4NamM04rd9Yxf94pe324vd7I0GxJNhBWUjujWIN0W2tSjfvncNlGb+VFovsyitLE5Lcc6
yssgFF/7WbSwW+Yy3FsJjUnbsj10otOsb1PybRXEMB5amaLvdr7JClU5BV+jmNWPo0IjfFvNDajH
zYrffftYN5fjh+HxY7ntUPTqliTQ3C3V+WvUUEvj/KxO29rnYvMrtkIUoxMaauKLg10J11TdmuhC
w2WIxbbZLtm7XHeAOv/eleGmJBpuYJwlyi/bsTC2w7Idq07FOaESeq4+AmxZT7FB/StcdQIAV1TD
Q6LG523RibXO/tkMmHPiCeZkJus1dR7mKBVoO/LR6MAw2Ak+zLD/7LAljYXmurM+FVItneo4lk65
aKhioqGAJ0ElFpKpbWGPyJPxRb3nJKLI7jo16yHuLNCS6Hi2nvm2sDehmVig3KbLKa+qjlu4/9qL
4sK2AKbM5dI2mz0DR659Q9dwVafzkopikJkM12HbRocZyF6xC7v23rGmZb89OIovu9bMMUZULDx6
tFITHfKZDklVMCAXVw9TXCJa8d+2NWUrcmzbYx89J3SOEadTDdk+CzzohBZkWrE3S+uhQxVBnUMo
7hp6IlaiYFYUxbM/zt9uIrOiFjKIzwcschMZNh/VoSlXdzuRP1zA+tJ0QcuA4OOAcB///XiR7UNX
uUiB1zGd+DgE27vc3q+eqOvp851z2S4Bq8VHtJiYidrUi2XtDR3FSPey1AM81XcKM2JLt+ngqi1j
b8EOkVf9K0gM14bO4PcklS9L9STBH6McBkJEXTGFO3b/LvOp2DAX5nxavrQZ8Xwo83EOlPQj0NJq
Xktl6upzMTstdUxyUzpCgYEWDr6JHB45Kz6NaiYk3rgfyXn3BueqkRqciQSEmMzdpJgbvT6cIjJX
6MiaR+q191VfPTQ6YYjSwFxsVQn6YPCuFNkebubVPF6lZflDsZRnOVJIBpPwE09T8lLIz2mcLXgI
6i/RWH5Rqce5qcZXQCnS6xaVXlDpkGZb16gaOg1zcUki7PiFrGoMLbQXUG2ouxi9g8nqcJ3RfpBX
I8McOwRTuDD0scbHFN7eOWr7q16bqCzm8VOjLDAOGajKOqlxcpZYR8I2aC3I/XGwrRJ7AIJ/MpCc
wn5MNTQcFCLONpHjCEUXYgOXwZ7ujcFm9GWPp07Xr/L2x6ze2es9ai0anbFU7poiu8TG/J0JSQHU
WbqWBvokqi7ylHVm6zaZpVlRQKkJif4WRojcbh/SyLgp81toxm8h+Ye7eom5gObRt25gsCItMhHi
AzZpY8ZBaI2BAUfBbo/gUw6NKtA6NvVZ3FG3mVUwTgD2s9OL3A+n4mqooN6u6Xglz88hlnWoxebV
wiCjb8HEMoRMdh16CcbMnlXXT3bOvU5DuiunjKvsLDmufVV4cIr07FtnjI+dab+OHIQ1hpE8TDIn
omk8tHl2sgv5vsn7huoCEK92/ZGpzKnHFLtcOnV3ekij1DRj3heWqyhPnoUhbx7Vp4XYVvSVtJ8L
439Sd2ZLkhrbtv2V8wNsA9xx4DX6Nvvq8gWrqsyk7zuHr7+D0N5bUslMsnvejpksFBFVlUEG4M1a
c4753jQCWZKo4XRE7mpq+4e8GrZRuaNxcO7IdeGG/2jjjpj1zo82FexWWzuXGmp265TrssdMatWx
i+AKKENltk85MIjVdLCTOcTjjcfcTp8SfxJrnaprNmFJw9J5cQN9EMV0IgGTvkm/SweMNoPUP4Ew
3kV582lu3OfU8r8RSYRJk/toRlV5NBc8ZlV7D9nC4DKzOxASCwgFX6LqvwIuf+IoSV8GjhpaCcqV
iI0X8tadFvDGJnLXqJT0oBoW/VE8bwxOQzg+6EyycEy3ALWHmXrNoNxdPCISkFAgUIi7mCH9h1i3
X+cpOLkO9JOgbb82IcLHsYVfgGtnDbOF1PEmhCapQefZMeFqxWx8a6AhbgKLeELj2LPpccuWTqOn
2NzW9ALsnsHPII3d9jVrcIYD1UN+cLPuoW89cHcweVJalVHIWhnf+pnWx0vrFdT7a6hbsNLpPmPz
Es2AyRoCLetkFGT5MJ77lgxxD0wIYi6sLpJWbDOaNZ5cFA5J8ZHVxDYNqvrqSbtaV4O/LS3rvZt8
FFLlcFexxMLPgm07y0jl7aHhrsOhRigXTes0fprSaMK9MxBbPuwFuI9VRQ/kYKaYl8jhOSVjbVxM
O7xEBJitwtFMHiqyU2FfiH3ruE9+BFKxxPJJKJe1khkZpsmkPlhZhFsB8hvD4wPGVCJM889YTh/Z
F88XS8JP95GrGar/EL1fr/2agkQjvmunMfdzY34rAFgA0JTn3rXJC8WbrL0Iqox4k+Rzb8nk1Fsv
JEIxrYgaRlwhvKtTwQsPcm7kWdk7mdBRwyK8rsyC0Lyg+BTH0wOBReU6pzeyNzFyn1jAkkSFXacP
KAROxaVF8HM0XGzbvfkEJPaHMkVxtZF9rWfXUHdd5tyb+JMZnOlzx7mzaroBw/ZAkDMaOqoMGA0D
7yNJMih5CvpQa0AsSVwy9HJyFSOn+tpSsb4wrG1izdl0wuaDsgehRXpJmUirgxkEzzVj0Knw648o
IzRX0J7N8+Y9ooqyqscPD68m8fYXz8w6qD/ZYxwRQZEOCjlHbl66pr+XdfbGFHNpGch2OS1QArC/
9oP3zpQ+rIWeImzW8mTlGDGTt9RRcLLmfryokbkxYU3WSwG3wWupXu2SFnVUxpTGjdQCUU6Rx7hJ
tEpLOtH+YISnnMQtz3+whj5GN8cow6oW76RJsB7uQxQBMzibvnE21eQtSZE940H81KROfqcKQF2K
aLR134/umk9C3/qQsbFedx5JyIYccZ/LbdNfS8D6pIS8NtolVnfox32ZOwdzfm88bnmymnZ+SUdd
WETMeRxa2Q10Lqmfr8e2P9Vl9I1I3WI9dxuk5+toGIt7QSzHY+DQFA/zeN4KHWLNJYQYwdA9bKqY
aAuXXxifdGlapILZ6gkkDx5hL00OtXMg4Xu8wOH/EfnOlQg3JlyJraOQL0U6x+waUpdiKQNa2IPx
GMS6b6rDSBAWZlx9N4WDvAqu6nge9zPmtosUYJ6Mye530SnNQdmhfDvHjBJrg1QPvpoa7QvIWfSx
edeiHukBE1X9SjrWU8iln1k7kbk7zBk/U5G+lP21LTwEVHQScO3T3hx65Ayx3+OrJ+8ohiRaeN0+
Doz4YRr22prNE2UyhC6mX63RNvo42NRjTBQRQAcwUfJLSn171S64l9uDO6h1TUTWwSqqF8nABjXJ
xUvsdjYVL4pDFR34LbVgVBB4Vac4ZfIPP3Id0FMdpbl3AxzjgJeXwVAfaJFfmebWadT7dzGCzVWm
i+dk+BF3xHfXDlJcQE1uhXIhEOJTQ5SQW9FbhSP43SdsDcJZ3BymbPg2W/oH66atFWavJg7nMc28
xyApN2Jg3dLEj+AayeV2xzcdySOVyouRe3Kbu8SuBPK740xoDYpKsVE+zibbq7gDlSXdJyykSDTb
buOI5Edlyx8gx5lX4R0zFrHV7LnqPM+42jFeno4ohTUwinDNOWEYTgtkEiGrd6NHn5cR4mEgsiAc
F2zc7DyJukaxX+dbJxfbzgJ1osqRuHqIEUQKUkoa88+NZZdb8iMqipniSBZTTsmjP6PbVqdIyXvX
ilDRkZYBAsVXmzYuK7Kl0p2Z4tJiN9Ct3IHQZo1E+RIR2JGaOdHq5D/vYud7MQzFxjR/1lUXbHzO
Y14R69YrS28r0/8+4khNEhR3+Zqq0wxnhBa1txTMe2u6uPXdOFO08JvyBas0ASjG1K8jCztKN2Um
Esuw6tAc89pEv02pia3X5wyZKPWPpY6QxwnRPcvr3x/iClq87TDSG8Dh9GRV+8hC8wEeLdr87neJ
b3s21IZVFCenZvmgQheP9ET0jgUPn7C89fvDMI7zGgZJAk6DD020k7WHYdGOmwnsmpzg07TDZ4GK
A70Cm8ypRzTbFUCTC29GExgj9nLLNKQiEIbjqafrcALQMrLHjC+zFaLEWt431bfEltMxzhW+9sXj
4i1hGfOEmWxc3Fm6boHqkVW6vr2E3+sTel2ppVhWn+KltBGZdV4dKpYzYR0nR9pdLZo0+GQ3L8zN
fHMz5fz+kHVmvJntGZnRsrGXiyJYB+KJJjcrtRhQ8gj8wNHBeLo93KxqM1qHJFbGIVhYVEnSjZS2
eLg9+/290hwfuhH5XOOiRy2WHXgYTACt0GOjcV9e//4mERab0smsg5mMSypTB0FfVQfDYXM06ypi
dg9oFjUOUmCEBZz4pZxVFx4BM3WSUGojZYDwwnJrJPy7m1bjd9XGzch3e2/5GzVsmYPwXblpO7hd
XfTgCReoWtcPXPg3u7wNczVRRKKxYLNPubLtU7U8w+8VHl06nzcRAixOCTtv9I2d26T3t/eSkJHz
9gyqDaSqXlHgLPp3PNJ6Wzg1qwkjsqADkL6W1j9uL25vy67ojmRBwfwszNPtofnvs19esuBtt2kl
QK0sR3XTTTRYilusiyTYiN8ebm9PXRdAwnvs29lBTKNQ61ZZcmfJiJfZcrC3I05ZJBB6JKx1tRyj
nGbrpJaH28vbg6o7aBbNU1oxE+cZpwmh4+3z/3AQy+EoAuxg5y7HcfuTiQshDlgyRyOE4sB7kXVz
7w9TRahdBdmOvFaQxnnIZmV2UQLFUQPZDuenM7mKHgcxAx7yi6aSd3PuW6zpKWmT4UC5Nugulu2g
FfWS76nOfrAGghAISneyc7WxyvjdcYpPxCCvgnSCv19a9XpOCddUEyi9OeXr0kV5ZpnPXsKgeTjE
LWAiChU7Mclzx46m04WzTwd+XENS5Ie50ew39xAZYhYnBCNxDngH77n1qbSGd6KTqYLD0gIdBGB3
cqH3s1KEZepiGURi7A7ms2FYyapWTfy/CLR7KXP+uyXL/aS/3MRh9FuU3O+vrvHPpmzLj+5v/9b/
KQe38v420O5L3P4sCwRif/Zw3/7VfyLt1L/QeeDNdWwi6TzfRCLyH/WI/S8ir5Tt+1L8WwfyX/WI
+y882rb0LP7k387v/6hH7H9htnZZ5yM9MT3c3/9f6pFFG/K7r1p6vu+4jmC2FPw4S918139IuLOX
mgrbNHX2mQ0ObgBkRnZPjlU0B6fWJH2VQ3TnUPoEmSmORVhBfjGhDLoC4Ikcr//gnV6c0b8eDkIa
kv4sPN/KWqQufzgcysM2lSBYv8KxaTBWUbVL7J9kUwCoL777VQBq1ss77lNkEnQZT3//+X82bv/2
bRAfyLfr+8Lz7F+M236i5hZvjDw3OvhWekP/zPx0UF1bnKG8ZISN0s8cqu5CaSXe//1nW3+2uN8+
nEuFa8VxlOni3f/z795EYxT2qSXPNEic72UAe1aBjmHh69HTR2RjJOGZ4mNaujOG5eRN5Rn6gSQ/
s0Xq9mQYMUNHJEzRX5kP/3Bwi5v/lxPDtUo2k+eZaJ1uB/+HEzPWKaIeo5HnjILxNmnrb06G3Lau
l/S1luQz2uCg3SVpwE7hbYw4p5sPFhSc2jOJAtMRnQIrbG/398cl/0whuH1p3A2Wb7Of9RY91Z+/
NNR/be7qWJ6jAQlLWAea6bcyNwiKPsw0DT/JW6IezJtkliN21sE5ZXWO8aABTpQe2oT+nmjxgmT1
dCacyMU5EJD1Chjt3rROvj9spO6bZ1HWNuMuFDiiupGVKP2mmFEeQXCrmjK9n8oD6pMaI2RYvrKM
+mSw8noy0uqBmyy9+hYr2y6xHpWZ7Kh5Y2z3p8c+DD6AsjWPQWmUCIk9cYwS9xvkoi+mXfiXv/+2
LOsvZxGFK70Ik7wyhaZl+Tb/cBYTYq+QWATyHJcl6iO60RvlUErEKEYLPQOaNGu2AHHJ/EP+188y
iGqW2v+7AwHOBSSBO50b6pcbDZKtmUUTc6HjscTrzQiTAAvEucddZnfP05zunWpqzzKQxw46fecZ
+uXvv4y/Xjlg3RDmOY5rosVz4GT88buIu6phV9vLM8qDDwNtv7u0FfrpKH3/QcbQG+3qn4a3v462
fKayocfyf6aEX65Wc0gkO9OMNrjpHEieo+Pb2s9l6D2UQU5PEYzsOXeSO7uzFiecezWpSDS1JT43
jfMPt4791/GG+hHKRVuhWoAy8svF4AWCYqVhiTMZXJcyHcUFp+8VKdAaxK3/RCrXT8c1YrCSbrzO
YgQp81BcEbPjxpyLeCOiyrqiofUQAjjOafSmbOur7EmYhXMsJ5bUdZMGxKKXF0C4C6eOwdsakPG3
Q/8PfBD7ryM3tBPmMYoCPLF/vbLxp9tkBaXyPEri6glqDu7pcSHW0YjadALgOPC9S7XABmrQHPBH
nZ4sRGA4ZVU/tfPiATMxqdBg3nmzK9ZiJAMPxtxw7EeB19A27pCDbAMTbLRC4LQ1KUUijAndXeay
ZGYRNq2cqqXQ4LfN4e+vVaSqv4y+/FKwVqS/XK6u+cvtAigd9H9acd2kDtokAy+EaXK4YwGtqQZR
GOryN6UwzJ3wvXz4bWj/nz/gXYDB/PUzlRKeY0GKEfav9wdqzobE91qcyWPSTzk6gocqbh6sqqZN
7DSUu3Iv2keZ8BDK8ODRLlRvKeLBf5iUrT/PPUz0Upq+ie6VFQrexl+PpIq6MqsRUJy6IDV2sWU+
g9jI9i42R/xHsd7bI6lHFU3YVR4a4mq3LTNh24iDZ7f93ieENAyb8LlAYv4Pk7bz5xF1OTaXbZwp
1A23IxYF8B9HkSqdF4EwYpwatD9yS3drOR1o0IHqrAr9icytBI2q513NBdhldUAK88C7X+aVcMxs
XG2ApcMBmenoxAHOufjgDKHYEWF4TgPHJyKPy7goHPewSCl9VmUgUFofbBz/MJkcUIJTcNZEj110
nYVXP6mtOw9EHIFLnk8MdvBIABjFD8/fFq1z6poq3LWJZ+5JWjUhpLPuSyM4IXmqdzXBdluWR+lm
mmObTE6ER8bgH8DwmQ/jIbaQvv39pc0p/POV5iCBdpnDuXF9UyBjVr9c3YWnE1DLAv9JaGUYaNQn
c8ZjUVIMoGuc34ulUJDVPY4iwkvojnnmulSK2gmhlXSw/1svqBfNSuwtmUKwY0G4TCm8CIp43WSf
4m5Mdiy7XiFfQdhNR64dyggR4aOnKVHi5LvqUQN3wfOEx0sCe96QxwCMzybDw8OaM6rxrg6TcJ2H
RP3dNv6RDKd141NRpV+Ay+wG/EjyYsIhuVQ9bq9hLpCV7LOvNRvaSOvKBd0VoNUR85LglA3Ddqxg
j8WRIB46bvwTpchggRMXBGVAL8nPoF6LNV2ibsfygEtoTM806MV6hj7JuBE/Kuh9+1okBC0UX7Iq
HcAwFk+l5zwxrkWHZVnUZFj9Yr0l/L19juy6Wg2RCSGxNjSEdxXcp86yMc7lQ8cYej8apBLC0Cex
wSQAmfX/vk6i9pK3Xr4C3gNuXmQ4gqfWv3RhU61Kf4w5ezY+kYKeWz1ncg1UgWVPbhQn0S6tFPur
i4aEC7iHVj3o7wTEG89Z9poUyVcBd3+2kHX2JM+5Q6wvLakzCCHML+UQhsfeIjqz61F1t0DcSTUG
+WwF5b51s2KjXROEbD6I0w5VhljJKpZHZ0CuLdS1pQ8563I4F027zkjKeB7DGb6lCmBsdt3enwP4
8/P0KSni8aITcbAdMzqauXonC2zYtZFfbzNgGIh7Y4BqVo/YD3z+A8oXjHco40XWRq9pMd1Lrzjk
uMqfXNrf7ShYyHf9k6I9eYF2SaHfCYot3U+XZXz0Qlau+xhZAa3bkIUHbZb9qFV3jL0628QFnVPV
hk/GEHwEKHK3o5Oibo4yTL8dZavWyeZrEX5OEfqiHpo2cV9Ed12Q03eYPe/rWGEWT4prnYzuOYhk
tWehSvZlAHTSysDQhdPUvOCVp2RakdMUkE3STk8eWUxOGRGa5ij6lhT75wrYqOKyPlo+JObONRAy
VHd2PRfgkYFJcK2hhml61jMW5wZmWbqK7ALBcJqNmzrE93y7wpsCmkUecKX6PLPq4MOPm/ZczuWb
j/kM7sxcPoxeecdIhhIxIi8zFKjMnNacwHUra9O2PwxujU+B+JYU45OP+eAyj6wsBDvpfRXJ5Ay1
82r02W6syUxoyWUP5Rg8dKpDDdoaDB+5tfHVe0zrgUI3luKW0hmS5KE85uF8bjMXRSui0Z2ak/Bx
SurvUpBj07R+RfguyTmEzDJg+HeDlPUDvyCG06Rxj4EdfJd+MJ27vPww5DBew55U14CYrbXJWUXR
2scvocMVVsSn1oqnzzJ4buyYq6Lv3bfu4sxD9FTaLX5Zj4W3dEVzj+J5M6s8h1ZfgGImen60jCs6
q+8tzft76VI16+cfoVmM8PWRUzipKPdp3HyNzWOW1e4Xwl5fYyvYkMMU3ZODgfkogMM/eX5K6NGI
ysPFZt7ygXrxU4CswqFdUwDAUEXiTTPtTbAoWzPHO+abCM8L10guZW18btgO753RrddN1q4ZCMqf
OUuKVYoIDNBp9YBlY2FJpBeyDQLSZShU2XPxbGrii5UvULnNr5GD/iCp8RhYhpsd60FuUHG/NtEq
6fN274M0pSK9aiCuYHjmK1WX2LMOUxtcE1+3j8LH5enZO9UN/Vo6aHbasWy3TduxDS1t66VwD2Hn
hi+9hSvNyfJPjUxot1hpQPChfA9NTcdknlK20RzJUPTiMasICKNk7n/u/bS8EwEjEkCnYYPunn6W
MIpD7MqVbjK6YkH9RbNCW8FNa5CBQiDIB/8lmmjfo7bdkw8h741IbbXMvU2tWxSShTO9hBdt4sHL
pUmzPjTvaNSlr0NYr0fU3jva1KB4oWO2LST+obMe0Lbzz2V/QTngXY352gDp2N02ZwU7453ddXxl
xLOizPHict/0wIpHeyZkz3ieWxtevZb10Wd0ekSR05WF3oLgds5TOj8UHRzvJc11l+cxMrSkfVHK
c89h7lHZTv3XIFflU74k7CZdMqJdRTaBfA/zHBTwXZVoNGgMToLi5yW32/d5Ihy9GMVwLAKU3Qa7
odUIg3tblPuRPcMmiuS0LVWquUjsx9AAGKUA+4ImCSJuXUq69CIkkafZi2vo7CLayzQ0xsGnOb1B
URsiHZgrdoukk7ceCiNZhSShBs6lso1PCKcwDxioUWmDYGvuSSuWacOc37hoeHrGFIXmQRtGftKm
K+7tMe0RksJVrUcsy+30dcho5elc9ntMk98QEg9fw4mmU2DlClBBmm9IvSSlZA4oji2bC0+O7duU
2CEDZGzCu51R3GiqRlD7PvJWRBvPcIB6R+4jAv383mvhRvhdpUEUepdh6JpH1uEzH+eHWz9wdlnV
ROeslTU5NVhFDGdXuZpsioj9i5i2jjmLHc0/g7YHsLod0MftGOHQwZbA7lJ0G+kbwz6eLXOnlwaW
luRbkoh0QdhGbzAhYk6NPb1oXbL7R2VL9JPXXGrPoC2jq3M82KQrzcN4Yhw2UUXAcJvgmXYD7vKy
22SWr+6bknDboSSxIJERsczKMs/2kN35ffNW2wLfRrgswOx9E03GVWMclmnS38EKJmuMlAEEsP5d
UgsKfXNV7nUhMJV0lLxsaqlM/jakEV2QATwxLIZD6h2CMtfbIS/BkrQ20b4+DREEYJjCRZyAN6bg
sKprWLm3T0zqqN9XhFiiEP6WhdZ4SQLfxBrRSVpUiXOJZgQozLw2sQwnkXdyTTiXc4wiUoyCXqVX
zQxO0Hrrc797wI0yZDRUo5As+O9Q13FcDwCFPPk6FOqtqhK2uxLkUpB0G9hqP1IjIFirzaMNAdoP
Q945O7/RXP+2v6tQT22DZr6YYrgrVM9GRXbfbMM/dvpsTFzfuVW9015/Fb7N3YUFcRWQuW3pmLlD
Upsfo60c8q/EfkYoQTCSm4RutZZ60rleIkoctamL6FWp81IM05GI9kgHEY05H7pAUjvY+Q/P7b+g
2z26hN2pWPuIRXNQSYvnAaz/qpkJFOOWpVtdxOuxem29KoW9AWxtygeagro7Zn4Y7BoU982EJiCI
CEqvmwA1WXs1bE8fzGKHMKvbeS/DCD6+0eIzTHtypzhtYze9Ooi7dnGkCUoBFpWRIse5Lr+b+fS9
t5JDP1k/nS2CY9RyZvY8TGO4qbxErmUlD3nz2UCqi7LGB5qCtWvdOG925pCLiO5pm1jkQPXk62hO
RikxZXu+XWOis4tVpZ27aYhogdcAUKYsddaiorVdJKBrGsTp41RimgqLx8Gs17E79VtLdNtAEGHp
VeihkeM18GaiJk63KGIvtSawKE0gybdj2GxAGLL6VZuyBc6emRJIWFzelYnstt2wQ13k8VV0z301
Yxyo7eFIGgoJB6YkKL2FZrySY/YQdgPaj5n06MVhNw8Ve4/QWdQ8bHa69jDZKZMs2eYGwSfbyiDJ
Kg9JfZ2rFoRP0tEI18HGii2DrEGwyfHIWjaL1okfdys139e4j0T6jRjX1zzKvZ1UWq273lgTyHJv
AD/oA3ggg8+Azk5twxrR28EH7DeetFZ9Hb+z4z3IAox6Qx7cZmjkZyaGB9aib4ihSsYkZu7QXbr8
OPRomj56hCXsbXJhROPUO1K5n7KCiDyYX/U29aIdK3SS+/COlgLJv2aUc80DAKP3yWGLIUpAel31
BdSRRADUkxWxQNJCwwIyYT+bEaNFnveQKtzyLJMFGyTSZ3YVp3mkT+tWRUd6VLEvQuJ5VUnCSI9d
MmkBHTJp+TCWsDoG6ZsXOe+jdpgzhOnu2inZT9p9iYMaBgxw/TXJbVtySxHdhOEFJi/NvQ6F8eCh
PGOP/5hX6R1qaAQnacb4gVZEGv5PhP3oehrK9C5lox2aPeUZP3WtUIY4z2KERmSOwaexEW+iysuz
6Cmc5262aep42NTEMvjpNoATgKCxZOVYMv2Q75WvrP6HKB7wTmpgR4azSVH8G2o9zgX1XUeUEC2I
lCvLH5kxEUVUhEQz2m/pgBmDcCYg4TOtWqPGaFS0l5LW6NhZ3wbbadaqyy4hC0HwYgMReT7xa07l
MtLq6Mu87+r2zgswFAMQC9eZbB9tm59pBBVRHr5xdAJ+i9ZE0zcMREbz4+Zhl8qquctVxm7dfSwG
1HVK0DlG5QRs/5vTWDD2ZKnvp+EQJLa1EgkiuGSIjNXoLipuH85nkKR39hDm28ZiOy4pVm1lLk8e
uwmGih/xKzYz8oK1/p4R1YXZlJWyZzO79MIHVQT0mHW+k4N1ahZRae2y4wqfpCKbpkoFbLCJaBUC
Ky8JOMtdbtGvzdwvwmrWut4PYWMd7AIpuAIE43zN7O7N8FOWJyg/mMJsFBubEI1UK1DfscuBTDxb
l7gBRRqZHQSePj3JMTq4efi5MKsPK2R47nXFItdnO4x7r/MyYkHGbWDnoGN89WB0U4XAimQRytNL
6ES4tk3/aYyrTdYWAz3rYHwO/dLasreYyRulSiTmugHSVZTMPoipLXMhtVppvRZkvQe+fKXiaQIG
E8OOdkGwiSCnHazQA3c6aBPXXWFssimAzVK7046wLXuvy/rd8T3rSqjeZWAYPlkxC+2N7+7MgR67
bZZq60mNHCAknPj2DBlVcheF+YMgpev4+/tIJUjMnCe4FqqM2VGBGrJs7ovby9sDmxLY5q5ixq0E
0KJeYm3R7QCRh5zlu4p0c5PV7DABeh2P3fJec3tv6qI3UleiQ6mb8G60jUNoYvFx6yi8uz0gav33
M4XxZq1DHEw69D6JUX2VoOoOvdIUnbJ29I9RaFzo+fDSHetLWjlcQum68i36BHVsb6s4q16zXVn1
OP2MLAd9OKAXSIAjFUteW2+kyJBJqGFXDBwLSvOO/GNS6TiFVriN8+qtLRLUTGnSrdtgePRGoGbs
f9ySvM6KQNXSR8yfRqZ1nlrmb1O5KJjIqEJT7yCKpbR9bRwiBAb0FBnNQwbOXG5cZbw5TnOZZYT0
OqQ+5jDNpGQxI6S677PI3BNGt+PH3lOUwWGIVmLtL1KaFV3adBcnUIqaYXppa/F9gnSzYXvy0c9o
QZWsuYGWGmMkWP3D1sgdqtRrSqIU0hu3ObZyjsi4GXCSiuihh+JnxdF1lMVeE/N+FbhWL8tIOU7I
u2MHvYMoEnEGZI2EEjvW0UnZDZZzm8Nx9r2zrvru4rU1Gou+uCcVdb7DxVTumaT0PhbcPEESG4j+
rQN+bhs/Xo1RlpTEc5bPb5MoI5JR56trd9EFZb9xaCqDdcEU+PeqXxEh0DyaqesfGpYWqzm33GcL
au6G8A6yhCJMw62DWc9xmKzDbDwk+ZQf4Nr4jNid3rsFSsup4haNalLEYitZsiLXhuEhKenQiA4Y
G/eNTXysSalspV2QUTnusiCZt4Q5fckjA3efMh1ymopnVdf3TpyklxIjE9RJdR2rOCJKjUMuQhtt
+lxDTqgfCrN1t+SyWY8knyAzrKGMxSFUk/zOq6zoR1ntOg86W6xid1PVOEUNuxu23C3fSgNyc57h
C8x0TYrAlDWH0v2UuB3D+6jnK5+VpWQHNYij2XvHzXOWHDNbIm6Jyp9N3bT3MiNjah48qF8Ts6vt
AKUb3M+zbeMYbKz8zK8e7aucqGNNomM5CvxAcbpvPKnYoUh11phuXDa3qfTD6zg92LNYKM0g32hJ
+ivgNv06bi0CMSaG7NZppqeK5X23REGUYfnFLnF/xDpzDq6bGhevLp79KcW6WtZ49Jn/uy7LCd6i
fkL+BUAxP/zSVMF3w7Pjkyq9pwlq6wXBxSew7dbZ0jbWYGp0J8KsP5lTVD4hszqy3fY2JVb99W3z
aZdotrpBXakUkQnVhmiAi4CBWoT1Pqd+eAWSbl4zmVjX1iS4mH4s/vXWnPHSLG/e/s5YOMPVey5m
Vm8Agx4jaUbP45iihqQHTMGKJQD+UlYmRd49Dr7sjkyFZNXorKw3fSmdC7pkUsiUwCGUS7ShA87G
i+hHqiNAFVzvxaoM4JAJZYy5nMh1JZW4ZvtzGEf14gfCP9RNPm3cslkpyqL7aqx9oOT0wDlK+lr2
aB6rhO1zFtjryEnd5Tp+Agz0leyKZAygXGUx8aIivbSmOXAOopLbQBtrIwwislZYejJgmexDt/hR
RczdyNEyyNn5JkwCVnbeYtZXmEnL6C0WJLW608aWUPVqEtnr2CE7RPqbHnkXG7LVqCe4Q3Ua/RQK
UOtsGBMwYnAQyEkPXotUTNq9Oprh52rAd3p74D56miUBWobHSOqRH2qblFrmBenVj/BLb89KvdTw
q4XlWVA3WCVdCD2OTf/GFwAjtasm1uUO30rmUdKMZvSWQ2asWY2dZquNzwCNaMqx78c97PQlBltv
IagOFr0gIlOAIcFhqqifeOKCDSM/mwzNGFb1zo+sI8h5vB9+lh1bGAG0ddTzNKqfbegi+FS38RWB
c62d/WBVj2MDf0szXOMU1/dxElKTwqYWtHzNgpiXEqc920nGr1bAtzT65BSJljWe6Npt1L/ntdRH
V7ZnY0b1TcyU2qjcOaYp1eg6LD+cJjXw2iIpzjkY0cuJrNl9XLHlm5QY90XfZPBN/U/V7MaPsRus
PCdEogzas5w4Yu0YyXbADEJyk1iZxG9dLVXgPcvRdidGwiqrSFD4Ev58YBcbZvCaakbOFRlv0ymq
Se/D33Gl0ISvpkNmbFKKWJmp/1kMhn0esUnrxlwqICtindTWdynueyFuFT3692iuxxWG+NeBveQx
iSmsWxlD1MDFnUwBKWFy22sHKWwLRKTPkM3bCaC6Ma0RtVAGm+zpxLZzJadkfhDW0Rh1u6fKT4qk
fKpoaa3xKNdbA3/FTJaz08X+tk9MSRlERfvcoI/hVHKTsCYxJyNbWy7A08AQ32LLNjGfN1dUojkU
RWtD8zbYR1W2p6VATkWO6tvWPynNGezWKOkRY9VSX8RoJClU1m8mRSIEzpRw66Xko/NuG1Xf3dSO
7iL9OEeTPKBGfLCQHO9RzrS0ib27OJfiWNpRsOkxABrl2APVa2hjW8m2QnJIdmUyEIKdb6LZJAcH
pJ3RYyaibcV8U6n3Wub9zvXTR8E+m40PoclG+UUxMezCkV2PJXFsB99y3xy3NTmTa4oDIbBUUJ4l
49J6rnS81e5GT+yr+WE0U1KQnk5VPg5pEOys6kdLMfyg/PFQRn5A/fUplLATOzt4a5Tx7oQQfYYA
0yILv1dQCKjXfRbXMqOVVrvsg+LIRdpdyR0DxKfIyp/N/8femSzHrWxZ9l9qjmfom0FNoo8gKbai
JE5gFCXB0cPRA19fy526yfuU91lZzlMmgwGIjgyicT9n77XtMNknfvxtIo50l41hdZhbqgQTxhgq
SpN7bCv6NH0ZnKCuETrvPMdJ8g030ITZFClp5YfJbllSa1dHKVcFZqugLLgnxjRTHXCPBpaIsJqh
CDFv7zrH/hSQE9aTn7af8vYha4e3dQaREf2aUkYLkraTnU6YDyrl41gPYUZRBADPan5d25QSfoo8
u8gTLkPhgjNzhM9U+5jMyvyKCbw/T29Ro0ocdKR3KmUwa2V5NOqEYTowpcw80hHmjlfAbsBCeW1R
ojggI/vszVWxAxX/7PltA/QEjGnpMWiOGu0lghiSF/79argvCwlEXA9C+0IyzH4hP3wf2U6rHGvT
bomJi/IddXgbv7xsMWGyymLvL653pDhNyYM8Pzd2jjRfucYv8gcSMU6PsPuBEcze4TqaNj3xa4S4
WwQmUQSamI9HUMq3KMC7s0l+2rR+Nsr6PlrDIwET/anrJ/NCcJLcExM1343mFcZWcUPxq+X2kNIj
papNI25ukYBZ2ePMFJ6kqZ2jTCMLQ2/CbzPGpH5EwK5VZDsuqx6eFulevBQPGbCTb0HS95+zVHi3
vhhvhzFK7u0OsDD866diG9JYbePWv54KrgkxZJyjbdBPnkwG8cBQxquJsZ0dAJ4dyjNCy+a6k8cq
8j5XYfjqF3VzCpfgJPM+uAWwgc++FQfQ8dnBLJhYQKjZRVZX3KbreFUOzvxY0jIkhKB/WhMjJjmq
Cq/dQTC+cneTE8XHdXCjYxMwUCJ4PqPk5DAPtpkdlY3NsSj3defTzl+qFCU78Z3RYH0uyB0HUp3v
qhxW3egmj96a/hwMh1JOvYLtqedPHq7ZI2wCuTeb8o1AGKYYWdedHCN8RbKFE7RxzGc7UeCY1IF9
l3enBr/gkIcqM2W+qxhwEeVB5cWNvtSq2RHbyQtJoF/KqSVXIZiSE6PSN7vmtyH1FhtiiW8tX9fu
2GdYq4hbwF7hW3dm0pjHKijnHSPA/gSB42CN+0Lk6aGKsN2FCaHsVRNtI0pN2zitTVrBdIlGPujJ
S6ofdTC8udLMj31s3Xi1H1476XgClFmcW8xd29optoWonaNtwZl1PO7Q9JBC+CMNbDMlIq94+abC
J70lutrZTmbYUbMCoIUu5jv96H5Le/A+5Fp8dELS+xafSBqza9EfVj1Znv7yqSwMsKxgK/ct1cvU
a+hwze59YpVH32H+WcociwPA95Sr2+Ay+FlinPa0Fu19EknAU4t1HNLoAQObeYkTBzfXHPp7hKnb
TpLh60H8WZb8glYn2Y8GGvm6GmhL0g+3VKp1lHDTjcUSHJzU/haP/OUAvF0KsgzQGeRnkyvnNkxp
ilLQzQGinUkBijbxRrgzwAyLMTQVwV2XdScyCcXF2UNcJBSXO9MsgT8PEm8BQ5Gazs3WRJe6H9ec
ekEwLtxqfOfsVYl1sM122I4r8qho9ZurSBAISCB3NbZfW0zQx1H1Bl1zCrdeDOo6XeSmmZzvs5eb
pyFcYVYszNAV/qSHg0LCYnHd5gQVhbMLDlnhUgwjNx5jzKm5t2sVUIVydEnEO0ag6mdgVNtkblwC
fmYU/AEq/8pA/+l7NtTlQ8Vf6daoGKo6LTdv1DNbV7QnYwhSumcTxdYpIlSYxKSuk1uB045wTNA5
lEGzjWn06CsstGaS6XXnxyenDodzljOhMpgWJTYtcQOd0pbaOBOEQKSHtGTymQTu3m5zQD4UjO8Q
UQG9JEWrTsk6mFzANj0juMyW8dGS1t7/as+lBXyIuYxLf92Ys2/MskPurpF5iFvvlwQ2sM9CZWJM
T6Xi57SKpGOB1FkUW4cb6CeotkdXUXc8xd8xrO7abnGOF4rNI4D0jMB6RkXtccD3uIrjIxXRp1Ns
HzRw9A3Rkm/aBfKPrxhAsEIFNy+4QDGAoECRgkKQQY05NAehKEKW2V2tnbB3NbqMnadYQwPfHHqa
/uIGfHSjiESrYhPFilJUgStCF3NKwBc5imPkK6IRBQkY3opylCneUaDIR5FiICnVPKQdOiiKj5Qp
UtKimEmTZzLoVBwlDE/XqBZ6QjDWO8OHteQwCyO3F/4SGZAVICSYTK2iM42K09QqYlOfwW6aFcUp
H5+zrd9BdgoU42lWtKcA7NMk4D8NAyQoWzGhFkWHahQnKgQYlShyVAlCKm/53qSiSpEVtW3ATHXG
+CXl64NTA4EK8hbY+4iE5+izt2bfrUGcGBcO3HqxhX0s9D7tD/tjn1GYGKpxAW1CMzf28Dm+aFip
TsnKAqhGiG0AbHxgTGWA66zr/Ak3KKCXGonmn+BRvf2xM1C0EWI+e0Jt1KpGlHbY4jeip8lOXC/z
74mrBXaYdqF7D7CkrNaruOY2mesQMf3xQv84etUsq1LxHN7hqbYitOiFJL/9N1FVb0P2Aa3sZ286
r0vy611WzwT/hpUGIKB3NOzuqB/7eIIpMdT2dgOLWUFK9E9LSDwgE72qF8KGshoM4/WIpY1hPZ6/
Utn0tAVw4vQnxng56XAt2qqPMgdgovmvUY52zydw+SN4awqd+tAl7iPUiJIrKACJJM/rc0qFtacI
v5bH2lkUyYo2qyyTV3/1fuiXa1hw44bt0aqeOtehejIzODYiJA9aZfe/IYxPS/Pz//6f1x8kKZIv
3bfpW/9vZhzHtJGT/ucQxqefVfWz637+/IdX/WXhsf7lK9Et7TjX8TzXR3v8l4UHlKvlOYFvI6h3
Qpb/BYB1YMOGVGHx75iuZVpKGfrbwuO4/4pCoh4j8hu9UAU4/k8sPLb5h/jZYyiOoBwlPU0mirJY
NP5dhBosrWOIyavOwgqM7aryWLTwcHKd/tybzzpUsMZawxjbDCE4yhqdpSRzRT+iF+/xg/Adf++c
DdH97WH9gN5XDRg156GIN0FAlUPhurQVm4RlLjZ6+301dNqzXUT9sfJBOBfAsDTnOVDIKL2mFwOw
NmrVQ7YcDOncan601XUUHvXqFAMu4qYGVVoq13dOQw/EstOAQfUMFQeRDhcxGWfp+rRD5iTfc3N8
9gpw/thWyaQAYdKvV5OT72cg4RfLRMcDeJHywGxzvwzI9aY0BbCmkyjo0DhlhGoecpG8ov6k8DY3
n1vLYdKSB2/GreOa38rFF58WG2+nmA1aWWt8EobbbMvB7Q4N9MbeHO+AXOT7YkHAuFjxsFmMFnle
S3ORcaQYMfoPbXY07QS5r9uCwiUut8d8Ek0D/d9KfEUagKmanBU3dKhCqLI1EJYrBuv3c9EdUxfM
gHvkcrEe7OlzLkZxKEk3GCbqJubUHOzS/WL6xVM39evep4yapgU98moOSO4p7+Fh5Nsu8OGCGg03
regxpMqNBgP022qFX6vV3jRNC0cizshhNyPUN6iFEQwREr3U2T7tOkbQQwQuvYX2aUgKq/0xq03m
bsR19Nk3ej5wbFH1uZhLyCu3dqAvrEO0DliHI3ebCVUoC2nbDjAv7MR7LCEwn0xsTAA9b/N4cA+B
VRibJFVak6Lb2aGC04jwxu2a+eS61i/aUz5DBhv9ddHcOXkr7+0c8hS9wKXAEq9u6IkZuNyVlX95
sYkQt6yBbsn6EKDTP4iuQsQfksRbRFfIxGJEHowtmIJ9s1MURXmdWofZAgNUxf73Sb2Lv9zk2fy1
imXP1IeIBtLSXtLYTg8WFl59oqyPHWHiu8We78yqUcN+BHcinRyGle4bhk1CIZwAKELAYRNnzblK
K/u4IP/shrhQQt+L5VIiL+EUGyYyR7Ol/CjjDmUUI8oqWfYIig6z6DEj5GF+QkC+D3ufwL8xPXjt
dF65vzetP1+nxNnt4vvIzs9eiIAtHEekT96jnY7fi4ERzbLW9z1O4K0FpcoYbM4fBENNay9n4aw7
K0eoGTc0DA07hcLXPVTtxKx6Trf1nLcbw/OQZXeciP2pYnSFaq+w9nPtbfNGWvRy8ieqdCgVYEab
6wnF3Y/UHiCN5tAz/Nq8tvqkQn3EWGAGHL3hZvqdo6NCEzmlVI2REy4JhINKLhn1ng2SIohZ1JFS
JI6jNySQqI/aZm5Rw4vzyr2yKMIO/TIdUNujCagZG1GrgzbnMt4Ic4ZgJMOu0alAbm3UgHAhxkQH
DqD7mrCBZlm+0vFTZHuHSEv1g0kCrLaDk0AOFggaS/eptPyXPIibgwW2wNxNsnxBIIQ53xLMteMx
3DiH6cZxgp+DF/QnPyQypyFbYufSO9m1efel4DA7Bc7YbZNp5QoFyg2V5VUciQmEbLppohsL79pu
YaA79mCbvOqYmTX4AcIZ6eCgAopaghOCyfohl3NStl/zBDGX1TgZchtxLFxODYE+Xorq1lcfUlMp
Qs1lHAXSul1MFKll4MaZW+9uMN0fhcc1NRkOQzrfzWPaf0JKtWzHtk3OXfQY0zV57kAX8QXBYF6t
6txyjEF29A9rsYB4tQ2p6JgMo7OAlBAyeSPARdNovtmK/VCayWtigL5wE1BJiL9gDoQlmspYPCwJ
mmBbcOUcEX01XgB0udgnHbUMV9DZkDGoTtd/dmYAVnMKuGuGk4k/u7J3JLRTCkB1BKABdHcVwO6Z
5Nnv7ZC4G7BjAEyooNibsZoCivGLvx+n8CemPvcw+ktxWiLO8+YMzDx/Kfzq3MTcqcK2/Oq5v4yS
GbhloG7oi/Qc12myrZtfYV3ZlzweT0ZrDSdsHE9zSflxNuBIVTkly6wQ/p0nkCxU4ExRgJ1Xi+sm
SaoyWU/x6jxHSzCC00UBmHdTBUkwsvcc1ePB5jLVEIeTFMs5CB6ykDgqFM/gFS1SXby84hA2pjN5
BtTOrXIk7ur72ji8j9N7V0zlwQq8jKN8cdoMGbw1dDs50G4xc8QTUVZ9B877irG3YYJIV3q+LUcV
VGJGF6h83ZVD6TywaOBUeXEO7PhbC3DhHIqBuwwtCpjoRw9f2xauQIAnHnWpgTzg2BbiNHkuvG+G
u3dGY5Ae5KHAVKr1Mqi7s2AgD7asvUTzVWdxSjqzHxM8l90vM0yg7hngVHIwSIDbNWs/biZnOc7R
PF9iT5b0/KIT6EAE/5L2MqroSky0U3LxJEvuRasNi70w6fTlFReNKf/lgaojE5ACD83yYJuZipiM
VrU5QQi4oUnPhWZZjsTZfQlNl7gGRKWFC7zNS6tfQKsNAEVtu68EbcmKm0rSEf2Vr0+t3/WH3M+W
65G5MMMGVGGkcT8k+BYyYyWcSawAPLtPqY/LxnPkc0vx6riY/icjO4wd6XlGZ9KtaSEsYq7YO1Ru
t0C806Pv+g+GAcXdw2BV1fZBDV9opcToi7D4WuanoPIeOXO+mlDfKIc287HNBbYV+CB6kTOQyHH2
MI14aDxm99gLdp6YGD6MHs1YURMjJu1NKSek7oS/Xmq1cIT9UnJL35n05GdUw0jIuaiveXEvmoYj
T0Qv+GzKfZPXhGh5DlEq5sy1zpUkP5XekzkS/CPi5ZsZ0l6daNUZaKeoYJslNaywem3UZBYB0UDn
F8QOPo3ywcxhQy3oORLYpue08U5YMZRkS1LNBaunYJ5wkDcpsoctzicCv+bqNBnGd675Hc1deYsw
zkN9AWHENwBGIdemukIjC9klxpRWhvWW7g2H6bId7HQ5Zl53X6X5Dqtlce6BTKgYQ1NdvzMcBEz8
YY0igaYBBBMTUw31sdxGbFKizSUpEODnBC7ikjsPfuZhdPYDQLdqSmoKEo0rPrNTaI2yh5OD4nno
jr433aZmB58MBolmn5LP/ORkFhPMNr2ZImJNAscGfdRll8QXHvxEcTsrjsvi2i18w55yU1bYp5rC
Yq+mszA/SWMpwocKTcHZSR8X8Zy0GbzrYSTZTv04PoGtHCfiHERleijGWCLsRXE6x5QaW5umhm0T
iCJS8vQsxoSRXRyMvnnKdGbywkj6MMzGDahJ71wO9sR1z91o1nACwXRjLiVco8z6KT2j3+elT9ql
X1Hwk9nOl1a8oWnvbfoU0puZdgFhmWhiNClXKJxMGb+4XfyZ9k13oPKS7DhJTCd8KHunpRFoPqNy
7Q6ks42CugUdCzpWFM4QZ7v9KbNolYzktvSt/1VJRC4d3P+diFwNYFwvtWn6+yAsX5Cxd8e1qN7h
qsBDjb7kkEqqFzk+lln4c0q5Xgiz/lRlpAPVdnGJpPN5Jr0sl/lTKg2bVFDyKofOydGf+a9Raqyb
1RMx4UX85c0lljtaOYzNOZ3gPD2vFNn5wd1tUkZfGQeKQ2RjlKh8Iv+wWxf2+JNOl7EHwRsn+M8W
U/zqZ8J5B5gmjfnUEAV+TnpnubhqEuHC6xN+521Bb7bboabGytsEWyhyEkPgExCbZF/BVdqYTRPs
qplEPunJo1eOKL5MeXonoRY1bVEVmNNU3XIuo4d2QTrUqMWUvBVBuJzXeCULVlbPjmOhuDRXK9JU
4dRwarr4AnuS9Lqjw8QNyZpDPkbzjREFnd2Siw0tiZ761EY2JnzpcoWZP1ef8XE0BxL4RENzJE3l
4ziR61QPwXhlhJRC19A6LwMllsK4wId8ZfTwXMg65bTqrnCcUtXP3AN0UnMSy8XGO7jJ6VXtBgE5
bli8YyqL+US9FP5NgLSoKQuQNbARzkH9BfHEvC+4lr+f1O5U3tvSptQ3I2zSgGZb8ZppbeXHuQgW
eOq1dQjGlyAjHDZuCDgrTaSK2NSugd9y6fANQMIRJopE5yKFGVy/HvByjD5iEy3EIbVRsisHfJTM
rG4AqKeX5Q7gNygBuHx03ZMnINL+gcoiZOFy9c89qC+jyijqY61CABA8J3AMtyIA3abxtp6E1bhm
8IggGaZ89tC4m35YsnMCPH9Td9GzJJ0cUiVIK80QXiAlbrjw5BixvwWp/SLypt7CxLlGRHnlO86w
d9r1qkg8BkKetUl1/XFdPZA6DKkDjxpeM11LhJ5n4b6UFQJK1DXoTsNf5TAYF70wTcEILPac+6lc
OUbV3NVN6t+LohmeRxo/h8kgtUTvlz7kakeMzV4vYj+AQQ8l6No0bT1I36+Odc+NtLtYiszl5KDC
jV6+eg790iilHjcbhBLAje2xo4N4Sn0ITsUqaAaTdXWaKEn4JakwoiD4GDzieOi/YIG1QDqb7iVV
wAe9loOJT3KUOxX3oQpLQNfukwrsOEnZNKRnYez6hKzITrr7fsKJKV15h45GHE2fPOMVmW4go+gy
qsc+FnpfkVG6RMvRYKnkKbIu44ufZQ+VBQ10Xmq6kOk9aNmFT4yXN5eyCx2B0Ltkdc4NtMZRJo2E
eDoYDtj5ArrLEvQfeGoq5W0YYpyov04qOGxxSW+dapFvrdT8CZsLNxygu4zTJUQrVLSCgzkM75mK
/YaYa3Z5rO6SFn0tjJiAoPXCzMb1VA32DjEe3LewZhirGNB6Yaz30jF8JHTc1j52g9ZrPK7kS0lH
ylSLdWieqt4lPZNq+25JXUxypPVYsT1drQEHFUgzCVLTYLRc1ud1zacrEj9KuqVVVu2bmXicxS8O
UTWeE8PYxngjuAaY3F0EiYECT6pelIb5HRLVo9cH9Lgj67OMHDDHfrzHNbtZ8iwlhhkd8Wj3zbHt
bJICPIJtMszihlxvBEfe1gWOtnNyy702swAmXvacL07yba4eDMK/BgVTqmqiXQMrfXVHeE4dZrur
eI3vEZYHj03D0MAMAb01nOqQBe/iKOW6KooffUvKXDSGl7QZZiQOa73z52zZ+1SDt3hTx6dBOFfE
wsSb3GViMNt1ctXaL6tZnsM8IsKmQ4JR87/JnC8dOqSNaxMJNDtpfZWbki8Lx/uUkW84hCaJSK73
Ez/skzDL6OQN5gKlNjiKielZLOr5YU3BAVfVa1yW1lsl6wtFgS8grJyHln7Pzssqd2cntgDdgPIj
SOZPTYq6RLViQEIiMutdrHcyo7lNFIfX28HNaPY1xn/CAMpwiq7T5rs1FaQ+3RKm6D4wA7F3LRTM
Q5tGYPu5ItaYWM4Z0GNiQS04pskw7pOE8cTiV/ahnYLhyOwWcXslTyiPWnKo5/g6cbMHb3pdZpG/
2C4mLrP399nsPOHCfw2/YOOJPnFXTHZt71lPwsMq10f2GbMxE2dRLdd9sXaH1Yi8o/Yni5pw26zr
Lbi2zi5KyoCG43xpGjB4Y5Mvx8D5Bcp6PfteBguT4QgTkBCjWBc/EeTEKNZkgJEF7nwjYeLund4f
dyKc0NKn3a1XdV9EHWIUUaHmmtI+0JzaUbVkHKhw5IZqiQCfLJUE+RA7g4X22pqIn+DyDzqVgIV2
6A80mJ70LsZCy+VOKvyfXpC+RXTjRDgpETYE7agqrQ6u71UR16hDOpEeJ19Eexp2yra2OAALy6wP
GYnnubpyY7OaTnSPD/jaieRTi8Vu75jVkyGotmxddCXZ4XNPn/Ud4W4rjjtE++YSKpp8L4ttqu44
UtwBdlzO+nGNeH8nu1eEeXPnnJutb3cMrj/o7YVqQtkznciYwxedINhb+Dlw7lQ2hB70xB2/tF4j
76Y45JX1rGc6NdOaoBTWcZ6t6jRzoPiW9QOrGqrStDyXI7I/4KfRlZ10aJoAIyYRZZXYsim3LFV2
apARIYssfEa50XDi16MoMhw5YSq43oLrh3E3W7mzHePe2iGeQNY8+z/HZUZr7YZXYZhZlP9WYvto
aBb1g0jQ0lnTeOHdh00W5yQikwe9BlSPUxt2uIOzDReVvM0knzVKjDL8ue4SCO0omPwOBt0U33C0
otwHV8Ksx96JvZGnewWTvcWYTD7aSNtIXiVhQXA7RXbKRxNKCHWpSe4GJ7jLRjffDznRsdK2z0EW
PORJ9ouiVo6X+5Jj/2qE2e6LFfcDBPHPeYYq3UUksIRDvqGtYWxa/gSb1ljyfbpU9j7sLFDA2eci
dX4OS1UxOQKXPSUCynR8C2SEuPWcSg+AvEMbQZGluMjlcTzMklt00M3xhr9SbjknZDvZhuriiKwi
JiBXkScjSDTUSpdq16R82cEqy13Q5dGmd9Lh4HiYncLr3DX93bAG34Fen/uouC4Jo6Olwa8frV/w
Gl+yfC/tOb+VkUqfhHIMVFxIiA84wkq+IQOHrpf7vJrUuQ3pReQ+WvkxGNbH2YKUzuA122cp1Wu8
4biunObazktKm0Zm3dY0skvb4AAN02uHL8e3XC7lvj1hr2SklUfyxqdWWhjZz9mkpjtF8nqmH7B1
2vIlnSLvZJfxgj6i2K39+snqjCvCgJyN7I1HCv2PSna9NRrr6wjJ96yGsdX0ajK7pjmp4Odr+jVh
VPTQESBJiyajeg7i/CZnzpAWySMTgcy56RdAw0kqHru1MfAyccdbPRwtTfnk28lNwJh47HpxM6s/
tFxceR0AM6wxYrq+/RbIcD0E/XMVFTgzywCt1fKMaAxA9OC6x6BHdBlQCon8OGfg18C8wF87TAaR
B5lFJEIcnDth2acKWU2RcTerlLlhMA9hO38ZMkj9hrU8hWFxwLGGm5BrFnc1jKWjh/pvmE65M/cU
8y1SncikEkYWn4jNebBtGgLpGMXYa6f9avk3PqU4mvW0TcqGnjLqb5QaMfblmwH26ma1WwttKL6T
eBqJo8J/uBiSQgCKDQOF29a0sHoltHrKyIl2tvPTiPofDjpJuwIZkBh1wcD4WyLuBCCuM0Bk+sY4
n6DEI9sVyC1jj5Anz1+2fPa1VarIgW7aByXyfQbSki/L5KISX0KjffFa9xf8ebqE2AOqG2IAvOsy
EV+q7I2ZqqB41+d7Ul2HFTc5zECmbM3dkjqkPGEH2CP4mFHa0gfmAAnWR+mZIfMlZ+ci4iWL5AWl
A2faBKt69b9m1jRRHnAOyGFIys4xGw4FwTy5vzObejmMEyUBV+CqS0wHcQZlllbyq5TZrrW/1hmC
7ix3Pru9/T11qgZFOIBcBM3PVUmpnHyknFBvcdUObY3/dmaoTDWxWqwnfAyyXWCHcc41g/sUp1F7
IqYNi3/+BInf3UIuJz17ZPBTRiG8Emjfdlq9Jta8GRv8qJ5oQffSOdla8iGgMDIx6ul6ZwL2gk4+
5YaFLWCbNqe1gsESBsaDacb9o3DtL/USfUO9NlN1E9Gx55LeCf+THae/kozERHyhziZssGWF0FsL
KIZk/zCCyhK6/3BLSKUtGHt0C0l3BT2FvZ3D1If1dojICN774D1gDXjtZrIi2KAjhukiNb53Rnf0
4njXYMk8ZGnT7IPZcomSIrs7GI+MP9442XeiNfkzVrgn4aowuRYIgOxbp7waLc40mX2WzM82yC/r
Yw31eNMl1jOYfsg7a3hew+Y6AZzlwv+mgJfXOxxt10TH9MepODCmue3scN8Wrb81cXvzNjcrszu+
iPxRNs4vuwXDQcuEY2f6NmHgQPMVDedSEhn4lOfMG6crnwBDGik+X0PEW4yikTexgaXCUJDqnMFK
2n+hieBtpWPfZhQHz1ltXEnEzXDtcTE5ZNYVRX87CzT+3ODLbV7WwWHdNx6q2Ma1jR1nPdpGDKRB
hSuIuDyc8/VhLKK3Pq75ZtbGV0Gj51GdUB01otiAHRO1m0AixBq8hlOE+0TnU+qtuF9uPAj+mw69
kVyGjjmQGRBtQ6pHFQ9kTtJzQIE5FMEL1c03WVdklKfNZp7OAebrp7QOaAdBW3HUIDFx3tKlv8qX
2jxzrdmtc3n2TXpEUZDswx8BMgyULEUFXdXIVMkIondJ2jycpNvCzl7psMlD2mNOpnrv7Vwje2zr
3CcRMH8YFw4xc6ZhV3FK7/p1Id2lQTudV/mw87v5yQ0ItiqRfIZynnezoAMpIBWWqBo4uwQX1SCs
DyS9pH24XekbXcg+BS4Wt4jQGVeaDNflXJ4Y/X6VBXzbwsZnLEfrBhbFYSqqV/cNb4jzyW7Gb8bQ
Yk32aiA4UmCjD7DkIRneiAoLLLkk/mYIu19cY4KtNINwW83jVZ/QXZi5ZhytkcqrWId9WEbf8Zpc
BSut4GxqqfaEn+jl+gdLlQ7r0SUc59iPrjhq2c/H4kMp9Me+j833lGOmY0TDV+CBECXXQK6dBM2S
Wk21dIgqgtzSwmkQlJc8xJ2NEPUi5Ib48fw2tul/lwjP9Mv1c/62+v526unwe3wGp5welnqL0Blu
rdVa6eKpD1QL/dqPzfcf4uPz/vbWfzz9/fOWqTH3iYXHdY7hlegX6vDwRL355GUoG/RHW5hXTuUK
NbhMbIhXTnoEA1Id3KR/oyi2nIYem72sw/pUMbreN5n/5i/5aUQ/Jmvuhk66FZiTPqFwhI5VfctI
x3oRBZdpEQTXoT14J0OlZjFZou2iaKn/bbWSiHVlyASnH4YXJGo8USm89CILfZKT9Cqqg8ja61Ww
BZI2j3pWZ8K3hnNWxKN7rsurPx/X7xfolCr9ENzN7m/v79vZX++kH45IK9wIv2bkzD34fZf6mI8f
6/29Prb/6Tn/tM81+vAcdEfQG+Rvq/iqiVIjKsLF2elNLQfTajG9qdf0vo9NvU+/gV77ePIfr/1j
Uz+vHOqJcRt/i1Y1R3T8lSrUJ/y21ADV9j/udJqWOcfH47V6UfrxIr2tH/Yls58hPE+qdYBAeSWg
Ra3GdYBlSa/qh/TCS4kahirz8fI/PkJvAtd33imN/6tC+/+p0BhWI//6zyq0z/2r+DcB2vsLfgvQ
LDP6l8loD/Qu0xkSY8GG/hagWZb7L9NHEeZZQCFoVUKO/CuB3P6XyYwKaYGpxGGWizbtLwEaeGn+
ARkFwQrdEYnc/yCB3EazhsDsgw7MjwaS2jHRPvmOa0f/jSJdU7cX9RIuN75lCGVf4bAOvLC5/G3V
DwbyO0cVK/C++ucT0HFQLwmGA4lIjCygHN9hx2CCGdVoyIKBzjZAprHG5Izx8TpRgKVqMe6o1E1w
l8LrtjUmEPhuuDes9ddckyoCiE910RZKdXOeHeoWIoLhMob154RQJkQuxyxAhL9Ow2US2TdhrF+F
hX4Br0R6alwu1vkEYLIc5KFUoiVwttjAJFm4JcZ5YmcngoD1b8Ktsqpv9aph1eH6qFfdci3GqxCn
4I7qAjdVpCq/X5Cq6uz7V/G3t9Gv+tu3pJ+ld6I1PKYIsY9DJkYSvVXkI05+f/yqV6GiFQfXFU9a
p6p3fYhMaTs2l3/a56LU4m+l4yPd+K9V1xgxQmp5qn5Iv/xjU+/7+JhKv1Bv/7dV/aL/+On6jT7e
N6ENfF7Sdj5Te6fwpNyZeo1K+++1jwc6coXfH/14XuIR7bb54yUfD+uX6E1RAEAx08Lc/tOTEXOu
KLnUh/7tHd/36pdDP+Rz9GqKH3aV4v2H/eNn+vg8/V5/fJTeFOqgMGyXJNj/+n0abUPV29i66dc2
gDOQJVG8qPQSukN1mVw1lNCrhRrK+KUk5bKtj3rX+xMrPUxSz9ZPeX8Pvfr+JPXwx+bfHs47wacN
dBxQFKhV/aw/3k5v/ueH//wpkz5ONiJKycGOlDwzUxGjufrh9DNlYuBqiCajoapLAuH7dg19//1J
+ul6czVEdpke9Ev1jo93Wv2eN9Hb3OKqi177eGVVTuQnfrwmVDk4Q2lnm1ag7QQxc+mZNCID+Vgd
4orBlkW/Qz8+VyUDFI925ESzBqBx7uzGQdmyDGPEwn5fep53ZiLRXQin6DD0ddfBQmBs0DOmI91p
26wVP0SIJQiDuVq1lCLW49skxk9VYt9X9V7RByBsaD/pLb3QL9TP+9j821vqnfph/cSP1+l9sU1V
pM4qcUCIpJyUZf19XLAWr3F7hY/VuZgkuG/QQ+MbK/oX3TfSC6eDtY7kRl3a4cSjMC5bBKBg1Le6
uqe1DC7hkKeKCnW+yE+rK58IX8HKjRyTv2w5lxffu25L2tDvocXq99ZrHwudIlv5TrOr7XVEnsf3
sWpqailRthit88XNJJU/EPUn0UrnmIgJlVDCovAxK6HlfUrfe7RKHhCP8VPke/ddioaqUa20Pm2d
TTrJdKc3S8oibs9vYY8DBYQ5pzFm07LdABmsgaBkw9ZXGudGqUOCVkKkjIZDT5H4bA3PnjO+OiFt
/7JL5FVaDVibujbfRhGFntJ0YrSj62NchFu/GcyTlCsjYFN2F88Ifq91lBFOKnEZ/BF19rQVe8+H
UrWoeY4um3dNmP5O8/3YmY7mrTOByX1PQlWnEeZ8jB5q7WPRLoZ1cEr306hOJL3IBcqIoLLOiIZQ
F+p2o5HcSrM3jn7rE3rWTJwCS/n/2Duv5ca1Lct+ESrgzStBEPRGjpJeEFJKCe89vr4GkFVXJ7Lv
jY5+7zgnmCBFT2Bj77XmHJMlme7XNQpUqgZVe5Wtrv+zIyrzL/ez+y1by21lgoLS6FSytA3xIOR5
4przUVCM9HaBRrMG+bm+bJVyO/BiVjVuTSVZC0Y37OPCmH9hpWDAywK0xsv1wORPiGD5VXpy2zNQ
6qpTe3PDUcxAfJk9RiGiWIf9n82mnKNv5V2ARNrrK/DClVkirhOhJuHRoFNqEZ8gmX8uynan4irZ
621kwkiuzX2t4NgOzWyOcpvXpMOkoORBpBYjpXEUDuRhhSy3C7fSeKsJfX2k+a4EO2hp7/QmWgzx
VLNIfHtBJPc7xzmurJfkKnLu7fgL51h8DTu38F8RLxb0wMTt2L46vxQqrt1KrbdysBYDpxtk2wGH
60Al0HxK+cY2M+G0nH0s3qAc1K/W++jS+akjkMKWTc0vwcH00gdr8krF4CNVji0dbtz6w6E1qR9Q
TlpHKIfz14B2wvQty8Rv4o8N9mG/0fwdoWqiYMc0wWIbnNWmV591datqOwUSun83vvW5dP2skffY
Ql/aVtEp118CxcWV5wWOicRsPKjxMQtOFfAIcWsCIWhweyJ/dhGET22zLshw5OuUBRoIkLF4W+FJ
Ku3W2gnUmTDB/B4ICzWAtPXtK7w8zIk8o1dcULSmGcAaiAbHERlU4vbtPSVKufWvRfOld261Nw+I
qwEcm52rhftohEMMi20XCHBlACa3xIbu/ZjiI6c42xPPfrfXzS2YGc/cKh9QMGgBu2JLOXUnAy8F
r1bauXgmwa4GscD3qzyFygv6jfRKMDhUthpAYr5qfgNMFF+rFwiKg7hVfkekrDFfu0D7QLObYJB3
9MAB851bLpx9rGWHwXL6ix+upefmBFPfdHyQ094mxxI70xR3gwLVdkdPSau+G8OekoOfn8y587/N
gahOLPQ/I1KdDYbJFp/eUbRugCdy3cVWFEzYQq9xe4jCfTdxXChkD+NLjX/n/otan2bezwEHLd83
nQbRd2nGU6oUfmc+8/c1Y5jAbjoEezQDvuLo/ICdOxUH4IEJ7KyvYHKCASgZIaF76Xde3bJ4V8y5
bPMXxvdE83jlNXv2ThnzswmMG3CArVCiJ3URTS017YNGMXcA2rwZG5rNiIbJLTzhiM+w6QOQNg8Y
wKVhLR6LB00gROnJSvaTuFWDNUpsnJdzSuEG0lsyOX3F1OFoIHUmI5cMM3wH6nGCy+8M78Mz3Zxo
K1nogm6NvOuRw3bdUWs2Y7SBHkTgL6EXWkLZZddPCG9W0nf0jhAUm+Oqr10Zlbf80KdHQ9+ITxQ6
VeFNzCi9XcJXxJXK5OrdXtKZgdvpm6VQXz56PvjGa1FhEQ0fqDWuJnjjHLVVtBND2g/BWlI3oMeM
EbvZuu9Zwq8BsXnSqor3bEujDRepbVeNAIPsE9Zu7NPGlp5ak0i9dRVtUyB3cFO/CB+1ns3G1hzl
jN8F4KrBuRkTb7UPPEzzm/6NDELdcKNx1WZof12WRfmrgKycgRO6B10DMsIR2gpuRDgn0IWtdGZn
Nk7WWTkQlbsFqSs0G87jZrsCqroCgoyTBTcJ7wRUrQJzDf88hVYAHof2VVNeS9RdidNs2wf5y1Oc
uNry1gw8j0BdEhPHpct78mrXTI+yAlNgZdn+c3FH8KaGrmIdkoNIRIO4yeXHDLc5RSeGYvidHUGh
4ib4bMPzBBWGyNQPZNt02ERcNqivzh3lZOKtyTF5zu7piQS7i/okOM30gPN2MlYy4mjlMpMwcOKj
XCQaFaF9V7qkP0qQgdVT5R18HEHF85hvSsrxwsFKbh0OBRg1N+wh2FQESKDIGpNtc7XutO+sX/mL
cUjULcYUp3oksLZQd/5tIp0YnbAz3C1keCMY1TU8E/wBKccyoTSvokL4uYP9Y9VZ2xogHoYQxO7B
Op4AOq5I4w2IrXjSBLudntRpP463nkVp/WHNWaucGNCHrhSNH5ly9UoDR1YhrkOU+Ija5GlEWUAC
Z9PYxBKCTjd0uC2PtIn78Y32MYkzE9SMe0ooedecZP+CLAIDOwGcG4X2WeIiNEXVl8zijKM+bDtG
lhCt4josSWM8SsKhpkZpOoSyVibU1VU4oJ1fJWR0AotGz8s2ve8v84N3eQleQ/XAs8dkrqwChQYL
6q1V8ESGp9s/4I6UZLqmDmlTCTgu1tloQx3yDppPyVjlblC5lNKfRNK4bX0v28IKoL/Nof6LrLbi
XkBzvMZOtVNBlGymTbTODuNVrxzl3duSyYAlxXDY0wDXo0D4KhgOXvynKLTFR+PcRw7vnFIZJcg7
CFQP9ANha8/q1fzCjHzyT9/VvRVW2jlqVgCAgJuS/Cawx3JFcAQbK9wDkh7b26JyWYWrwJZWwUZ7
+LX6Lpz2FwaZ9Y7uj3xVztlWvo4MCkwAnkGlccRk9+iOX1mioX3XHjpA7MYKeBtSMu8JBxP/BsmJ
u/YYTTusDevYBejoXT3D6WTa9WBE3AZVgWfTCqZl6Q825BamUPmaniHN1F3CHhdsg8bO32u3uEBi
aVei6Pr1A8ulfIW6wfarDcFee3Xd2TjIZQ0x8abLztMeyAR0gE9rBTBpG5GHiGjvvlPbdf/u+bZy
RNC2xW9fn4Vf4gveAXi69YfPYZDu85u2TW/is7+PCabglADVBcPTGUF1/py7Ee/KDW/mm8DKkBH3
jrK4BPn/iRHCd+haRQjL811us9KCDc0lt0EaXoc3EOMaRnC+9jvQHfYzbhCfpSfwy92j/FKfs3W2
6a6EYgBeu8YHUPZrdvZNa9kqX5oNI+tYn7trtfPcd/ji03E6lmeF5oztb6HEH63AAXFJhZ6DjasD
AuOnxuOcsdpMTBBGIGOBk6+EFSudo7YJ3hryBvjgo2Puvf17/TEc0/Ow1vKV6TL7OCK5PuJCmTaY
4ezYRly0tlY4zVbRybMJj17jAjkhgdvIdnRtdjoSs6f4XDwJr+HDsG4/kAatoidjJf4uX3qn2Gkr
mPz09d78uz6ttLWFrpwhniFgzWWKvn0tbThr3BnJ2HX4hudupsgoyx47APbyV/11eqiOOEyKHQzY
rbY2jtpTsTZoF2eudc3scEMWFY9t1sFJJx38jSxUG5eYzQglkh690t8EZYs+hZPLG81A2/VdJiW7
5MDu8BI9Ncf+d3w23e5YfmAYzal8vYq/X9Mz4d+O9zt4y77Srcg3wRijHbRDe7Lwr6Lafcwe21Mm
25v2XXwOb3oO+Z4fvuagCldP4neGzgOovj0+z73B1ZP12b43QECd+FDe0q35oT5Xb+OZgZABUv2o
3kB/2f058tfDY3yID/IzUffX8qY+A5ey+VJd+cSlTaI7L/BZ4I10k01tZzi+VtrR2Op2vg9e551u
K9xphzO8oa1ghCvf6Ym2J5pt3Igs7iZtswunxH35zb6aP6My3U2HaFM/k3jMGNPc89jJT5yd4u9l
v2/u0QVVPf8PHEXr4ZDye0VIqleNvid4MsxJEV95iJdZk37TZm7u/I2DKaStKB1M1ih8NSquDlha
pJLgkVkNn9Nn9EigA5xzryfPfiOJNBFdDcIJzpxn4RMyHVAyW9sMO4wsHC1XfQ85azfwg4zn4at6
w8xV42Jjf8+eeqbkv5CPgI97ES4Trjd/m3NGiqRtjfz8pVdeY1fc4ePYDc5MeiUw2FH2wgmtSh46
xkP6PTK1Ixbe+oJVCeQrRdlqDdf4bhor3doEt/FBdI3LdGzHW3yqDkwpYEJzrIhvuW05YGCv3+Gt
56sesA6SVrwmDMffR5fwNt2HZQBcRglsWAwqJT3+5/wbeQ+DCijZTyAlM6cElS3jB6fBz/6kMxC8
QCBZDzs8C+ZHcyn31meaOOhPcVzGtvnBVvUWvGrH7qKjAvIZBnzYCQ9dAzvB5nfvHo27+Fxd6MPH
MLlu8/zgXfos33mL0UxZWpfIyI7TnRNi9znxM+JhzObBmIGNKUJ/qhmWRkdYYfsa96Pz2W2Z4bHW
fFDO6OhXZB3bgQ3I48JYymnyfUohJLr1c3JhyEsu/YnvNd6KNiSyQwvA/SLvYd2umALZ0jsBECiY
jpZj7jjwVdrsNkqPNSI6hhvdxerliud8C41We/Lv1aZYj9SrVgHD2Iu//SRW2oGdD1tnO9z0I7pU
TngR3qvVACaYQRIiy4bV2L3kjPNpfE1vTW9rX9KbdiH5Yw0u/pzdiwNK90NQ29aDjDnIcNrI4ZQm
X5kOUodhp30etgrDc7XrbWjuB+nRdCEouhPP7F7NtfbAnKL/NudP7++7Q+5O2/a7Y5zYptvaLm1p
G22ix/AW37RDtukfNlhcpPuc4wrbU1jLzx1H5o1j1nuhtsgPqH4rIaZhR3wZP8aP4lo9xQ/puTlm
jILGL+sSPAH+vMCFmnYouF0wmjfRidbR22e0Fh6GQ8fhrGzn//RhFfSrEKbxi/yRXIFSRsWqT7Yl
ebudLbzOtF2grUyhbCFcvZrBiTON+FJ7R7PZMC/e63ukdy6ws2LHeuEWbaQz00z2WvnZApa0YZzO
+93wBI59Z03rLNogApmMb3EMbdO/xfrIr0ikvPHUPFnW2t/r7EeI65/yB+vOm/j0XSb4qH0g+c7V
1o6JFcojhbUR66Ol7CbMhcjF3bNc/Lmt9lDqybj2Z9mmuXQH5i1pLlEtty0Xoym1m7yPbqxCqDqp
czl5uVgqUT9Xly1/7M2V3CuqvVShlvdDPPCeXPhi3RvSY9xPA5zdHrdnX+yUAn1TUxs7qWcu2IWH
WnjvKObMnXVaKk7ZwYobod3vTY7qXkr3odBvJQOPmij6F+QdAa5EnwXwfMHSRRdRsi9uscXotWwB
bKu2k9Kv5ZmZUBPxwcwnmfsKVU1OyrIZL2HWs4tOT+p8lwUQjkOTCqb57OMSdSYfdnKfEbY0kSxH
FAML3mmOmx6V8lqp1AYXs4I03zRAjdkHgVSvmzH+lBqd6suMs551IMWAgD8fhnlSnuLfSk5joTMN
mv1tVLXox4gRag0tDlFMeojPhyk/y5BfHAg5F2q0AIWqhIGT96T4iBW1/D50BiSreExtbbazNcbc
Hlk220GnpBHO1IKlpLvUeJe67rJlLM26viwPqeen7mKZWS4WH9dinvm5rQC/v60Cf+Nn+DdXizp5
ESYvEuXl6nIBK820u54V2FIHXS4gGwO6WjYR+92aNiVNZC7T/qnVyjNoWAawjPQ20AUgYEAcRQMa
BHFOKJj/tYUpkNrnfNty8dfV5X7Lw2KhoJtBQNe7ZKIE0+vvWKy/xYGIHgIgoV/C58Zxz7lCyklr
k+W9VZ2TpuBzDRQp9yNW/H0pKQOog+mcerse3wUsO4WRSKUqXsxdnKGms7dsIck+TFkQA4kcrjkQ
dMnxiCXap+VshJJQn7QwcjcdLLr9JNPdL6mqUyPVXwwZhtSfa8sf8BzgeUcNvPrHjcvj/lxfNrsB
hqFRHJSJmqvGgC9XFJFJ56J+DLc4oDe2bC83LxcZvcp9Ml/8XP35a1l7VFy7xF3u9nP7n2dR2gol
38+f9D67ma2Bjr00EFNDQMZ6JGqn0KILupLrMabK0BFgocLnIUcSdQL7NklJhJBJw1ueaOCILHX3
87dly58z5M1p4jMsD1DIW4X3Pz/BclHKAj+aCnEB40QnE7jE/ZcHUb1ugIUsbcT57oORcM8/T/Vz
65/rywOWhy5PGhkxp+Fl8+f5/txzufHn4T+P+fP0f999wHOIJK57/Oshywv2MwGrr6hp/zzNz/3+
fmf/uP5v39nPS5camQOyFdF5nr+35Sn/8e7/8en+bC6P9H6+43+80p/N5Q5/PqDVss7UE6q2P+/5
P34nyysbNfCRP/f+xyv/fM6/PszytP/HO/h5iel9atRn2nRv9dzUWDAy6J/T/XLx121/Xf13d6EH
QF3rr6eRlqbVz92XrZ/7LE+blzorsJ/7/Pz5393298ssT/HX0/65j6FMDw39tk07fz5zacD60ZiT
JxXtQY5mGCA53y5//esq0mQ6ipgbsz93NJeu6nL3P5vL/XNqTbKp4YGYX+Cvp1iuLhc/T/PnLj/v
5j8+7q839h+fZrnfzystz/dz2zB3wf4/AStrwmb8v2iPZEmbo13/s/boFNbIgqrwn/qj/3nQ/wKw
kB9ZmqUSzK4RT/4v8ZGl/ZdhWOh9TIMb/1d2JP4X9hsJTRLBqDLacl78f2VHOrIjcFgGdxD/37lX
sjwHg/5TdmQZM5NL1DTTVAwFGRJ//0ecdSXpUdmWfrCXGzAFqn8rpKyhSM5MFVQpPsk40Vwthg0x
X1suZmJ4JYogUsa42HXSlzY3d5cLMx/ryV42Rfigtoh/I4aH7KkBBT205tvIzN8bEcg7TM3qKE0a
yQfpt16z8gyz6kRfd7Yv9Jsxxb9cYVvg4dHRG4h1GuR1p7fSxUtL3L26Xx5htODthMyd4XR2gETN
pfXpsZvNKsXsWpntK3qMkQVHmbYqZ3OLlK/L2exSz7aXajHAzFaYOCbIy9iXs0VGHPagcnAI4p3J
8dB4mfdZF8CCSYo54qYlj6Td6LPtRp8NOPlsxZFnUw4yMew5s1FHni07nlcA7BeoKTW+pWyDXVex
TKZtrmMG7zeywDRUEWPA/JiBktkW1OEPIoLkMuAXkmbjEISrzB4K8VuRn6zZWhSNmIzq2W5Uz8Yj
ebYgTbNHJZ9tSQn+pAmfUiFCyWw8raKROCL1OhQ0gt2IorU+e5xKzE44r9fhbH9q8EEl+KFMfFGN
FNEm0tHsxNQQVWAmktx2rjk59Wyqgp7lsOabrVbQLg7lbL7SZxtWPxuygtmaFZXG1RAMaZWROb6y
4vpSCSi9QqmIVh1tc7oXfB8xfq9pNn6FswUsxAuW5g+ACaaPmnSesv8eyHDapR4NQYlSbT9WCbnz
ooZzLHnUegwxJrrXPCN8vWzaYGX51IVjKx9Y2HnE01QRUWZN1a1Y0LAgEmh3DbfRzIJtUiTNzEF4
soit3HuNsFM788SMUdjx1RyMMpcO8Dm+EeZDQJrNbNiFFVvQBBrNs1RXgmeGQwucOjFmhPkYVa1v
LKaiOJu6aOsxBcanKdb4NLNx1+djSNtGuk3QP1GNyMGTKRhORkCQLZcKRJFEbKg0NsJFlOdiZOzv
NLF7G1pthChDBTMx56K6njk9KpC+xsyhkrLkC2R2dCVtxazOvsLkNgbgzX3StC5Tr7YYgrTnjrgT
Gm7aXox6tICKSGuMnDFBluxGUaoHnQh5fjSqIw3HmVn1fOOaNj5ACsYcC8yImL73oN5BuTu0arpX
Mb1RB4uPqjTRGzKf/Cl7k8gkW3thqG6D0KMwmz/4BbhsQsK2lpKRGS4QBy/rJCxDo4mCEAZkEIO2
NtaW2fPrBTTQGrGj1B7kRBuN1MWD9tDBr6fIVJxzurZNSZBlQ+6oCwmuI0tr8q+gbzayRtaaymw0
RTtPYQqqdikTxtKk+BXBQNolJp6gEEsn0+OMKaK/KZLU7loSCGUFNy4c5JMshRd5KHIHt0yo9Od0
fG5qYXK1ogKHZGJFE/xHhbufIoJ48LS9EUWzq3skE5JgkIihXoeUHTlNre5QyNqnaAlYf4FM6SBp
bOy9HWVGtjEOidbOD5/Dvm4pfAKv9tP65kntukHO6KPBIWkob2wx6zDHtULieimc1lS7jt00Xbq6
fhW64B6pJE/WKgkUU13mu8ozNznPUWj5ZzX3ygHWsbg3HfjSs0ueUBbBEnEOUYIubS8NKWJ5cyxI
k/4OoN60VvHlxaN3lilRrHqAITj/SH+uSGqAmzwFa1nEoeiNKsWjqqEiRHOizUhWxbqxbgoT8K3R
nxoBCN8UGRs1kQ7TpF+U0CvcXMfnE7f1p5oK+Sa3rO+wVF/bMoJqmIUBRs/iggELEf6AlSSQxcJV
+opsLIq3GUMbNnidKkErbMaROhNac9sogD91Rr0V07yDbRacWKgfeuK+ORMNxzxsZZwQPUT4OGU9
1tEPDCmUyQQ6eNvIEHO3aOCT1CP2XAIwz2jomunFGNQGOLsoOeZkfvVgQnLy7chLaY9BX15Lwy+3
UZ58lV34K8rM6OB1AZRhgbDPYLwbTYytaDSjtWYObNDiULXpoworjpcKSRphgpZboAFaFXKsrVhK
YuAT+9/jkBMOHqunvrZGXDEEJQGEtrtsEiBZVeWOU8tNVB/LPAd32r/oYfLaGHH82IfgYSyNs6ba
09FJxP67sdLulkXdg6dh7TGtYaSOYh3qCSsmcM33EF+4GZ+izNuLOd4Z2FfVkE7r1pPouRO4OZcF
Es+3SFZSaHEUfEtN1/1KtbtPcv2cCUcDu2ZUSc8jMHuXFBbJJhDwRalvrUJKoE4VDNYQqR7EQBFE
/AnLbyVB6bJ9s+9cbHqPYp4SOBZQHQ3LeNsUgzHjCbEKYzsGcAKyKy/fhZHkLQVnDhKw3tuIuMvt
hAhgJ9CHZz2Y6IBCHieOci31+MzYP95zsC9OLjZvjW5i/NGpszeS0dNYp2tA9o6hDLTsE71eaRKR
X1JQwwgPa6D5UviqGHJ00HRCnkzchbEm1g7cr2mtmjQ+NKssz+EI16D3CaHsrcQhjGRnYi+/5lKf
7kBf4AUrZbvNdKzZLM7WOsw1Pa47ygdTRHuZQnWMa4/AiZQ2MFB6VHWey7n2grGI/I+qoamUo3+V
k53QUkobfKs4FijlMPHU27IiuJwgYR2JBiBSsXtVCKnMRrCLokJReoipp+Wx8isYIUpX2lmogZyY
cuxmBWHw6NuBTWRAXVrhQTfBarIb2fAYxAoQtxrWwi86IYraC0+WGF0oxfmnqW7OIsTIZmr2sENG
Jwjxr9bj9BoXHLyqzOLHZzmFcax+5ayjbbKx8taDycnM0GAHVuIE3IVIxpawN7qkpn/JfZpPBRx1
oyaAlTQklJoSXqWk3xCOXAOSK3bVUL97Ew7CajTCfaVJ32HDPMObsi0K1MgF/LAplVwCSWaKO81P
J0dLc4yBpLPZhipJV0lEUiRoyfMAyxClQixhIBS9c9Vnk9NYpk9m4BQfY4S/UJe9xg5eBUl55V0S
tWBNjNWSAKSPgCTHsFwVnIzbUrjSqzwjdB4tGczFaM/hhcFK7OkU59NOTBBXaJyt13WaMoKRTKMS
EUwQWchZsIBOhheUGWkvxzcyM/czgY5kVmsTp6geJwkGAzxkN2uctpa0bd0p0pYlyZmIPvkgEn+7
7jX1qzKtfKvXABQ1Ziyt9sT+KTt5Tw981MUYr2NKIkFq2mnfSjtO3jP1okFZ5DeOaZkZU7Ot0onB
wVLmvkBbMoER5G8/VmpnZjGqDSm5Q0UDPov7XekPaz9DShP1KqS7mK45IWfrQSA2UyEQErkF2aXo
DVp/HjoTwwLTUKP/Vd8HQvDopiGGtbDKprH2nplJ44xG3T01hF9T6uP0uFwtuwxpQ8TR2BCZvdUs
6xq1TE5H9L8NB8e6jVrikpP8kYBBIoyMcDr2hBogeLNo7qpF5xo60HJC7h9K7O+NHEM9AN33kvr1
ftDhk2slXkOmI9FBRGsUNUzYqeIRtV2uy/JGnRJ+QGYgMwCKh44D3ZNeRmiXjKvEGsPGWhliwGfm
FzFypwTrsBPmL12Z6qfJC7GmTvdCgMOVSwLYzH7tyxi+63xr9jIuZx3RiRHFLhpLZsMETR4nOf4c
IhIEkiCK8VD06TqBcq5SyT4yEblYQVc7kkXiqW6NtkIIO9km5UkP5elSl0eforMT14qLv5f1B01+
1hz1fUoGZtVpchgRh+8qMX/MB8VzpIAcxabPDpRi9WMfT4RXxJWrGjy5RpC4KT8McvtWh9ZODoy3
Mc+R9McBiqlcg8+PECDqGUYHCV2RFdHJLJA5K2HAOz1VwhSfRSLFEhOrieajOjHrmlr+O7yqcY8c
GKoDPWxzeiWnLHJrmdOq3HQuQ+OvsErVW0J6U5VahM5M+U5phtSuikzfqxpqkX1QGyT6+N0v3Dfm
SeLETiYuncmRwHegCF+JVZebQYNrS1wdUZLNS6DpKCGCr1qYUxfLajhOU3RICDqSxz2aVrp87ZsF
2uvCUkacrPBklD3+S7rzzF3pmFfYc8vpteNX+xjxapdDnP32ETZ1J35zRGKi1LpWOV2KxuCYDpDC
yp0sb5JhCteTtWlJhc0MjRBg8uyTSvbBe+KAMWGM8YPriAPNX7JOr7jHrbDy9JkC0tXPflFHW422
msRBCiAHl/3IfjRZmFvbY+bT9ooQPW+hzuM3k0ZXNesH4BA0dQdL/Ugjzcmj3AkjIfuS0eLo3SyC
KcqSGS580In0D581sOP38XkYh6Pvh5eqkZOnRg8ZoDU+fyGRb6YMXWILsrdLBMRQVSYyV+Z7sWWO
7vUkFuFqSqTcjWmgiGN9KfT+sQ0DTpFAfl1wJEcvHhQUoJxWxxyDcz+9KUV6HUS5PXZUqDehTNc9
rVU7IV6DiVWd2R68AY1zMhZ7WpRBPd7kjuCgTExeUgPxjM7iflBlfVNpI6omo9sNXUHMsaoNbpui
ytF1+d7A63BISuh3QjKjxKRfNeQEjtP0d0QWVQDa7yR13UVmsc0sMxZo58k1eb/dkxVL+qFSZ+d5
zDke+M/aZ15wzIhsWyc4v21F8Zha5v6pKOrvQhd0h9gKR0uMxxBOA5ZEIYEaI4nkQ1ABsDL84CX6
v6GvXirDDx2LcWBDuV5BP9BJJxNYSCOKdldaAI0ywYadpjqWKtKyCu+VXoVo2lCZCKL8GMwgpboz
9iOG9PWEpTqIBKZYBkpdn/fGz9Z916H0XA/kPhq47Sv/IHpqyGSOJQweWsSIwTrpGEwKSs5uK8cP
6qgeZBX2f0+PzKEG0dg6Ma0raSBwRozrPQnNIhlhmGrDHDWxECPSKhoZx0L2LOfh9yTzdEQTsTxG
WpEMyScz3w9ZRkDWeM3R79m3s5yjDaQS2MyqUM+AACSGo60+GjpBWAWgQ0wjosFHyHyijYpSvOPD
xkwPDQ7Umq2V1UUwn8KeDPsIDwgA8JZYHFpJpUg4HeOUAdVrvr4YLv7QGOer6C+9Nmth7aAyHoVb
WQHltIRAwjTLBWw/aZ/PF8tVBm/k7nJPNs2Mvlv4dwG5IZyOquCs63rkAjxGD5ZYV0geIGhne0c9
v4XlolCwIXSoEOeblzchNuKsgEVnvrC+un9xwP7d1RoSdp4J9c6Y39tCAauNj1zEV7BcWW4e5GFw
4q76FisJ7IshsvQeJyZO8ztetpQuvCRM8yFOerP7b/6rEE42u72/S+ZvJfVbpFPzlgKwypZkKcZx
gkhfb1o6+5aCCbkNrk0DgtBoAHyPc2QU2RZ/uor5bLn48V0sWxU/03KPhgmATAaLF671XoV4Pnce
F8SaUvstKkhse0Lb+YQtz+1bZX7cMNQsQPmZVHLkt1UH42om0k1za3e5GJrYwinzrxs7zijsJQjj
WOtehSrGlisaHdNItqz54ue2jNk6kB4SRwav3ze69D8XidBVm9gMn6DmUm4zpIelL7x0sru5N120
Xfini720speLpX3NJLvYl1bTr03RJwou18OdZM3iTCEutks7N5mNiAZzdHZoxOBqhQ0qS8H/MPEi
BXK+KsTg260Wgedi9omwYu5jjsSdpL+1vt/vRWz8+KvD4wIv7Wbv8XK7iWMIdmfYzbGLk2bnTTbP
gGee1cKsXfBWlhADEp3SNykiHRZMbDxoyZwrBTZWmONK+r6f7Novmv3PBQFGzR4BBNrxIbstt/P6
0Z54t0icetH+wSIWmRhQxcPPPI5S4fq5sVc0NDtREeAqXcI//nWRzS9aqw2Y2uUvV0Wgl7pgCRdA
YTm/i3ZMwKUs16EngRZPSBnyqhy/E/sdAQKgNIZw7ZPw2hgzK0ZkmZRlog6pmrZO0LxYfcF03YoZ
0yX1nSQd4pTinrrIpP+SS6qzRqTs+lg4eV29MysjWAneOKymGA2TJsQk0+dlbXcE7plGfgPR6XYi
NFwUWY+lYt3HNCM4Ot0g3w/cvIyu4dgNLKXL5hQ0YJpTXf+KhEeSDkpiEfA10Pp/GTX/qERqsmmZ
ra8s2EabdCR5Y8DEw3GcAvGAUpScE0HVNhGYnC2QKtLEWDRsI9WT17q5F8BfOQRrvfgmihsVoVqc
pJumtVrWFz62lip5zAtTWftp85spXbujm+jyiV7CGEGVHjFeiiQ7j+A1NHZB8h3sgc7Aasq9bgN4
tb1EOU9rCtB9J6wQykC0E0TjeBNVGbKWHkxko6+GVvkCKbNKoAQyjtATi2ThTRXZL/IZfdqg+ybT
01t3fYn4HKyckLzUqTGttUoXMCiy4JJB7bd6LCBxAc5hRRpBTUSYxTBYTkZW7SAYv0AsPHVVPoJ7
ZHmm8slwHZTttW4DuxaU5zJFM9cyWU574Z4r2ROcyck1m3mVCeFLEjy4V/TEJ43ks7fOQrepGFA/
CNCp7iH40D21e2obAoQvSXprFc6qBgoeJ88Geef3LxE20icqWch6evBcwHuspJ+XnckNVrOxJlV6
oxmc30p67I4htUDzTaZ7JQWoRv+gYZN86h3sQWMg3sEIPhviPFck38JT7PkxBL9F8Nlnn3zhdzmJ
HNLONhbxOvizctfv5K8u7R7DHhU0tBTf966TR3zr0FL3tMhMb1DSJZQlVoM+kH5MwEKcqiYjeMs5
OMpxv3j6Jeu3nkgwl9Z5oqvkRuxaah/ZCFrg2A/+t0JQF3GRObrVYK6udbepFKatJJOFXras7ETS
FCVoTiPmQFCW1jMrhIHsDpaYaN/1sH6nVvDeD5G69rWBSF0qjLRCOJUQ53gdabRR5aix7Jh0Q8bg
uasQ5NdGRaGK+iqA7uCAlaN6mGQ+eGz2J6bgb5OCiksnn40FaUchtFzrQz5T/wla17AT2tWJQ4u9
S1PP0Zi2K1/T3lS46wA3H3ISKZmyDS+ilKobv2vePaHF/6aJCWt7drM6CqhcREx8Zg5wkL35/DCs
w7V17gfqJmpEyjasGGsz2lUZIY543YkZLecmVOo9QS0kDgGg50YyomglaSh4I8LVaWUkRtuQ8jAm
dpcaeLqSYpMAQ14ZaRs9qNciDRHeG1jkKG0F1GIwhZbmh28S1uChsGF5rl0KuSDVMfI6lJAlPiXB
P5TRO7Q8Ye8VWrGSAHBDKLPD/2bvPJbjVtZs/US4gYTHtLyhp0SRnCAoSoL3Hk/fX2ads4tnx+4b
3fOeIOALQMFkrn+ZKBOPItBfnSR9B9iGhReScQfBq/JEeObdui2Q99OI20YNJo8aiW9IEiuBcfBE
LMwQ7nEfgotqNN8iCit0TX5pxH6icSEXYJg0e8XXa9PqprPzMu3TllQTd9D/NCN2+cskXsqYmE1c
S1LiMvFHG0fE/+kAUhCk/da1fGeXBxPJrwP4M3l7vLPAkn2A7pUT5RhbatDxSBGOnO9j2hkPOt6w
27bkziMUwz6WZQspXXM+8NX5Tg7ohlQ76Pk1eVGhVx9q28K8N7WHDQZ7h37hxW5kYbItQg+SltRL
jLzB+2gg7G1GBmPDNfKNVRLTuTHMnt8GmqRzeRcR3DnE9tpp6hdjIU9Mg3VW+8QdtiJeXsbBg+of
kCEwL/axMZy7cjaBaI1dZaKszER8Y8X+S1rBVew8y9iLqIMcCbULb4TbIQ3RHNH8tDKsraL5Z6i1
yz4J4KJlg/ONhucPPTI1YCxSzn0qhGXUIPfpBnzZwluCONqt7v/ogzlZkx+IndI0vkRBBZrsnvTR
pDNS+WQmzu7zSLLBMpM5b0jXMuoxdPhsMi3C8qPMhh81lQNSC9PV6A4fCMUN+rXiqZ2ghHeGBsWZ
bOK8DNEA6f09DL3fMv4VtWIk6RC4dSGID8Bx2zKIj4mcpxaoQSwpEblkKCZh9gKumeywOxtPalAj
fqIBdMq9HHmhPRfhAdLe3QgDGk+cpxz3t32IIKIeT9nQ9HundDqSwxkE5BpexuagI8M0EnGwawMB
nW/rkTUcVwallV4bziSnhnuPwoQnliOpRyEROiDNfWAFG8qfNWItwFWCfk6EMk+HLEhv84wPj++j
eZz4jPuJ8HDdHxvMEDPrmOr6TAsfB3kSHaB8A9xuspL2Kx9JkptmfIIdBI5GAmlRza+XzNgTYEOn
3nusge+3Uoc5xunTGHSI2szcP5FaRcOaXOkO3WSlpLl4YwD+5MnRlUJep4UGnXX2uC20Epqqrlfb
Wc9yKGdedl5En2P5jB86Pc91OEPXW41Oh3IkRH2DDptnz2iTrRVKFxA5UGNqMCYZXSo1StgmTk27
IdLTcxEDDE2pKagPi984zlWn2ePZziwacLNAKAha9ivUyXPrJIvOJtDlpCbp6lUrh3DGZh7BP+S/
5QakRV3GhmXcWwmmhJNbbzxD6g6aJMVtTqrxAsKRfDp/61j+lDUVYOek1CwAp0k4Pup5rO1Ny8kP
CYrOXGqbrwOzwMG6NWKgXDWqlhAMusPUWD+kaZSfyXlG/FnEd0VUvaXynpx1GfyWxs2tRkrJ7su8
zmlvB7EkPKj0/JylC3eTMVBQ5e5WPlJqjHp0d+yLlzFxzBNvTvNEnAZPAjGRkt9gSfanGogJouuy
SDop1hPkmudgM1LaTkxFeVJjamAnk4HYrqw27UiwuTEgDCzAqUmuQLcFnnfCE68I2vCE/x9YnokS
0Khq6IncdMPJkl4Phttwj8mmvhq4cY+4JXTvSCgxkOF7v0vpPMBn/ehSmu/NCIdHmnD4pwVQU2mG
Ey7p0m1BORlLTgcFO2hkKj+wryC2CmeGi/tXdqAawyMnO4iQLmyBx8eK6wpDN9b+WNjRX0yWlLmR
/5fnkln7NnIr7lG7i7zdFPd3qaTwXtgiJHxnqVMdNnO0uIQcQns5dA4UZmnDncveom+b9GdCcFz1
RyiXr2yRXh1t4zobj/I1yEc3UsSnSV6VyJG8prDPtSnOHSUgAMp80vaKB4YvHniqXx0iV9pYhFU5
7HvSvBU7Kq+Cp8D3YbjLv35UXmgXO7GWLEZMhcfHzsMyAeoubfWgBPi1Og52sA54ga1H2Y2pNBvF
GDbiKrHNlLcG+Re0W30XBbAMWZMf+EvSmpokPr5Di9kdO9nJG1hjE5g63heLxYvSlGwRP6pjvhw9
PZB2oTIUUXjyBkBhs//pGPNTsiQtgRX0QpWLzcURSE1P4QDm2cRciwEhsJvV8RHrgUuG3FRM0FUV
G6eU92ejqNp8SNWhR/UrfuENWbryTZEBDq9No7t1W/7CQYV2qEioOttQnPXRRGIMrs/mMXIOapdz
LxmJalQN9BSvbPnblKrqkxoYyvDiOj0McHzJEH3U+vQ9Cs29M0bevh1UYKW8u7hDxILBoUYarHy5
yHmNhW7JpQqxUWdsKVq1ug5kZr0ulvA2yTRhF8vliW4IJzFPcFSdEzmz63JMzcuzqQ4Rmw64+3NN
nU52y5vc+xnM6IskPEJ0XYj+GChFTgVz/GuYSIFQ9joB5UN09wHaKWnkbMjDUo+KmlSDRS4Y+6jf
DD6YuzryCSfVnWkaNzhL34UWFoA1/26iIjxtLD0rc5fGdAKHsT8OeZ6eHJNHPu+ph1fzK18w1JlO
nu2rtHnUsl1WV88m+vODn/Z3ohB0H6RxLH2azQTWsup8cmdj/YEWBGAkby4jkxLnITOotobzynSA
r2uB7H/UTkbJVcXl8LMC10RLnz95lfGadM6bg7C4roS/oUdp7f2qsCjp2TdZsiz7Kkn4nOvdicj5
c+tWb3ZvUu+w9ScN91sEubByCEXB1Cl/D31jWfeDkePhGK+LKJABJjqhbR5y19j63s9nsw5uSwyE
SsMeN7HR3yVj9l62Ge9Z67Yf82KFFuETOL59GsAqh0y6RUTzUxboh472mBfWqHLn4ujW6OtcTycO
KXPI5OofvCRApvoo3GBC14t+fXJiHNZpGcdVV2y92dqakOLXNFJpqHTjsWrKT57IhWRyGmVGHKC0
0FGjtQkhMl4L/YFqAWrY2nZWo1kc56Luf5b6g+0G1mcU4NlB/4SvfEkbdSCSxRv1l9DS7n2Ai20i
0vTojN0f4dOur6PhcapJoG9LzUeNyvMH6NwfEgxXp6LR9yM2Veotggg7WeA180JJp9A4klIGDYH3
2tyJe5GRHOFLC44pd/Xj/3E9/0dcTzzYYGL+91zPu9/Dx6+P/2B6Xjb5t9OcwE7ONB0YmpZrYRz3
xWlOsi//zfE0IHJiF+pblu3p2IN+sZazWQRJg+WWAYVYOP8bazlhSwO7/+B4OsJ1ATQM3zR9cA0Z
o/qV4wlaNQ1FU5m3lNNWydDYW7eBhBf65CSEUY8hPeDEOsl17Es++p4ieJdGuAzVIyF0RvM9KIld
H+xw2lG8okxtNFsqFJUmfY0d3tddQ4O2NBpcuMT0IeiJUYxptz3VbPwn8CrRaT8PgA1ZLwqgRvd7
g8H31k9o7PuieAhaUogxkWnSkIaabJCUoC5LU83rYokTwjgXnGQi1DlJxxtwqm8a2/rmmaHY11D0
dqLRw7U+Du42MYYjHjz6ScCH2uHg376gs/hmm/1LA8Xihwmz1CymO98L2qPfY3ZhDiNqfS1BHmHV
9xFxbavZhsxih+LT1fxwG8D+5C3hinNgWKdM78lm86R3UoRRutF7596hkq4n2SNZYeTZ5A3giv6j
B4FKxHL2scMog7B6o5f7EOvz7UL+02YcakGzazx5EcZZcSMbW/rymI5vNs1rSCpOu60X+s/jIp78
cEC2LrdwQhTHnuPDX/OKmKyZHgeaCE6b2wKPdZOTAfoPwzpIH+wlrvZdSaGewtMY7wXlAkQlFhe7
+tP34tSUOjTBriXcMy52i1kEO9/65Wi8q1tPVqdN5zymfnCHeBaN7DK39v2od/m2SO8tSJerupin
jeWPf9x2fJvsnLCkINyGeJdTBeN13pOGkyQxDjoJ0s24yFpCkizq7JgP2AXJha6LP4ONo01EyYjO
CLJyKDwu6MGuIH7H6LzhNPR5so+hX61MqANIgEw+sJp4qJoxvTXnBiyt8W8dku1Xmpua2yykKToM
p+AhTLT4NqNwspHXplwSDek5RuqEzC8l1BBQTp4Db+7BsrHDxkYnyx4oRJ0Du8QA5Rn+THgI2zJf
O/0fuxmCW8oPP4uYTFGyXAgZTHygUi+iElHpP0KrhX4Jo5HLE5wX3S9pCs1I23EbGWj23Jm0RsY8
bM6mWW/KZTR/pJW3i0P3EDd2ep4ErtCub54TyBXrIpAJbFYxryysvH1nHNY+ZNE7v9Mrotd0KFRT
u49avq2BmIbbhn9xpGuwj2I+VoOWIk2tzewAPYivjo1mtm28B4764DkGz/yY2dt5AJ3K0uIH3YT2
xuO7hZn/NzOL+re6L56xX/+u69ixlUNmHwhZa7F6Pk/DSNyK0PAuijBWHvlK0oEcF5hpRM7aYaN9
aCbF1rEdN5nut9tK8A7xiHkUmnZMLVO/a+J+3AeL5sJryH8Ybl7e5gbICw112fAGrMvApe683LuJ
LCM/yNcVdMOcbPgwXDCMycRtp3v977qvyhtXh5HtlcMOqZG9ikQQncmZx77DiMqNrnXlLfkK+j4K
yjfDrqQlSTxtxwnAyW7TGnu5DmwR1/vNok3ZfQBf+eC4UI/jyspuzQx3lb6AFRA2EG/tTiMVrG3J
maCtva2dCKFUQ9afNuBsQHy12Dc472+SfIRlFAQv1NOSbz2K8rJGeovY0sLrG4C/1PFYCdvlgfPs
ZpMrYVDeigfp8Z/kNxFG/pdBliS3hR3gam3xuPGXa47A4QM8lmbFROmXNMM0jK1NnnRbeLfDuS+w
S7A7ylW68z5rlbX3SD7k3V+uKS80a01AT1XOempgSo+9PmqhyV+n1VhhSudiZb93WT5L6Z6aVsuv
k5c11UxXuZOpRV9G1aLJJvC9ncSD2oVaRc3/2x57urJkVxnfvQ8CjKtTLzVnvhJVRbJ3fRnVpDxN
TasxtZIaXLdJlfhMLfaUdOq66LrNdZ7aWi1Avwo3Q+qzZiV1UzP/+Qg0dVxqhcvPqb18Gb1spn7l
MmoiJ+Nxz/bXg/+y6+uB/eO5Xtb823mqbSapfpukDu663+t6bTM8U5cqiI2WQrbrKpcTvJ76dRM1
9vfV1cwvZ6d++suRXje/bPll9+oSAEUgJbz+fFWhNLSl5rBR8kO1vRrQ40OeqPb/5SDUous1qpA5
VlLvyCvwLbRRQF6XaRP6SNJlYdab8DGp+BGrZwT2bVJiUFOGBAx6ESKOeqoeCXDElXDGCTapMtQr
UyEhEjX3uqhrjGzvBKS3ybWv89WYLTdWe7guveylVVLRL3uUkQ9JBdg11Wl9HtHES9QtHjxQPjWq
SWnrZXqOQXKjIiaF9DqzCNLhmBLPpzZRC9R2QTQTsq2P9wHiZt4DEscLc78UEs7m1Y9+NkNIW0tt
LTb7qGTlWCP1tqZU3lpQZTdGjpHfchf7wQRWxvOuHtFKvQoq486QWt4eUS8iGT5XUudLG7g4ei2m
bu3w221/8yaH/YE0OFMiYSHFxYsczLIPowaORCb/afK6ntqMf4M6EVx4cKoeykB1nlq07JbMAten
n0XkN7umkRpzf4GxZpnjW5A7zyUY8gbCPSl8EvNQxpOd7GKpyXrCa9PpisM87k2aOCdPQgVw9h1q
6QmJR1Pfr1XVXQ1aCdlc6u85aODBKrGq+6vwrssxNVl1eApTPzhqkxOd1WBEOQR8y9e8HASWBXyB
i3ObOXjZyL/0quxHELMifNc9DBKUmv4a9EBulQAlrsqqpJYc4G7vTM4DVZmYQJzFWM8aZPGp8jZO
FmiHjFKDZi/F0VJQVKHB4OulFTzeuoKAoKSBCyoAR9wWW5FQa2Qug478ClvWpDFyWtAQ0pyhfhPk
SzS0SPiccd2S6SkX0BSiKsqMrZkis3DqLlgjJg+Ourm1Jd9E0WmEdXatEVgCMegmkU6aicQc1djo
oLYyzfJwcdg0pEUD4VpIM7inFD9FMXvUmO9ENLJK+1aFh6r/gDubcHTQbswBM0zdFPGBhJ3hNHak
YNbZk3JY0CUK4yrn5SAzD6jJRlRPHIMy/UwV8jJKU1A1nS0FTQOaecpIgUBYfGPrwMsPuP0vUg4C
K17qNZXt6nUQzpEHMxND0FErSAm0LUrjymXVnj14NzpEx0MCIYAUja83oLoV/zZvJnxuE01UUj35
NvRdwgO1cHeJAlOpYIY8pS/TjhvF5HtEFCvB/cCKpbPE5XSUaE9dcTnwK2I3qDxAy5b3lDo9ddfl
Clq9Op16wdGKABAQCeagZpywGrsO1Lwu1Ywt1OZXVEH/spyl/wiTmxo/sru/ZgKOkxTWtfVGPXXq
FlJj14G6BmqSrwnN1cSC+cvHXuUFK1KOGlwnoYq8oXOApjXrD53yC1cWC5dR05r81eDZ1vqfnBUM
yb25Gi2ULYmoZgjIWhP7pjwVroNZi2gOyWS40PDqPbfFyRtNKha4pf7u9Jk0a4lrq0EUtQgdAv6v
tq6Dg2UVOIH1f8jlwlFVFsrU9VM+HWpMzbtOdsTqtkZDHLhtOfseKdNAyslKW8DTZiTtZ6d3jNVU
YYGTjAZVndDGNX3mm6dOyOKRtktMMEZ9aPF5oxO4EqGRbQwkVDxZFLgMjQq31WwG3bj3AtyVDYit
+ETD0aKw3W/SSKcqZCY3YZx8G8culmHx2VY0kMDUwfapR41FBhcTyOQc1FlcngJN3wzFAKUCncBm
rMPw3LtAcyHEK3V3dCahs2DP31Re8+Wflsj49WZwazM5Wc/FBD+lIQt7M8m+kZV9TAIqnS/RfVcO
NDqDWt2la1WTUtWpkKSnU4bmMyQhlIgb7xDrEYWu/qWvfA2cOgs3dWYGcGtlOJ4h7BsM4Kf9Eo3J
ubOKfu+21WOdkk1rLfB4QbExSrKtcgM63GMhq8OC9SjuDG5ZbNHPpIcIbrqo2qOZGEi3itFfq+pS
J729rUCnZKqmRVBCdkj51PpOH5wgK2GcJXBD8z0KB7psaysDDBfLkS0KrxeTgCmYGHcEP4I0tz6o
ZcOz1DTfRmdv0u0lmEzunRgj2VcLvI36nXEpTSJnbvICtqpUieQYDIkOq1HHKQnDgYLYyK87/EIg
cQH3Ie7ETSV0PHTUPLV0SfApbNruW9TzDV2W8HsQZAGkiBBo1/q5WNpMoGEozkjw3JjdSV0AObDD
d1trDQioBYlmWYcJX7q0W3VgKKPafZ8aN6Vf3jfgAlt9oX6q/YladhrVwyvpT5i7jd0Wt2ljN3jY
WU4w6XCtlxgog0LTQow29N9Wy7PoNcN6afVnL6ixRyHllWqRKsSqMVWgJQSSKq3VO0d3uHe9iWC6
CEpawQtli79Bt7qswNN7TJ0Pl9Iz+cGjDTER4hIVtINOmuLl3KIKLqdOUPqKRAAunxwMOXY9AyDL
Jut5zcwL+VnNS6h1C51t2KMULLg8TvrSRU62nVP40qYbzwgNCm9jVu7ag71zuT1yZTxvxfBjF630
0WnguENnMz+pMc+LsVC4zkQBi6Cjnc8ktkYUnVnZkG9ZNXYdqNWc67ZqWu01jQviHQV/oNz2y3pq
VDecdGs7zp/LtmpenozHmDjsdWF/pnreb8sMYshYdiEpkJa2ae3kGe/25dZfRPqE4gcvw/EpaXwN
MB22T+NKCE2bd3CmoSjrEzwA/2c45i9LRUDOko3epp9giVQLZMaFKGB03BVxWcU+98QWyALfzwgx
c1OExoqSVrAJm+k85lnzGUxYD46V/04msLcqZzClYKhdTEtgQQGkNltNT6fTOCwaFKPoUyT7yTOt
99b0cGwLx+DejcLmNiB0CTZJPH+4TXyzTKXz3QD7OgAx9Tsx2MN7qp3V8tHMoJeTzXoagiZ4rkX/
3ZmW6cOKCKKDHuQS6le1d0WLQkVCLh9krT8VhM3ehFmJg2sbo2FZiNFTC1uYYVOffrSQ+Xb9gtYp
Cd3iexMtd2qvXDVu9di2bqW7/70NLow4hJ/rPO0tSqz8eawapENWkFItR0alY/WAHQ71jMlf3mqB
lK4o7B7fLB8uC37H6iTmbtTWmPWbN1Vbiwd6PzwQtNcfPKfhNT9jVQb9IngkMFuce2oroGucygKm
sPhO+pprzbJ3p07sRdZj4xYAOMqj6mdMi6PEMc6jm3mPNrzay+FaIayYuIvNhyGcxU1hzqiO5S5n
1zoMk228EPjZHcq5RP7UduNbHsEwkLsk/jXZdq0JwZowsOd+mN7VfD2LEd6EwXRvzLl5SzzBCJ2A
DQTBTV6m199BBstjOzX5TmhO+GGjH5B/sFVzO0GscY7DqPff4nR5UjscKxtlA2K/uwh7qLuyxL1R
HaLtwXDXo5ZuYZpt275PT4Ii/uUP1NuzHxnj++LAWEsN2OyG7trfMVfC1JWjWchQWatbrA+c4F7d
dmqvVq1/gkYbTxaOY+eIlOKNOvxC0Lw00BLFuNIJEl93c43fbeSW/mMSArD6s1l8Fr11spLI+DF5
S72joxyeiCGcHsNJOg/LNfqwOKJeTF612Ep2xJzhm8QL6bHVbMEzmJef8WTtAzueX/u48LeRWS9E
BoCOoglCpM2NpvaTzz06hSx6o7WFmXloeifhB+3D3HlAm3I/BNQRYKYNb5kNEqa5dk77oYgeGmhq
a7UGydSbUB+Ct9Z3Uf5W+XiG2i7ugYnztfoVFH6UvebuPZzxsoNuxYfey+t7LCHIipe/4rgL3Xbb
e19q199MlUhuihIcOouW4bIGjDYCQ5b2w2vRCCeZ1d3kc6zf2Sh4L78y8Q7wE+8jKz1MQbFguMEt
obpz28a+7MIfkNKZJNPLFfSqx0a9a+LbrnN9uKg9xBt5KC7KmGR2fw69k/NNd9vb1OsWbkEiPMeh
zT6zfx1QKSBQWqN5i4wSB1J+a5M2o/gJrqnOeqqJu+41LbpDTxbcxHHXb2oT2miundUviaUyoUCX
3V01NPpNHyCTCyAbfQzWD7VCO08zfhi1ddcJsuitFhFGF3Z4D8I0BmIGptaq5hdNcqDIsdOf3DCq
+LahG8qXYnhaPGQ+g3DqX0jnVpnTWx8Q7LR1huqYcq9dnguOcTsksfaideHTZW9+9Fx5pf0SaJm2
pZqVnl2hWXfcTD73uhd8ePxZatXURGZH6bp+IjBvOJRpgG8fsuUnyPLU3OWxIQpB2GM0H5Y7Jpsq
rZs7rEnGMwnyJsXdCoZcVj+oVXl6vvUQvl+AVtJdxyNxqhcvuidE26LlU7Q/TbRgltyrSad25XSO
9ijm2cAmnwTxxTGTZ8Q3uPjRyv+Vc1fq/qC9JxpyI8J+tTa8i9B8E9eHYDvOebysxbpTl8cxvJdB
b2K83TsEZuEkTkRvNvdTq+lrw6pky+iHWnOBd7bqByEepwA97DjLbNKhOU993T+POElcrvccZtvS
8ud3Lalack46+xYJY3Qz9QiN+8CNXpc+vVXn4lf+qz705nc30rDoK7CEh6Km3wtXG6lzc8OJ4VZd
oJqe3CpcluZxaMf0iAxr3uPoYT/HA6QptUrghDuPctV7oPOuhp413rqGVt4EFukGdtx2ryIXZ7Uq
SN1HHOHW0OXwnt0gy2FVT+XRKXzv0VnyGdDQtD77vNkafqO9pSh/NmNXtjeFLaI7O0njDY3I7mfu
Pc59bn9OGsqzwXcJhMl1hDW1Fe2oYvc/mnG+VfvCc+KPhiHJN+oLLslS/QS1k0+3G/bYO8p9DLF/
mOZAvPr2MmwXJ5rOpKKG93lbwhGUx6MGarIPfe2OaK/xLOSrSW0mt1drmOHp/2rj/6PauHA9//9X
G78ti+6j+M/i+GWbfxfHdYrjBsVxSxcCuZ0sVf8Vw4a1kS2Eq5sWMdYEtl1r5Zgn6bqv0yT16Igh
4f/LD8my/p/pWLbv4pNk01q1xP+mVm6Y4u+1ctvRHQETxjRtUoYtj+r911p5tZSpEUClvndmac4B
U09PoXQU9YIxsaYfydOlsJuZ57ynuZIN8bvX8pjiRyLQ4Eco16JzL+uD+Awkm77440m2eNXZb4bX
PVlVk6zdwUJ+PNhYnWjEA3Q+jJHaRXNePuajjQDYCFd0LD39Wzp3P5eF14ebLFsRR/Mqbcy3KJ0+
C6PYO1be3WfprD9GFHXwwlmlWoqjbdB7K9K3DiKzaLt0lkmzWcARfKiX5UWz8x/mrMX78g8cUziQ
zb7xpPyvR18dNVjw1tnUr8Mg24dsBpMY2QBCsle8bvp17M6/JotXL1dvTehOeCDSdqVjHEj8DMnz
w8e06Olj3pXb3m+QH0IIvXEN94xzCRy8JQCb6GkR4lFDrosf/6opoBdDVu58WyflfSOMFkNdj3Tf
CRESZhLb3GrBiLKSBLmKPj2x5Cc9IvA38qHpWMLa2JBzoNn3/U2C6CKUpjAaPkVhldPZICjAsNGt
J8b8EGW7Ipvs+7ogS6NKyeawQlJgTP9Zi2OYqQ3Y0oDzc68V3XpJied1qmd4yPQshI35opW9iqad
iE7PPkSPsQpC6HCHEwf64QoLl8DzdmbSvvkJjCvS7AE3e/1k+OV4U9XRTngWPCBUmvRmSgxN4UCH
XIEsXqEbntx3kQ1PzmJZVJZJ0C0sGFtwANHSLku0Lr35vh4jTJ29DFGrpq2mHNtqCct2vnWYB/ax
pM2LK4Obczf3N4C1HzCGMQa2eSESd3fMUjJr9KyUSeG1/GOnO82sB2JLcJyIYVvi14ORw+QJKu74
9Dj6bb7g4hEmsLVT971YumJdRiF955m8XbJcapyAR7P6yCl0bjRoVVgAJHe1aKQHxuLsJvPGNBzA
5gr+c5PQT4OfuM6MP74eVcco71/Jj1u2zQR/xLPN7VQCiJiNIX27w3PnHNryM9W6/JQUBlr5qCz2
lmnPN/BppCzCePTLtCAzeiieougliPzsjGcV9kYxfDKti8gJzcUKGgo+S9MqmeInWp+6QxxSbX3a
9b6IaIfpzT2f12IXisrDNWQd5TzfrtigO0dSL6AnNFZ6nJHuwPQlksLGOCKmPNj4BdkulvuRN8Ev
JL06wUkCt2ssjCRxmQYbic+z/dstpltTJ9EB2IH+PRjTaorJWoe5zzeyFRQ4IOruBFb8g19VB60G
iSIhLCzaVQNeT5bia42xzNGtzAX0nyyDvujg9eH3ZeUYz8TIbIOobLZLkfdEmNPgQzyHtwqq7BpS
DpmY77Q4N6WLdZVn7ngDrwPX/sUVL+ChG+Kcjg9dh22AoC8wdHgKaCE8vsI6TtyzTXgwA7DIQi+N
cxqPJIXAJGn5YNs9kS+Lg9Wuo5t4lcU5OqUBs2Vsrl4rP7rTS1KLIg82K5GTCDVSPHqtjDx2r1g2
fmlF6wzh+twRCa5bxbSvfDyX+mDc+RrJEWX2GpaCO6yYiEXqA+K1VgTdb/umnY+TWIEWoGXVh25n
WNqHZ+ZPaRZ92EV8X+Smfa+5gGZjAEIJ+fEx6Wl4fI/jbUb5YCMSJE0TAnfUH/t6bMud7sTe3ogo
lMx9cGiseT2SJ6VJbV3W3EeJkaJ3g+Fc9EOPahktIHFiC0hxjF7xlJEFfoKJnO39UD9fZ6k1WrrY
1Fgu21yWyQ2/TOOI02zmBbVO4mnDKZWiCjWG3vJh0ZxfJgZ8SWSKvaLAKgI6jn6QUCXpVQ3Sxskh
LVl/Olj5CwLrlhJe69/j/YcHa1pCyZzoDxLrFd63S3t0jBSYPgDKrCMCfnhRwyRyjbVnuNpdRB9e
X0AvYyA5KFqgTp6C+dWoGrQVEW0Ll2GtaNdqoLw7r5acap7oJrEpImT82rTAx+QzOlIIRrLJmzBZ
miczpjSXI0wMjeVbiRE1DADvbrGXQ9TG2WG2+ntdM5FHy0FlhwZ6h+jY0//ZF41IkXSfua9Sktuc
BycMf3RB/ogevsNOAf4sun2P/uvRxJMhQ58T5ocmJapZYvyxTdZd04XPk1MWpFjKeXid8W+idjiO
3fcc3RzW2BsvbedDmMcHxyiQDkwY3VN46RKzPmej/aecZ3ureYjFE7e9VxmeimCvTBR19w52/XK0
TK0oD4o07Bqf/uAAOZGMEzrhgoVdZF9ypUOVMy0Tm3v0Mv9KjhYdr8cmLDsAMpLLNNhpdefoK3fy
+YCnubuqLMp8zsWmVNZvlCmomabpyXp07enZ0vMBh71T5ADTx4CZ1MyBqVIHIyN3eNcpxO1ynLSJ
9Mt31NcOeUG8Rz62YpNbwLFDkOKMpe4AUyc9oLOGeK2UE+qXroO/zTPCHvrVCGiej12ub5UEIW+T
ab1UZbJWV6mJ8QjL4/q3ujbXgSJUXycvY0neUG/TnwapcFaDBWM4bMLQ/SRLqc1rZEDIgNH+Vdbo
TNU+9+n2yopfLOuRamAGMcwvYbwW6ZSp22GRdZ/QMnH2140/xkw03hz2pMUH+9Gb4+hnlEWf2iTL
frW8vpOslHkSn71O5pSq84NaMrlTs2zVovxib6uMcN05Lf+1hlrWUKCxhjYiDgGBwnVPlFbyjWNg
Dqj2pkIB1diidnP5CXkEauzLz6jpPu+/e9Rk8Eb59ypqTO3mcjjXn7quo+aVSHGsWfMI3Urc978t
/G8n1YK/7fNyqJefU8svM9Q1+3IaX0bVWrCBFlogUzrdZI1WXi7ndddfVv/HM/nn5f+46j8dtJtb
JIl5PSZ2NMxrs43OE9jbuZzFhO+ULvZBszQHtSCYqZJf1slD6dRZytXVIjv/zkPCIx/Zzy5Ui124
ILP3Mg8H9n8ebSuaePhbkVMrsK8UyI835iT1866UXGkGSZBrtamaVgMRQedrUMlNYhDNoco8AgHp
R6+s+lygOt5Z1lKBQhO6pvMZ3VrDQKElc/KdqkPPShti8SHC8KS6d3MivhJuaBUD8KWaG+sUJa7T
l2gDeeersb9tUo5Zdxhk5J2qDMuBKvmpSSPFW9RKaAeoIuIlMyEvMTlSo0MQBei8ZakCvIa5avTL
XFl7LmwaJE4LRWb2fXPrlfUbBGRJakL/0CdaduyGCsZ84lGSmKCRxUP0ERoO/SD53KqBqmYnNIZX
oNnJ1pizn8WMR32C3lSH45halQwj7C9MBTGhsxoI/fAqEnxK+MDya2h2vxCj58drPVeNBYQSeJZ7
dOLx1zL6D7UqVchTClLnOZAK+0K9ENS5qcvAu9c9st31+Az5xRywOFldr2KFVRlVJFlDRV9pbwKb
uDTlXEFL6XUQ0DCqBQuIyyqqvt6Y2Ws1CXurN5LVpBgCOoSR/ey5xzkwn6aGColNLGCHH22eZBNo
i+QJ9HUB+UGEWBhhHby5VHzT7q4xU/Qq8hDUcQVOPB074x7mcEfrzXy8rCgTatX/qSaLvv9MzDle
YXSIaKFMEBmpX6G0zt8hf0+7xCTL6VQRE0R+qMp0zsxVCz9K5LgMzHZXjLe9TglBGW2o4j+EVwSQ
7fynivL88v/+U6FdXdjYM39nA3RaSE0bDEh9nhL89RNc90gKGALMJ/mWVlwy9c/8F3tnstw2k2bt
W/mj96jAmAAWvSE4StRAyZJtbRAeMc8zrr6fTFUVXW5XdVf82/4iPpqTOIBAIvN9z3mO2q2pY1uB
w/JCdsDVt1GPqQv4ZL8GfqhHryEgf7qp/uy6Yf7pS/XlODP3uFOH3FVqoW4WyvqhPtz1iHy/c02w
uOhEar//XhGhzEd9RRErj2n1tqw1OZLV1Vkdau9X1fGtPg0zv78dgJl6o+tHjmTqxMw8UfOHD0pD
ojQ9sRZqpFfKEytlE5KposV+q9qyPvjxmEGLjGN9p57+fjWUWy0JQpIlmD5JbdFVCfIndciyYutf
DBMVMVEt8rhTX+d60aOsWgjv4zuCU0CGoq6+f/p6nR+c9G6u+nw/cp2mw7oXs18wOZYhJML+6qkP
Yrc3cND0k9rYStKirl23/fU+txpYmUeORsAkn0Y9oN7yevP6t+ra9We8PnB9vd/+NilfhgwckNoW
auAc3Lgtj1cBBVs862/V7fcPv9YwcbBvoOP6+y993bf89UukEZakdteEfhVpmPI3iIeBqYzaTf98
Vb3E+1A1g/Q+Ik/cqriaq5jqPb1GzqzUfdebaqT5TZWk7vvXz1NPmcJviNDKk3p/9fkwtLHbqqvq
zlB1ut93ZnWvb5bDCqNCtrjl4PPLs9TV32//8qrvr/XP//SXxzUDMFcvPhirngZqmLkKpdQr/um+
61PUo6aavqmr1wv1e1xvqmvq7/7pq9ao68jpk7+julBP/O2t/nTfb6/62ztFcsCf9V0rLYzqmEWZ
Bi+yAWKglHx/v1g9i3xapaL77ZHrfeu7tVbuHY0Kfn5/phpu1Ytfn/rLI+oqFv9xYyBKfN+jhYp3
vx4ov9x+v6qOq1/uVbfV8389PH03mAEdDNlqUNJjctx8o/siTN1+zNcM1mLU752y9pGFUXzzp5ds
Lq1A7wb9heGETutcuxfqwhX88qF5qbPuZDdgcldDLJ9Luzzit9BeTCP0H0ezarZmOD5naQ0IuyWd
WE+z+JRA4dGF81TOKbZwCwQ+Tsf6vC5JuXWjPj0VdnGGT0K5kToJPAZMCt5YEOvpUq0bAV6/S+1+
/8Lvw8mKWQRDRBpI3B+ce0Qn6vSqTrTXC/96tlV3vp9yr2fj6zP/dJ86dauXfX+HPz3n/R1wDp1F
BxUwfle0KAnKLwqXqyQFfgs8nuvtSe7Y73cqTcrvj6tnXp8unH7ZusKtSViUg5r688Jzy/RBPWnM
GqzTc3NRDyzqEPzz1STKcYXk1TcjaWnIV/AIO0IA8olWPK11icKMv7nledBqfugKToCNeaf8BHXT
3idde6Rg595MeG4C1lEYvXv7tauTR6MVZ28mA7iEx+Gl9Zun0e7sCgfzrPMEN+VbjTI9kMPzLmHq
f5yIVQq6FV6VnZTTZi3Xbjtg290i2u22TTeQk+QUIG7SnromdcZDrw237ZuIYgc4ADPDRvN63uIx
ynWAehN9yXypWjCbcFWmuFr3CWgwevt6YOA9MjjPHjnFf8qEuW6TitRqTQtfxTB8juKZfNa8QKeP
LnGmzkaVb6QKRiF803iyAh+Slea7yJrdebaoFCykr+Fq0oRFHgxN9H2YRUEdUrRYaq5hGAZQMa2I
JTs6uF2Y70q7+o4v5cHWEO2vY38Qtfaz0OZlV2hmsqtjPnnuvObCXjYuhbmmrtzHMU6/wDsmNXUF
N1Qi1KvCj1jxLh7MWS9NmiAXbNUxTwLzq+WX/f2w4D7wG33vpM7ebUOxy4vy++IRA6qhZazied6z
SB4QcZWPTaX7D6z7vrl+rAHMdj2CJaFlScswkiD7lI9xHciss66s941NeW0VJMuFZQHtmtBsHywk
yzYq5128aaqSHLjWhp4wwsqZ9XaPPJzpJ00E3wPuZdQoBnBK4TXSCN+gbGGg3LR6Kp5aaT0DKvNu
naWxt25Zbtume/HX0Nq6buQDIfKf07lfAkK4kkvqDJ/iOD1kABE+VLCrCYcwPoAZoV9v+vaGASq9
HYzwrlzbcj9E6O9qeJvSs31bts66K0fDCYYJ35DffFkKB2PWmpmgWGwPzHDRnV0DTbXQys+Ddw+D
eglwmXeA1zQK5Yb7UizGF1afrCohwePjG48z6im+7kzRuaTMNGgVUbjjVzHlXuDb1c2Ya+LcWBgz
XUDfcvSPLTnqUW/CDR3kJeHdS16e2yE6xLYxnPqpJ277RHeR0OA6+Qxiad5j5sKQ3R6LBxuxF+tc
ehW+0QKY6r4XkNJ3uSE+2FBeV/IS3NqIvy6W/jWt5/K5HbP0psT1txWVsWWXM3BlUSun3wK5b7r1
18R7nnKDVHQWYaFdAzOLznNbdsfJ4bxS0WEbTOkMGH5EblI+ZlP23TOmY9J59S5tiZIve3G/tDEs
7unZHPSvqyjNO0aKjAoC8jVOQ5+zeRkw5DP8t03zKU8dtEt+6wbwh1kcpidHQhKyIf6y9jBZfCtn
+glKrA3tT9XerGCsZKJ7ExOthHT5FE3usll78ywm803zBn9XafCQfIhl3dNSf0MXEV9SvcAlUZfz
PsIuMTuxFoxW255dD3ivIabPpivYSagRL0kSsUu73zDYoVTWiuxBENSXCFx5bmXUxNW7H5bILrZG
Z1a7KpzR0C5m4HeMGCaB3W2qA3qWvcS8Lpqgrv3vCAN+FvN0qMNlPedxeXGb7JZyLIQ1F6kma00j
/+gnnA1HLBMtu5/Was/Y2bYUSY+VSd2zdJyDbWUX0wO82Cb3nP6Ek2FiaNxTxO+4W5rnSm/Nb4Bn
6rH6OEEhAOse6/spDwPMGJw1jPx2SgH7tbzdNlpeTWf8iFpJ2+fLsptJxcGnOzwWaJ0mqJQ7S1vJ
J6gJgvbsHtyV9EgPNnpe13VeR6fSb5rwI2EfWyd3d5BhXm3mOxvTR0oUruat18Idt9PwYobJrmrD
dO8NPSrutb5tc1kkR+5721bGnUceIOzU+d6eNfwsNpHuycJ5qYiA3NAAWM7MZ5A4tz/tyhZHtM6b
PoYdG9ZEBVtZwQrepk6LHaRv24Tz61CeGpsVoTDtgYYmR3lUGSiBYA0DHBGIz6bpLqz7Bmx5a+1r
mjaJX7dHfLzxJoW1K0d+jsABV0FOYXcPWZXRxbVpys52v/X8z3VPz9RsaQVFevRTi/pv0TpiD7cu
42RBSatQKdktAS92BjQOJE3pxNEdTpYXR68b4GtZhnHJurGWL01Xa/c5hsgc18ndpGlANIt0PNGU
21QOuCowdIe8YbBkaIC6Rt43GqgEbmt360UuRDPq/R8ZH2+FX0SotNhRywW5jsVgZWJg3Vlu9kRl
ftsXVXLQ2WLbDHfewcrit9So7skpAlOItoaXrMivjsw7Uxsf1z699VuGN0R+X1kxH7qGYq2f3NEU
JxA7FQDVMs5GWKHvTGHWwdB492i4k8BqiUFGLUS3SswXJ3HQ5uJ5DqBVHa2y9G/xrNMLnjkcb3Xt
JTfYupGEuPshsBwr+ah3xPXmX8KQrr62wgWfoXBB9RmOyYJiSdSIGC9NniWED4nLvFgHGnMZlJU9
xSMLBt1y9icO8cbzd90iuzfz8EZ3mwM05IUqMjqOYW4Qf268ZEvcX6IQiahZmQdMzqchZwuR2LNv
/Tm9NXS4XFq4a+szZlr/KUqi6dTamyqByG8KVKUultipqEhY96djqi83GR3lHI1wGhFoIpKRYRxr
HmeoG7Pw+2DKmY+PTrYrTZnW3BfzLkwMhr41eR7MBXpdIZhNNxo9zNJfNgYaLujFpMdiv3gJjUd3
ze+zibAV983y1yxYrJHSFmxOK4Z6rotZFn4ch15UWkOtWeRuiy1rSIZbvIN6UGe3tvZpmTL3EFnk
pZo5BoEx6T7DQd00rbV+AOfymHTw40uE8JDXSEHi3HUoTahvk+d8hh0ICLS+nbQc0tYMpNmai/yY
jNMr+XNHwy2bU492MxDS+B5bpxBsCZ39eDj5Ytk6fsSEOYldoHKP8QCujXlT7Udby6jXJ+DrVIbz
WEM8Hun3rhbO9+HU7P2M5hNedDTTyxcqbaSrO/H3uiRt3XLDHf1atkRi7ONT5eIyqhLo5wVJqdYz
KgkS3xNH2849J9RctOQHgf9v6vWGsxKd4KHhEEyWTVh0n0bUF3Af68+eM0JOcI2N3nlb349/Fkv2
GaUJzGjqEue27J8A0xFH7YzOcY68r3GRfXAKZMsIYlCYuchnuxzWe2Q4z7H7EeUmGHAXpWSb12Jn
1Mm5cO5c7Q0BY3NIBsrBi3arTet0hmj3pi+aIGWIeUvUMxVjNMW9Hz8lY3frVishF2FE1x5Cd7Iw
KDc4Z7aL4dL1xUNvDAjxi0fcF+lpmoZXb/F+to0wgroQVuCPhFHHC6YzD5lNEwcIfZcDgtEplvi2
bKhPifbom4S+wk2ibGiSYuMONUUnIINw+U9m5ztnFhesGYqR6vLNzE91zL3K3mufyslkoo4x4tZM
aKYXxN8CtXxOGB1c78SI/lKsOPkoU93q7WM26/4+L6Zv62D/hEBBYAoSoCRFPlTYdz3ZAVtyvqAJ
jv6+SautkNS/yvFJnArDe70bMWg0cKWZdif0O1dpui/Tpt3qsSawW+jJrrDkCMTgZ3XT4zDPNz7z
IGZV+WHtFmg6uHI2jT8xCc/0gzYPo0QwHOe0sC/ExiB6oREaHzH+fSb7477D/H/fl4Dr57jVgCgZ
e2D+e5Sw9X3PAtrw9PI+S+a93culydQE6eK9FYVJg9DKCCgRGK70xHuJYYAuzADmsH5K3eVQGTYc
KEBGgzXXFGO7dJuL6ZwTPxHRltyiQX8F6/bdXaOcFKSUxQICxn3tWEWQA49g2fCpqYCTDmgOcp2c
Mi2bsGVMnD6NtTn6ZXuYB5QEvgvwbJluzHV4AUvl3pTp46BbcoYu4sAriy9l4Z5xwsBX8hvgdgsq
i8FwxlsTF8FmhLU9sBdOJpl3xMo9z4P3zfGc6VPl+R+blhhxBMffk1QT23AwUNu4gLAt9q/cvm8z
hPF5637sUPbQIDV2fSQILSthDZRWGWh9R0rKjC4pbKKjUaavdY8lAP28syVVJphXxE5Id1/KlPCt
TkfkXy3FTveoopfG+lHEbbPT53wfA0PQhJOy51Qd5gqSdrC8xnvBfKBdQNV5CNOCCkchiuZRs+4n
ayJNGr7pAbwAOfZzgL1Swl9z4xC5/nIUa4oNCFBxK4i4SND2bsx5noKIrMGt26babowuJuebPRB7
+jA5p1yQhCwzkHm6MWIVAyeIGe0rJwQ5HxGeBBsJcStcpM0Qu9luolCcc/a/QTx6nLK659AnjGDp
KT7n3hmeCHgRZLUfC5ZLKXk8QYUqLXBa4sdDJGzrCM/V0/viaCWwMFraYnMLUVqkQB0gH8KXKdqH
PsXZkLP4YCTLweA77uLs4yIPWSYucKXWCZNUvIqNsFklj153KBJGzaJYjkuXXgrhVrvYn08c1Kjk
QxhYae8+lGER7r3Z0gIh9MCt2/GSFlBfQ8RbsYu5TW9RpxEdmRIa1nPAsQfuITKS8Ia09gb0LcLZ
JX/VUyIZTE5auG61g+/GdEe8OITi8jRP3auXPMV2/5r2UDyGKKuCzNuPZYonCkhy1IlNmAbAbPjx
bG/dZmCtejFIpooLibDC8ObF/mtcd/GOvvfFMCNxQFFWHlx40o4B03FoiVgzVqT8hlkgpwuZzBit
aW6JElvc+GfOtgwabSHmKsl+JJP4Sv/+ID/iKRXDm0OVi8CL/KWd8YSlS390+uhAPEwBHKRst9Pw
yQyJAHL9cwJqDl4P/Nfeuf3ZNFp2E4bkOXGKeDJZgmysKK33dlQwO4qsjbPyk9bOuGddATq5i++H
Ck26M49AjocVDV4LqsMcMGoMnwoskvcVW++hX9t7fU5kR6CCguiUONiGHERCaz2nnuzBCjfaGr2s
QSwPQ1O1+45YrG3SzPWmtIxo5w5pfuthp/k/bfH/RltsCDS//0pbfAv+90v3K3frr3/yV2mxb/8F
6DarLB2nL9B1A/3w36TFOrAtxzZ1gaDXALhlXaXFupQWoxcU0LF8HvkFwyX+4pMIzokJwbJn/JvS
YsyUUjr8D1Grls8y2LMM4VgYZoWMYv0larUJey9PmSfcGmGIlTTXz5M96Ge3n+ab1aN7pidompb6
YCygxW8xrcJ2VQRFRTscXI/g1TUBJUCA10ndp9CK6toou6HXmyyPg7FvnaN6sAzfEuoWJ4W9vBJP
Lel4b4eBfJMGtTA33rmYsi2rHlP3vZM4rw8j+yfLymKZ6po5PA8ZZUp5dOc0OQdL8nksKoM0U0qB
jXZSGrBM5wRvCQIV33OYB9mLx/eKVz6tYqT9TX1sfQCOQaF/KKN5PhqYDVmrxLfMP+edwKU49kNz
cA1kxOcW3ioVJhxqhaPfqIsuVNrG/CM+KnuzqJKyzvY+1YScqmiGsKR8TnFNaeeUYk4BI3+7OdfW
29pFOrbf+cGFMr1x4h5SwTrc5TLewCDMvRYYsRuWaTfqIgdPjUG68Egt7M85wsqNSxJwkJqAPdSF
tho9dA9529GH+pjznSvOO9twTDDrSAmf+hjqYpVw2etNPgfTZX26/MaWbZhzvPNme7oNs9RdML0L
j03P2Cd9tKmzbESVNyePkkge72zNsjeW5yl3CHBjoXGhkzVnVCk1OsZDzB91tFv7XNuvY/w8w3y6
qQhYuln1fSIN5SJxYQPHMO2J6QhD3DUmnMjtsFqse9YEtaszZtQNuzOBo8NNUlj7CcD9cX6ImKbe
EJyEbtxIR2TRFsN4FeLK6Zh0Z+DdEubbRpFQ0ll9/QYFRrqpGr/clWFikybiDAHpH1/9yjunUoGg
iIjqwhwK/ah7MM+k2iTBzEdFJYbzIimJkeyJqotQSlbUtWphAWPkTyE2HndZNGSPxi5ZY7C7jSG8
kyVOuT/sOXMlx9Jlz/TTYeeHJJ2lYMZIRsHKPdWEO2TU/baaDsslxrZN1IH/028KRAU0EoKCEtBN
/f7suogWTNDymXb3Y+4+Ew2cdLp1HEEysXWHi42TaG+4LnKH0fymddaCqLOdt5XhDptUkm9ZpZAG
ArlhS70O0KbkAhRhi/Jcbg6huBMK5Ko2g5MZ9V6v66ffvrsSaEZYjg59iLxqQ6dho8R7MBL+lmEu
j01H9Y/UYRrS7NaH0jkOLgyu0T/ZifYd7XG81wo6PHDe4bT5tAN9wqxi3992DbyEcNHL3RoatE80
KpPx2PQbMcQIV4b6g5jThV0MGIHbji9Uf5d9NvjxPi6bQ5Ylx7aa4TOHxZHprX4zyQgdkQNda1hh
SVKxUgYKBfkwowrJKsYouZObwUQhipk6zqtwCdtdOFgG6ya0tc3oTEdXL7atFHnaNpmYeclIoTSf
dTFTKSyiL4WMQ2llOIlJMPRem6Ov0cIOStQ7M03Sso4jfvFsTAj6c3AMaGNHOANoAYoozY0lLxJJ
U1HX1H3eZIy7TKTf1NHvNXC1myZjNFirCM2KMCKsA4Tfhg65JklHFg9M43anG/AAvLaB36E+UoY4
pxnJY1QRK/IuUHFAZulKU4LAjDBPN5a8yDyIKKiA7BSZQ1l31dFtnC1QGOoDal94v4r4hUQNMR6V
lNfIqjcfYvROQZsz/3FZIvM0mFhbMecT0ts7TJnNzJ9p9Y/3cc0IYWI/vgF5v00s79E3CLxUmxIC
4ghg4nZK1giOYvQizMtaaLsEQQ/jS+zjP4CUqsZfNciVsY7GDumsuuXFGiucgsoy5uzyqBu17IZM
Fy2hwhKTmmjX9R2pVB2S+cEOyFhkGeaiarBaBLD6mpCkOMMiZxV41qi1Q2wCVo6cFmK5vGaloGNc
cOYFsbdQFfg5DB+xbSwhTOpmaA7fGx26W8zClRgz3qpPYoY91/qxSII6FS4KxpKqThtAkowcoDQ3
swKvq6vqAhcbfyMvXMlqDyW1HQWvE8xSQx4vEupuS7x7blcny7QKkIEA4Em5Km6HSdRU6yHD44LF
gV7CfCwlH31uhvQUFjSjIzmg9MThgXkLVgmd13VGWJZcYm9nxROedETFGFAaMPXQ7o+t4tZLegIG
FVjhLtJiAn/BXMn7FgH33sdJTZmYcb7zWHYbOjl2JUnoTjP6OCo44g8hGP1S8vQTkd+Nsz4fp2le
bwaNUt9CuXKUHP5UEvlDy4l2XmacKJFSk4baTyzBeJtKkr9P6bAh0so3t8Zch3sRVTgr1e9TtPpf
fyl1M2YidLDc+cYGloCVHmje8DQTKJASLNBTjT4OGAsJ60IpeeN327zhEFAXJa6rvVWXr4NEdCRy
QpPL+Y26KOU1rwbHTzrOxqU6C1xD3lf6gmEh6AlFYJ3yULj1dCYfmvGLUlxmErzRtcZTKjMVZsIV
zJiim6y71MQuJMQv0A1TAcZZACkc4xghDTNhDR6hDYVMb0DNr287Ah3IRmbZPb3mDoaDUAxpkE0f
lyzvds4QnlsNgg5dzx0poxzSBEYYMckRLRESxSg+ZOGM0EmmS3jETDjETXSyAMnBCNcFC3Po5BgZ
eqT+ZFSAXm4J6PNfC3DJ/bSyXrco7hNs0amAC5IuBiIvZpV9IVMwWh/9dGSPe0smZLht8woTm94D
eQ8yQ6Ngjod9DANEnm0cLAkQhtz7LtPPegKFMYniN7eih7CmPhG+pHSMK2K7BGV06q4jK2y9lDPG
Yy7TPXKZ81ER+FER/MF54Estk0C0mkyQXqaD9M3OOM5Zbz42sXgpiBDhnV2ZKBLKbBFHpoyYMm9k
BSlRygQSzyaLBMvwsHMz8knciaSSmciSRGaX1DLFBKu+8dpxTvIIOMFBR04xkSe9TvbJCOuibVOW
mitl/FUWEmfx3Rj5N/H7D4aRN5se7/khwqiBTo/a08okw59XsStW2jmEsESEdzYylWWuT2EKfiaP
hOSVFW9zZ31alsm4jHEB+tvcDDPZSMLMo9tlfmswqd2aTnvyFyq2vkvKtuO6D2YHadqeFjavj9m6
cm7sPo0lJhOkqcqYeRQycSaT2TMmVZr9IONoZC7N7Oj9biZVTzgeZiCUcAKQS8jEYa85Tk35JHox
Gyoj6OJy0nlIv+mJwRnBU5Q26n9a1hbJlpQp0KQQq1l+HiVIRqbp8BGIYkRj37oOMgQ4QltbG9/o
ZNnwqPXXyfFXjtGnyakLkGne52whuQdOFmENZPl0d0Im+9C4IxxZpv3QtmetPm5dmQOky0Qgg2ig
3JvuNJ9POn4YoksmYCeIvgoY6UjQjltzYy3xi03YUC5Th1YWoZuEIKJeJhLBXkPsiUM5mGVeEW7n
N1eGF6U1frp259QxOWCp+4JMrabBnZ572nUbqyPetNYIQ56slQ7jeFlkVpK7lDgKTIcOqf8doh8D
oUxWsmXGkpBpS5rMXaomOt3iYZR5TI5MZgLq41FrDCl5N4QOwSLeDAQ5hQQ6ocaIN7rMeIoJe8KH
uUkJf6Jo/FwVzndNo9hm8MWpsO8teryAmj9Gc/kVVjMfm+46KaVkSw38MARExF8rmTvljsNnQyZR
GURSjURTTSyX954xfGp9UquEzK/qCbJaZKIVMhPYF8WJHkb6Lq6rlS5ZqdHGmWAXm9MGSyyYqeFe
qcmuF+pJ15u/K5p/e1g98d+/ryDHw6e7P8PJ7y1mR4oOZMkzrjGH9ECvyCBpUnqHB6n7aCv97WHB
nHFP7/WupciEvJi5n7qGe6Y+0aMEkyTutII1g7pbXUBM+/Wp1/vUNSE6Zm/XV/rtYXVTXaTSFqau
Lc8Zgazv19WL65oTwc+lEik/1fWJ6ub7G6ir6mLMQjldtEXG6vjvX6Bi5nwI8/60pqO/W0EnqKge
FdAzhF0CfQJJSq7EXupOdXF9zvU+zEuIGq63f3uOO5JjXWr951ykUmjKMuF6cX1uphYM19vqObE8
7V7vKwepzH9/5h8/2eBbCYVLSsy/vFxO4XafTemltunBofN0Hw0vmvalwUR7lCDL64VKw1E3G5Je
8P4R65qoudZYzzgqr4+/3/7zYyo+R72Ken7WxkXQkzg4gVALmZPz6TBfJQRbEloil8J5Sezgg7q6
goTf9DNtPeVtunrB1E11oTxQ15t6M8r86fZ4vUtdK7WIYKeOQrqykV0fVX//p/s4YmhpXF/++hzd
9y91jexLeejiYqSw3JY/NFEsu6HWvMP/lTD/VyVM37Op6f3z6IC7L0n54x8qmO9/8dcKpqDgaNEe
EBYNes9yfkkOcI2/6J6sRRoUKonmlmXKvwUJuH8hQcA1PdfXTQ8MAsXNrhr6+D//w7Yoe8qKqKuz
jLEZ6P4dOAKxA/9QvyROnlUlGAbb98gRoCD6j/XL3k11rZ/B+A/LxkE3RAucxf9Wp1f+DZ782/BB
O2Htp2Z24mz2y4Z6fK+S/r8Sdn6VlH33n/9h8AV/LZ7y5pRg8bQavs+3cYzf3rxCn9UQtoBWQma9
IHTp8V7eIy8UPW1DWkaBJ34Y0//v2xIN8WvNdrBDZ8RgvR7bT0ODNfxh0A47EhOALIbdrVPvRfE/
vCUsi3/5RX8LayCouw09Cg7HnhT29WK41AXodBKesu3T13+9VW3X+m9v5xmAB1zXRF5qw+T4bbt2
cHpZ1DeoV/splAZRej7Ww9z7MTgAr7lLuizeWZVHlB8rg+3CpO3OL5DFxOCfCH3I7tyCVmyqhR7C
FpgNJZCuYEKjSRgYTiXDo4NqdfqwJ/zpY+iOBoxzQ98vTFiH1P4+shqc+eE31uSC2YgyC0xs0R8y
pCJh1oS7OIVprDUmctfpzoa8hIyVHrAzdyWQe9pc/Ed2IRyESj/ZYLaYItjBCntunpdo167OvLFE
cR+yjqduSDqD3X7M/E56YeYXy6tHlGru8+zm4fPdkJizFOGxsF31Xejq0TaC5WbEnXEU7Rfp6We9
jfCUpXNVLuiWBPb0AaZw7kheIK0kq7tzpyowHeemRNlBO/ibVfn3ZriyVCitH04x3CV182aZ48u0
kA3WdXeaw/LPpCtNLyBjYmq4QSfCbWa0SDFRfHAeiPBZj7tcfB2Srg4EJW5WPXTnvGF6mbu0RirS
vulRww9jVkGZaHtqmzFJf4jHxQzkikJsk30zSvOHpfF3k8UvYcLtUUZTMyIJzvOKwCjXS0XIez3l
C16AKdyx2UASLJ9KDdhmVuz6fhXboaZaS0phmYBWqKtkZ9sVgg0g8ySxu8Pyg1haOvnWltCQIGnn
l2UiyDIP68NYItnJ3PWHZRUvUf0dKOaXoZMqDc/DGZh2GpysYMnSYudO9VtIY1lzmcSVnr23BOzJ
uvihAy5JeiQB8nUKa37RF+dhqR5F46Pi6myCP3Gw1Y639XpwyyJ+QriCF5KK6lpqPKWqdrbZnVeZ
bu+SELhF003xQ7Cwzi2LpnDHVvMoihBWxkKZ7wgJAQNbUdk/CFMm+hHtiV0A38u0x9CcDKKGk59d
xjcoCBJjdd6fKRYxY7PWnmpX+ym1bMz9VQegi0KzBnxqN2DPLjKeDfP1B5A7msk0HkJzFaT8kTZq
VOSke3yQxhZhgAocQvMYSWC4eZf77rERiBBiUHUbtysvaF2f7JXdJDeMc5X6EWowP99ZOvOeXItP
fa4jrTLs/YS0LqAGSekY5Vy10NMMmV7HWdOyy/AHY0M2Iz80GSmbpWHV6XuPvFYUVD1jPLD1zWS2
h1ojAjlu+i05KHdRbV4WN3nffUvTR37QoKNPxbidvfwCBZtwdwIPNr3tPWVtyOo059uFGhlW1Zoh
lHJWIlVEdpL7zbyUH5gB3i8msWpW3r8ZjYhIAh5ZYddOYLu+ttF8yoijqfMGLihYZ/iRawiFmVUf
x6HYc/jegp1JTwMx1iicxW7M2seknI0D8vk7vJwvGnJndI1sPrXn6cRIM+6WTBLrN9PkMMyTpjik
aQhCkFwTRx5xlUv5woWqEe/9EWvDDKk3aGwzPaL8RAMM8i5CvwwjTsZMA0ppNf1HYfTP5pTeZya0
UJsj1ZAXltSndANjvN22e19MLzS/+ZZOy0qVjrjrD5d2ETAS/OXglRECOC1egvE1HFtzNzjITgsa
NkGE+JLitxMYUb5SXi9OcnfyKpI7FpPBDJUU6+rkJbde28a097pXU7gpxMVhNZ8KDsg4c3BmLq99
DaUl1Pnl43DdAx8jzVYORyw8lo419VL0d4MDnHMgI2RThHwpDMW64E3SyP7RdwxU48IvknsM/vME
2TYkVIxNkfKj2qv5A4UrY7HvH1dLPMXWgtA/eeln7iz96pLYyaUdpwOx8y+amQF3Z35Oimyr/n5e
Mei4MFjM6aUZl5fWL7qtFj4g6KkDPSE6MUrnF2SqeyTYz8Pa7BhUcSBM9g8THTyMHTnGtMVbmzgv
TYkohbhjuv0/qnR5ARHETpQYJ322LpOdXwy9uBR+89Nf3S2gpg1sCo5jm190ndlcnZbh3K+AcHpk
UzsNClMW8wdbw+i7dhhV2RR40VB/pucuZrPOcnCfNcYghG5s1jjaONiDSGIRYFE4/yC+me/aHG38
6kc01lrzR+JqjJ1p8iHvH0aC29b+dcmO0FPJkvb5ahGwXaSCy4nWy5vcJEvDKca0R5KdOJqKLMcT
MK7qCwKacjakPN+oHd6p+7emQ/Puu1g1V5qd7HmLwXkUOgl05P4zZ+QoKMx416b84D7dFHTjxcW1
uztO7W+xFX1qM2qXiWsf4DVm54XT+OB2OwPPzsEH/Yz00oLUkn/FIUVKvBzVnFCXLadMQzmyYkVf
gQglU7ILpwmz95RdvImc3aomKaevEaxMbndJl3IMKr+litoK6qCkUtUlh1DcLvgwiktbclCY8/Ro
Vyg/wu6uKWlYTS2DnjzzxT0pLml/sTVK+pTYnjlH3/ITUqYeyUPMTCxW0wuonGJvO6iNM/IhWOz5
P/sIJG3LGSAuiNwxQON1Hl8BiXW1jZ0aAa7nBBpHLBgILB+iX16QlQSpSPQdo6x2qGtMMx6AKFag
4X7pbtvpw0rPBzfjQ2+2QAhFs2692fvU4kRm7KAwBgXEbNxxhz2CDsgiHYdRl+90h5fipPq9w59R
F/Zjmpq0LPv5nPF/1ZfAt8L+SG3d/EjTfOs5xSEnBUoL0wFtez/cpmgWncZBElSYZ3gyNB8Git5J
YjcYpj4jXSLOCfM+EjHzbaLT2OFOIViVAMV2JZtQNCy8I/9hBTwar7HGGGt/mUPsPxk5QcE4dQRG
5RTTPdiiKNY8NqckDSBL/TCuILVMCm0ws/OvWpUNnJFXzhX4fzfxoOkM2i0ZgnadBlVhbdBM2pDR
+UTj1J/SBhuer00iiNzLIMKv9oJpIuu1N8xwsgy+sDWW8ZjQ0IqajiBQ6M0MfE/a6J1av0cVR+HO
62qHKsa8d2FAsa9FNE8Rk9HYXL2jZrdnc20erEkQ0LBmwJ0ZfMb5v2g6j+XIkWWJfhHMoMUWsrRg
FVkkNzCKJrTW+Pp3aq69xbS1mGYXITIjI9yPy0CN15TwQFqpo7gxmZUhk6NdWGIumg3Mf3rHJLdh
bI0ySmM4aCLXBMAFbb7FVK5J6JmJR+rHu9kPKnpRwWV3qHiIRNPmvx0hDoXTqpPgrd0vq92018f5
ECkr8r8ZypA5DfdUGkiM1cKvqmED+t+HeA7Lx0XbqMtZFtaDNSefUmElbiMSPKSCLeb9iKkNiBxD
OG7Ry00iPxXEhxCF5CX2NUOAmZZp3eeOJZKnQdArIcd9G1QcQlHPqnc0wy9KbBSugah318pwM9te
kjzFCkskA5Q/NVaRAAnoSX1qDBNl17L3IkGotkxca09DwVkZ3+jcNHibhRzUrQv853c0eKnCWGKO
l+ZbFmCKgp4MN7NHQBBHNcGOT4xyDn9daLqfjlfTq+rfpOCBiMf4R5UZAy4r7hYENERNhICkqHhd
NGWhh0A00+bfVRwltJyI+YS4Yt1eM94WltxGsAg/V/jw/z1RLBSJYSa8LyFDRT11rdkPaawx7KAU
Ww7SVBNFN0CoZ5JSbrgSiOV0gGLMpXInjcLkgDfjkmu/Uc7N7vSKzPqyPGoZQnB14EkjddubKy3x
FgDmnpIk31k/PkXiCScQtG9MKwTvibdE7KBT2Zh0i8OyJ6Gs0QHdRB07vdShMpDF10TBexfJWPk4
fTlW3hhBNmlfxJK4FFvbFVT6pUgWlgHoxhoBByFbuJ92OtUVwZMQaSjc5uybUxFKaLlU7LrBr0Ne
XSAoA4CLOmJHXwhVNqGz9gzPOPqAgxPlN02WG/BIuem2kYnoujoZSSY4SgwcLQmh8tZx9lKLPW3y
Mbxn1UDQtkTSKo4tXv2uIYY6ZT3q8QPFeMnMAm1epSkHNcm+4xKZYUOat4Fiacgh78yqetIr7Xfg
wErmZm6hwZZ7z+S41arGbxHJf0TIZrtWo7TF8ZrYjcx91UlgC2a9QYAJMLATU3za2fDI9fHFqA1S
syqD6xLG28jED5PLYX9tn7hrQ5q82EhPQvSMeZtDhgMdB9slfUUKjcpBnqYtNepJK3MieJEPw5Ig
WlAemz1xN1Uv+YLICApmTepRUzI9qiHQpfDR3FXhkdYJ+OCk4OtL0qGYDX2lnUcn78z3PpPIRFGF
W1IbL3LNDCsTii7IFUSmkxH5KmTsMSLwC4gbRexSd0GYbqxRS46KFt7CY47/6aXLKmKfwix2y3GX
pqqjisyZSQni76aMYZ52Tg1y35ZffRsrUDwg2f5kjSpzhR6X9QKGeR7J4n5YgPm/5ty66crSb6ms
QIDMeohaNdbd1DJYwiftQCFcBOPMe21N1nlC1Y/qVzljDCIhvCPXL0Nm5PeifNdk9SyY87faIpwB
uMT9jU7pZE3bEkJgiIw7KOoZDANyqT7mPZM6EmGmsOTsjlLM5eryuPeTV6Wp7hpqZGEaQT1rqrhP
e5SbHozeA9olXre0nTb6oKMJA0gpL6v1PG0+LUwZnKkIv6WhCcE4PZ+0XBVdSRMDyMEe/7Y/xZwY
Wwni3MRq6aycMcQEG9Iwj9tVoNaPG3PxuVXgX1w6EJvSFDVMHPQeOvoNZeahiGatSQ0GLOK6scxs
X001Kv18sXF2BHJIzZfUmRurYNYIq6jnWXT1UvkgxNdrAQESM5B/G0LMhArLxk+LIkqlqkHY2nxV
qsC5AAxxJqnM+8PDQOzfas6BAP6eHklxFdfmX7YsW5UtmMz18mlJEOFiVDy/9AshXZcfIqMsZnrS
FpH3tUqEL1Bohk2djZhIbNhOVIeJJnsaZQ4CQ+uljxmgnkGEQ/Nv218R0Jhd1ij55VJCGJw0/poh
taiGmdjG6oXANNUO+wqPY5V9p0pETnCpYj5RgQXwz9xKlc4hdvNNGHqjifxZR51zQNW7b0nhGbU3
YTZKyM0agmepOMkmLbBk4flk/uEVJcguoUG0gmRXrYd/RVcTCRzfjDJ8K1MwlHqO19WMyT6PchZV
Q9grItaWIlbbbaJVDwisMo12HT+yif+ApmUzIcqwCKBpM3Pd19iIc4j8AVcXb6dy7RL1iGaRRE2x
guxWS/6QKzPhSnyaXDc3qqYerCemrorSI1iOxE25bVS1yqUWcj4laShgScH0LAIOBk4oroEHqsib
V5FRCDgVprFzukLBH1UXWulF71RWZrpJOKU53vVjabkDhb2NVdYKwlrw9GZkvjm3dIdYxAdRZzg/
MS0tBafAlIa6e9D35B1sk4uAJm6DiwtqbTr86TEj1jQwAKkjC+JyEexBjWQMppuvZgRKMQ04HI2O
2EjhLg9n5AOhmxcZYIMKgTTd59d6QZr9PN9lWtPirHzIdDAcPY2duGR5S1Myi8XFIieb76CpT4PB
6xiT00B0NOUP+REEH8ov+dS9G2UPCHIhaHYsllNmtBYLyiBTrOjBgjkK85CK5R005tR1aO4SljD0
eE5Wqp2rxKBAM1Iv534GKI46x85oCW6WAun8IlXzRlBax1L4VZXXymNIjcOAudFfhRZ+qLpW+ypj
IJqulq2ItbAdtRTsNDQnYqivSqMoe2CdWfhc6jPR2IlhhRQs7XjnGIHFRijBa6Pzq0RRgeQ90jaK
SDrmsirfcdfep64+M5Q1XCVsLUwiyz5Hc+bLBpOhWrOOU7G222HKt6Msn/Om0vbzKrtq1OCELdhd
i0V02jGm4dTsWXA42D/3an2wcmfimJbGnJosiw1b62JK3dCwaKcRjTqtzaNai6DAy8KLwMo+rxzh
pXYYsR2bVHJGeLEU8mEmkqcLkRepJrugxclUzetynqfpEaZYHXUZVn2+xDvSdCiWDYWI+Om/dTF9
HZ8f3pLoFOt4J7oW0/MUjj3ZlghDWpVWa6M9wmoFcDBDSNXb37oQPkiKM90O2N4OK/ldyzWL4TQX
8Kl3kDrKCokJbG2lTpQtqjtZiRWURor77knNjUPN70rrzdQ6YnpUrmmZdQhlzMwvzJbod0J5F+KS
tOIKHLTwOosdc5orKpbMTem0cWVKf9INXp8MHxLufg6UHRQCUdBhBy0+8NzOJd2d49ZAxpqomtgL
C9TME09OLggdx7cfPVRp1+HSsSL6tzm8gYho26yNOBp96MgKDxHhPLAY5rbdVoUk7nrkB8hZkYYu
Uv5X6vqIGxMDpaZRlocDNqhO4pnn4QZsLhm/2oAqasj5ZIABj7kioCVo8SfMh7KUCtyacnZRa+Eb
6mwSZYYri/WX1Ypor4g82rAVSbvoUxf+5BWMCdplAljwcdlxFVuBluKXUEaGCobNEQhd0LLER6kt
gDTxzPGtUGUN0zVRyoOgcoAg4EVzGiv7BcaH/dtq0qB8rTBSIorCaquJqD0h3DvNTMVGMBFMWm12
FAlSWmcUB82CVc3pB9+NoJ800p7QP5fC3QBwgGRw0pxejFF+h2CgjZac91anEwTJhAUomujSknf6
/Mpib947c0HI0nB55exnmmYXbUdxJd9j7fDr0kWBiF8KFOUWq0n+nQhAZAkgtlFISXYxaBYaiWcT
cKU3Xk3NeZLR3XDY6wFcVq9Tj0M9ahkHhBK7hDQ8a2tZ91tJP08CDeheRA8MsmAs7sKvFhLuu/ZI
YfPVgJqgXRv8Vn2tYLOB5qiNsd/U9XZQmy9ETJieInqkHMk7LfxG0uaHqXmiuCJpGVqvpSGKgfhh
R7r5UGZlr8ONGA3kcyVxTUS92h3skgJrvoWixjar9itrZczYFsspvdHB7rCQj78o+Zj7SvlJf/LH
s4jCHRGehzNIPyj6U+Esz4LXa/h2ShLw7B4eQ613h6gmNdQcwEOAm5HNjqCW5yEjFiRXhA4QlfFW
w4pOZyBGdpMpjzCD2NE0X1iJGdoMwpUK9esp1V6G5ZFG5oE5wbWTWOwmYVcniAxX0h7mbKmB6VYb
HR2e3c7VF43BRzIr91VQ7xN6o6RH6cPM0caBDSLxqW3mif/q9PWmAppQW36DuK69BY7HXTTkhoJV
e7pQvzzd4U7HZpmtmuAts4S8R3rvG1Kp6sQ6FDwLgBmrH0UAP9C3rGetwg8Lcjjps1lMLotKbmjP
fidnKg3PipUcmbXTEDSoleAX/tt32oQzcG4QlrEQqUHSm9qk3ZOyg+Vojo+E/npIYJHnkohd5MR2
aSq5F6p1Iy0O4QqHQIHVpQzxp82dmQVtTc2tMWbRUyz9Yy8nbrtdeCUdKwxHqDnQDiazMJw6Tadr
hTvDMOZPOQ1dDtrnjv6Sl4KuxzQ5XzhIolzSNjjN6DXJ+jHrqvW4dMZj1fR3EfUesZ6UTnFcTZ5a
nuIeJ6waA7YfwdjDjBuesijEERnbTIwWEaEqS0Ie0UVQR0o6MfVjIflus2XG5cmynzxJEgXavlTl
7LcuDdRDAwBPaFU3aVRM0oDo6C3RjANLX+qtLNeNr4e9dZ2KQCz+TaP1XZrKRZB5zbFSfszYbrk7
nHbMu9DO/Hv4XO3cWhglR1BiKIyQlIrwQibs7raSLvSUnwfbXtloISI7idcqV0j2NoqrCY7EHVIW
yDkGoo9uzLEGyhJDMu6jFL20DSIqYZxid6l3/xUsTUOLSJrGfK8J164kJ1NojMucltVhYuJw1cXt
qIhv4ISwVraivtPm5JEOTbQDHtH52aL4QiWCCWVWZ4ut/qo1E6BCFfyOlgSAZsJ9Qe2iMmJqmlre
tEX2Mhpjc9LNYQuersVwG6WBKgWpuQrHrFLu8TL/dkLDbIim/55ir91rCojQGbB7KTCCCTnNwxhl
N+kqNt2IGyGHT+cC18wkLoUGYHtvtVcMOdFWUbVoI+BBxQoN5nttTTLL6V81zzr1v70wEvgCqfyC
AoDdYNZPkcaWbQ7ZSRFoABc0Vb1cOzaKGbqCRrKZUBt3TSXkq51jQJqW5SfIjtikGCOK3Lz/FnoU
C0hmp/Daa4QgNHHy/d+ji8COI76YY9zL4P+7eUzbbxL+ckmlEFKsg1gQVi7BOIepe0JJ7jdF1zMO
DAmSqcdPdTZOqDdpKDzfc84rf0rLfZfT7zaR6Cs39d8QxZ4Z8mWhUaVOWleKS6ZD8N/TMObW3Xp+
xupZbjXZ6vYmrYumelZE9BGxU1eYyrH0xguN0N5yYNnzfmjqZk4qvmTNbgZEoHNTZfUHydSdRNLk
nZxaX9bEmBSrlVfn5rJJMyqA1AAaLyLsZiFKSxfpYMnNCa+DelNoLO5wrdOgyz2WH0zr+UDQQMtR
jSweYm0tHo2B0Xc7cWQX/tJxWnYSKZcgCFZXRwbqQS1dqU/4kDLnDXmdhE0PIwGR9Qo7u6ZyFEnu
mcW/RKolz4otYzcaO6nXf9cutnYKZicbVYCCG7WfT//9bOiQtvKgSk9SReJbYYL52iwrJ6cUSES2
iD4ap42qkCQ5UR07tQIkW1jqV63Psq2UbYz5Kgu8s2lfALYmKBPf8IKn2GS1jqSHnIR75pX5ThoJ
sUpj2hSyJUrnWlQi0H9jhAA2BP8Wcephf9y0wnzRTPBYkVUk517M/+Uqu8xMhAItBUzzoZy/N6kS
tKIVQIX/IIhjvq7awlEyucR0ZkDwpr+laDAmlcmrMCXFxXPzqY34SWU+vlMXn8sUDbSyc6pG41jG
7roOMC70Pj1hE8QctEIviZLmUaLI80wOU3Chku5JMk/fFz457+SQ7rWWs10dWW6ScWhl0z7gykeb
2yi9NzR1EhiV/jMxgNfknHe2BnahmZFfTmn+YVTNZXpuaKt2VupWZMNLMYgoWKYYg5W2lCx/Q4+M
vldinsDpMnKOwO7VfZRYZ2j9/4Z1ciSHQXJzBTW/HGuQXyzmGkm0cjqMwkfUC5AVRt9QoB2l671q
RuIICG62mMu7ArJolX5v3RutzYAe0k06UiAzWgVak+gkMWmf4AvWHaEoKx+K435J61xKmkNdxgyR
irHbNnV2KupGhozRDBQknV8pDLCkcPwiZ6G8zwOtWGLwAvpar/gdq+2UyGCkItr3MGYdEUs+RaK4
CztEyTTGTka2pBtNiRbcIDSH0MWPB7VWY4/Ui7JWw1eZ41k9kkwshPEddFbosvGBlwL5sg35Dyjp
ien4LtQRfU5GileiNI+LhIqoLqSvvB/o4JEMEEw8jW7Ow/vEliE3JC8yAIBAG6PMDkq2/MkMRNwB
Bh6pUFYWqFn5XsYMOy15pjnElN+PZ38M9WkvN9aW2MswAFFHdSTLwZwKPHwElzEnqnImtjjcU2EQ
UZskKQ/NUzsheZoKht9ayulWiwtkB40tlMLGclpmfeRtNS+G6sVDowdDZV0mmUanvs4cwk19UwoK
cVnpeM7UCf8ZVACHjqtXriQ1JpyHIoIkfCk3zrURSRw7nrEF//1QsYvvFKmMYUXAm/v/n8pPar7U
qT18lFrV/absTv/7q8wP+aP//t+mb1fl/b+vkIj39JnxgliBkwVOsicp3m65j/Tj+bJp0SdkpISv
YlRr27U83snCbs/5pEQM2SIl4GRTOOEo4yOfVutq8QY4Si0t9hzX1kYiM1AoI+A/ETE5rfBFYApc
u64jHm5BZW2X8nfZG/8yhNuCtE160Gr1Ep7rjpSx2FovfA/JTqyBZKcg4M1ksGtxtM6ijNnHMrGy
Q426lgnTY9IOMwQw/8gjIo5OVA2EbRnzff69m8SGvprCLZwIK8itgzCp21LrKz+t6w/iX3s6CdMH
0SNOQTLYUdTjMZhMtUAdkGAmtZRj1GL9X3LuoZKsr3M9DT5zfaJDhyTbF8UcWIRPu0VdcHgptPHY
VGmJomWGjMxZT6ZkKtKS6Bll3xLcQmWdvQDNbn0hq15nYDb/8S9XdF+szdjxoNo9+io86Fl9WzKB
Ma3cX/Q26+1Jn9CcdO2enhTogHUcvT4fNZDjAkuMlKlbGAEAL8T5ecKCSY3BLjOqP1qLFOla/rCq
gjgUw5+0sOb2Yp8b6JQ2NsEdexJEedNV5HmWMicvpVKdxskw7JjOoSdFnbVjir9tRKbLk1z5PbHy
DOwjNwULAkJKR9K3sAtbSMGmZDJ9w1C607BSQUVdf1JEuQjWFd8hbTQr6Bir0X3QhldUOikH78WP
E5mUGbVNzrFobabcIVWw25ES8G8pzeyBoAKwmLSDVzhvIdXh04Cp7oBgmMHk0ssrx370dEse/Kzk
YUetZTd50eyHLmb0Bc3Q05/BKIPA+5/V9S8x9IZfx+ZLXYNVT2umuM3CaDp9ypDGWEv36qxBdWn1
3SKTKJh005+cTs5QPUPsmd0Za/UH6OFNm5afISbi2UjUg2ZoYNFIYljgNLSS0jw7Sw9kebFHcOqd
h1g7qYuEzwDGyKaPV/WmX0whGa7DE0IhEz9XiAQWKuJaulASgZ1KeLjKQmeADTk7Z7q1a9Gj8qqM
xjG01CnQjJymGQfyTdsX5p5AomQbd4K1G8fQ2jag7nekneg7Hv9iG1m6sq/EquMMYkGcG8I1gL2u
HFNgZH6mjNqpCpmwp/Gxa9TwhB5K9lo5FS+GFGLxbZRyszLtQeHSmi728uhFog/parBVXujADu4k
aMKLQnjsKFDOg4Cbb73KaL0V+uTewI10hLYR74PVLE6kGsUrkp3WaYyKAphYXsdiUL6VQg5UKm+Y
o5dh+zZxjAF7TmaShenH0XBNv0UhtemM3fWtbxgi1bOev0mmmdEpYC4stnUO2qdL37rnF4VpEr/R
C0U0J2XRW7gwX+opUl/nEhFBnlrmKwsTDfmuNl6RV1WORGLFJcws2ESVTIcbeZTZokj875dpvMok
WFaiNyfvQ64TkjsxWw8tgdFiAxEq1TSMd910CrFnnfo+mU5TWSuHIWaO+fz9viFXmQidkTmVoR07
qd+3qbEhqsp86zPztZ/QRZbrdz5PxPVlz/GCIJEma0Yf6drDoYlbxsdRZ7j6rEpcpXSGdAiQsBsK
eusjN4JQQMlF6/bDvHLxk7bVaFPrqtdUzEZbUVqOMnUJjZEMN2lffAmg/URRqi6pnk7BWp+mSamC
vMmMy8onFlL9UEYp7P0mfyk0lmMmwAW9V4v1bCzRRfH5w6w1SCiSQzYiJoJqjVJCLbWnYAe3aBW3
NMAFUpBiHV2AMR41dWR6MoUmJJ9eceF/vPQRyd9g3IIGoBvCoOzSJslmaKd0Nz81X3jBV3scmSfP
Sn4IK3Ny+nUXNobu0dinsqOcYhPoP8lAIvI4VTsyeNtfM0xpuGUn+blqR3kt2JixQMORL0YyJaa5
8HmuZUoCLgeFlvKs1sqxOzQtW4MeN0z99GDF/ugjBKsRCMh0eWLF8lBR6hjkOwr2fCSZxjDXg6Lp
+jGl2OTQhK9HWYa9pE5ks9MCPhtVemDyte/adgXJalZ+bSbylgVh3vD4Qf0rzsI4N4hYV38CO3Cc
jeVpKyW4TYVoDPc2xuKt65zpZ0LCFuoQ4lY5OUAupvR77XSpuUTLjOuKphjL9hooVbMACrPlKHlb
4fxhNq/zg9GgbSkVMTx2MfxMBejlYInWDkmcU1YKFoo4ZymJWicbGsNdZnoCfJPrNo/7FYibJNOp
O5qilJ06Ey/fNKiHHIQahjPD3KmjDsgpwfOZi0swRpgvdU0+MxVEqKooDyI2/y15+xojZObJWs56
zbCclAPlKKysuHEHwwjeVL7JI2xxc0WvdiCijgxwmgJEvT4Nz2eEFrPBcmyJOvQxUQ29RY9LR1zG
RzUzH1lE4ilg9LTMd4icVEOOHrJx7tWhcruYgc1Qy1D341Fk1R8OM/KyLVwlmHFm1RyozE7RSuDR
wPPGaD0DnhlXd451EmojfQ8wet71s9rSux+7oAbXyDh2AFmZ5TsNpJdH0uhxqKIPQbSQvdMyhjza
XJa5YGtoJXXDHvouyxyDYsV8Nn82rdGeLBmXLUF9KREUJgFAmdKANUBc1evRbjALNs+6vXYKJ+CR
gsAtBsBPQhkr7jrPzGLJtaayWXgYx4Nh9P4050SddjqB3xwcuZJ2W4Amipt1Y+RFRLsABcGoBWhS
9augt7LTEKWF30Qd/Fw2jpqBHDcvR93LRM7RjSijDBei01rI9aFbOV4ICgirQldp64TY8VHhG85U
oBsf0/RNIaEQR1e51UVZ31t6f1hSrd+oaXrRqoUuCcZLR2nUYWskE2ehPsqlfVQN0h6zqODVz83/
v9/774fx+afhaiFL09qFZnXRAdbSDWXT6t0Gx5y4R8ZmQnFqU18Nm2KrzAtBX88/+O9nMEJzt7S0
Z0e8D13zaLa+eh37QJOdNXKf5qNdApqD4fV1fJ+Qu98jt9kmrnQp383P8cc6SIwL44ck+AKNXwAh
rvrGcUG9NjwIqjddzeUYfimp3U/Xrgnwr7PePNsqi9OpfmzZ0kc0+nWQbkDOBaWn//Ab5+qm81eR
0UucNyq7eJOvSXdaP4wUx7CDyE67lJYNR6J9NQ6Jvx4F0Rc2by15NpDmKPDPRepYd0aE4rexlU+p
4ii37Fs3fLWCQGfjcHabzC1/63tGo605GvUZnoF+jd5UAA7N91gfWRBIZwHA2THKLPdS5+FeByc9
RH4OO+yIMhq6KG1rHjPLDBLYXm3upwciKJHCyC/NN+llw6bIj6ZxF4QfvnXEeb7yClUGaQ89pum3
2SIs6RlFfuGWA5qKTKt16l0dNNm9uFF1q6QgSJ6IXJG144qHZNiWb+mb8ImUgFYStgevCgbNU97U
71zeyyLwRmeN//VH5dXakVyTbwbopcYmYphoj/vmgL4NQ3D6OX4VoPGusWte+OYWR/2Zg+lRz7vx
Pb4Pb3DwFAep7VGgJ73ay41dDQlRwIlT8pCLjCfVsGsHUB+z2vJVrHDu28I9JeER//HogX0I+9N6
7iY3PVgl8xwGPrQr7RwyIdFRu/WG85TRuM+wh3Q8plt70OHcm2VXHoo36azdSxLT9esgb3IUvkcV
uAhwx93MHOImXo27vJCHGaTCVuS5btz3YYc3YKU3DDTsUOzNI41jDpL3dJvPzycg4sRBINqDgd3o
l//aY/MhXGcYbb4SFNvVU/evCCe9+EjucvPAP4+ghm7yT0fJ+9W69P5O0u9Mu9/W3Aabw7llj/vE
DvFgAS6UbVUTdhrAoEaJ0bOpnqwtfl2mZgTXFBiEt+mrKToDJ9l5Z9Bk5lV1h3vjlyfO4WgJSBQS
dzE8PXTVLnekY8QCZvAAfHQX3eZXIUhPWpBsjde2vGjJVo/cMHIf0lW+hFtq0wwW7aPv7exfuy8c
lkEyBJ+9VT9S2Xfs7qNzq/d2H9IGfJCz5AoviZ3C6yS2chPHPmqS+DR/5bv2aFzq4GuOne6gBLWH
KrdxTXd+ZJ8YQm7GFY1L9Q41lV505KkZ9nkvNp3+L/3LoXtMTtfYiBBPonLpN9Keps/0yVKmfDPn
ewrqUYAHdL+hjSonhQuDUnNT3qxvDaz0Z/VKFuXeqgP13u9NGH7TRvruPsXMY9BqecKx2YoD/mTb
cmbHfAcUdJNiZ/rRbUicwXAubk9HD1Lc1RY32S2fNsKdXlHac0tpB4l3gkp/uvf0K2RM5RmBdl0N
u30QFGLeOCeufxKICrIoD+JNuVrXON3SBgu3Kw3kE1eIw3oKrsTuvgUAIwHlRukxJtJ38a466++T
b3xCQthHQbmp/zo/Dp30Gx7KAo6x2BtMT/jiZLzB+QV1uGFOtx+Ml/ya0+uCT23nr/Tt3wm6zM5P
/zdFE06bDUHWiJGR1k1/kQiy10mxoTP1+UXHuSwYYE4T0hoF5Ifd3vEsNOw1PDQycjC7tpDmuRq1
ZwHeYsuVt+u3+EuAbyE63Q8n1tkjAh11IsNYAqm8biNdYtTHAfg8fT8ckpabzcNUSs5za3pqH2zz
XF+BNQI/DdmyEjCngaE5CKCR1+letwtf1doBeS+2ZFsijb0IN4Aay0v6ip5boBWMyzzoVE86LhuM
d+qGmWnvsOr+RCfzWKfu6IpefxBu88U6rGeBISoVw9E6RNox/DeZTnrA008HmInonR1RonZ71+7G
xfiIbmwJH8AEfoVDt+H9SznU0zCA8QgQY9O+kZMIxwilqCOeLQ8zgxN/6H/RHpl4xPDVlj/I7lQn
m4nEyIx0I52syE4CBrnWriNhjpBhkr4VGLKeeWtB8/yJkSfs0k+RW/oibaVzM3ylh+IR8mhTg6NX
nuze4dSGTKZy+UVF/DFL2QL2ivVQnAJ12zVutC0WP/2z+jdhtU1Xm9gy1ePMZ3naRmDYurxZKupa
d/gotl29YaSEpgJooLgVwHyBFPQWV0EswwBks17jMhABtnqR209O7BlIs6/KYst+/2YdJTGo95gg
NcNugvmgBxaviXQW3jOPJDTGqpfkXwSNyjV/xXGrs6ZeYBygXRhcowjQCVMEqT9E/MBGYdxhJ83r
2EPYItLAmffIfEGFncoP650aXTo04C8MhzGg8EWfHzlu+KsBPbblS6biJl/Rs9j9tyWi00NgjOud
ZcEVrvotGq86kLl97nZB50QYgILmGNnjd/mQ78s7YAjzm9ZPvCON+VSoXvcRv9WL1/3wysEo6vfK
t/DC1fWlXRi7XDBjAo+GTNVJOje5Z3BgrWs6gUPdyozRSGAUuEu807byEJOdbnrzVssOIOA3UrAi
0njvN5izLcgUsa3/hljqZ7cjRnYfiq5xHP96cRPS+5LpBQXlW4dg0BlfhY+VKw3ZgMPY2dwnCvMm
qN4v+T4v9+HG4uxvN4d4o36r1nU4I0ysZhKP/O4n3ELgtBJ/eEm1jTD53auAAwNyDAgePFtcvD0G
xcWTE8bPm+msDQc9DnBjyAfjr+LZTmwNrtuRmbx2fZJwhdtCvZE42lt7BSZSfZdoLj0Bp8dF8CMk
NShrDZTJQIY8XswyqANzU/SAeM48Yd2lqLcS0WKiw8AK+cOwzyGoY0Uif+2F/9+AsILbYPSWl3nc
G5n/1FZmxGXYzJH02FdK39R2nNkT/UqlkFavOlTg3u3MOwdJYThSsNX/2pfeuvXpJqQM/UyhPVxZ
oJA/yckrTcHypTsTlYuncjc1XnQbHhn8LQYvGmsUxiHXgB0n+PWPaDgxm/6bdibDoV18TsUoA/RN
VJ2aDI6fTTmHCik5RV/mp3xkkcj/pdfx06B3txk95bM6NNt4N+z7D/WlzoOFiTCa0psCBGPANqU4
MWGvhUv6prGxPvsiMFEUFftKIYP4XBouFkAAvOE5Wm/Vb/1Zxzg3bI5+wLgi7V+kedg9yj+8XYX6
D2/Z8o53ERsWmQCo5BAOPgXftd37xhlqiLijTXovIUvvuxvTzvABcnc9rn/VQb9V76nphBvzHlF+
7co3PKiOQlIw3rxjrbk1NwvrCLmPvKzcJR62ayM5LQoUJ3+ljuvLryi2weiWx5m+3oPPiTkU8wDb
1y5D102W4gsTt7B+aONVuBQ3nDKzalOOM71OkYp+I/Zc/7GxNRgj9jB96FGGe/H/SDuv5ca1LE2/
Sse5RzU8Njq66oKiAY0oUaLsDUKZUsJ7j6efD6ozM5kUQ5yOiajKUB6lRJi9117mN0/gVu4rqo6N
hOYps/a9cCoA0/QVxyvjYKCiPwsfh6VLjvqDhS9tWiSRNiGEnzkN8/Q1QNvmo9lVaC4tIIyAfB4A
5D+mhOqN65C3zJNDtNUQSV+itrsU6+Ba7HK4YIIs+Mq69m/IHLxX9ky8bXHshQKjrxCsze/NcYPY
0sS3xb1DLEr76EKNYbUZG2NvJbN+S1+dPoXuuDD48mXEjlCv8nvGv96rQsAiowrnEEvSbSRW8SOW
lmP2/iK95v2rnB3aeF4803X2pLW7JIMKVkAUAFKTnvXlsdeLlbhrkFPySOvrlLHbFU/OfudlcKpG
pPEUNGt1Jl0nx/5BBLP21bbmqH35M7rs74MxM44QWphOKghK3paM/JbFk+zwGt07F0hRx3m39Un8
1CWNYKE6/gMbNAM5vtQ3ycFbAbLFKFxs4nW8y95alIu38dHb55RQNrlSA2Dng0bAnf6D+QyFKAmr
WECTsXcglj0cxlkawW16x2Urt/KrfNCONDP4WNhR1AgvcH2QZJ5sx7bZnJcrbeNXencUCvFH5W4B
kExT9qP3TjROpA2IqnovniDs/gh/lU7ISG+dL/Sf7g6DUMWl5iNHnmXX9h1cRvp6KPhvkurKmFcL
/x3vHMptuXXqGSiZZ9RJFpxRrJfmmVYB53XzTOujLq5KiC1zde7d6HfSC76ZP+VhmXuY4cyk24h4
CPCTR16/hfSXfpa/OLW6Yo7/DqLT3dpv59rC/eluqyev3IaAedfqTppbmwSam49Y36wRa3lZvNjI
OvXsUB72LyD0kjGzN/BALLASc7dfGiv7UB7qB8CcT2KYZ/AfAX6yV0GELoed/0ZWHf4i+uHsYQbz
+MdAg8+bfbQ5KMslaRP4bE75+qk5+NoufjeeWZ13wZu7SnBHmvfB3N5ae9xN5HdmC4Au7PHRp4G5
sJBuIxq/SjvZQXxaW6A2FMyJ/uaW0cncv2ZZ9dUiXKMNCQX+Vrmfgs0EEqOGs9bKbT4VsYIJw4p+
nrcfHpTn50JhLD+n7cPQFs45B2PxikK/eoVm+p6Fw0vyD+rW/4D+Ku5i1Fh+hcf2J4eAdI/Tzkt6
HJJVxjlxcFeYxd8To9gU1jtTt522GzZIRlkoMc2M+Gq855f1L7WHeOd60uzTyNKufBxrr9wPkOOU
62Bvww+dEoPMCMtVqFbX0KvkO6K8h3/9jF4kHJhjts/egKPbu6m/KTH1Wbh33r3Pfpq5T/EHa7jF
OoBSFDymfAhuCEcqIQfK2YxxV/VUPRkv1RPh0b+TtxAJbotl90Ttql+nO2VpbdfRQV5Yz8gcLgsA
pRhmo3QELOiF3Pqhfe0cpjFP+QMANWmOrTtuQqTSy+GZgh3hmmqXg5Ms5tVSZuTHsO/R3rCafpQH
FFpGNN0AhaXz7iieh35rz9s99oP9U1ihbbky5FWmU1vOQPU71j6i9c+2geFDEddBY5zJL9MG6vdF
t81/uUtDdUZ9mZABNEu5cLwV/zBbGdthP7nrwiZn7Q5cbLkq74xNv+IJyDttgTtU/ADH2J9F9IPS
x96AC7QOOCgZbu2n9Bku4Y+UtMxfYGPxXohVhJkRladEIJ+AC7Pcsa7zt+oZOoVK4akcpAcU2zyj
btlKjb6yAEF3duxuJEYzm8+vot7EoCDKkescZRSuSrY04H0ITa9eNLncaVGHz02HA8cWruwkdxh8
/vcIEFYS1QVLxY62ldKKBQZHIIAiCrsghDCljfGzFGvV0qoN7tusJBWfwpQvPRFtYBwy8QthlwTk
XqCUQYh2zW0kh8Uqxn9v7uctVGcE/Tfd9EcI7OaqYbIBx3vUgMFVO13pSZf67O8/elFeN3puriJ8
zTd9h0hkrZNQxiXaQPaH/ZFVdruzpUY0M+BcNGHBJyySXKJS+fzDHB9iS/JWDBdoYgIwzhd1iTBv
7IsnQJal4+ck5uAeoSDSeNbhnoLkoEU7jO+yER6l6NajY9HlngA0oEB9Lvedrr6rkVzN0pBizhQH
l/tF5JbxX5E086yg5nIl6m8bdnfhDR9a7l67tauSwnoN5LFnbA0qtooM/5gX0eiqA145meGDwfHY
H6yqiVYjVAs6MwzO3PxRr54GHfTq9HUgeiwDg+pdCsOjHef3ZV/dIZePWcaoX6G494bGJC3U4WnI
JW1V67JDZ32pDNZtNHhOLql7jcLTbt27VNHvLZfiyFKNWWQOVCyl5qixe3AZ7iy6WjzmzWgsIw80
kNuPD92o3vA6SGAy3aVPlL8LCXMi5Mnmpdz/FKohbWzXh9HnO65W7qq0rxAbpTC29Dhelxapq4Wy
pDz4e8ySyB9KmOJu0axa2QuuAiyN0MywrkVs99s2Jcm0W5qBRUI7SBr1lW2rPweaxovJzxblQb+f
e4oLf/RpbIxfegfwUXLZdWhlY0hDutCgOQmBfR8WPtWwIq7++r8SP+eUayZZ799kv3UhAC9Zhmnj
xKbwoSeCLpgKqGkridLpdPQhMhuZgpbzAgOodZXUswSvs1IPNznKsUhUDA/ff/xXfZfp021Fk4XJ
hEg/0XexeqOvDeTCHDnqfrnI+cmVR+sgpIshTQAltzTpdslwpb//XAXZoS+3raiaZQuD4ZauThf2
m9q5XJl5r/Y4k8de4s5KmGKluQqsDvMfuPCjDJo+Ka+h4V2bNnhOxslUtpm21u1uc+FSpns8fQOK
aqkauvA2V3TyBpTIkLGT5lKQ+mznIbLkjSx9+JkAFXnj33g588lJEIbl2zM9ax+MSWDOJhNuveHC
crDOXIuqgEXVhG6o9um1GIGrqFIWMCsvUghVIQf8JCsQD/mbDxfNlYR+4U1o5xagCsXDgmIim7p5
8iYiJnZjnkulY6a0+6wuebA0A5wkmVYz1oA3efyWUr/mOZ6kSbrCakwvelJ74ACwTGK04F2Uu2mi
yVBpZ5FKrq8b/JAbYTWHCZpXljhQAH0YQKbWCa83bxiBFyhHUBABDlsEoj58/1LPvVOMeiwosmJS
vTpZ13jN5ZxKHkrwCQehiTzMzCy6C5vnc5Gerhzkd7EUkNHfsiz1z0Xcw3QealstnbY0jmjTHNrE
2nYWze+aHZPTgrW69DDmLXIMNl90Yt2HxjX8jx76enwwfVZUXOW33c7VxY53v8qF/mHXk2ZJ/hoX
5fU4IKCRm5jfVO6t3Pi/sjIpl98/LPWLehYxSFNNQ5VtodiKfmI9YBt6j/WFRjlgk5p6VoZaAf6X
zWSjkvBOxzJInMTS1j1qT/LUVhbLtIwfPaUD4BihMGL2H56tfoiofKgmzQUNs9HZ2Hm3biLKC3vk
bOzQdAZ3k+aYan5+/7fYoVW2mVkBl8vKumoUVG0gXOFsi+qFkrQPESP1idP/2hvbEHcsCBQ8ZtLP
SSzw0rWc2z0agVvWQdQDDD1ZAh7AEkUSQ+lEBtMTq4iG+aQ2Mvj0hAq1WHkG+6lGk9T0GGN0fvL+
/bs7u30121B1GZ03k4X45xq04Zv8ew32AIrmpaLSZG4DQKLDg2jCENlXHCGmnQcvK0IQZHo5rYqL
CX2lSU6mhyYHjb3/cCdBlBGw/1UdKh+1FdFw9a7zOEe7J6bKtmvo/cOx9d0f6ERsoVHSMA3RE0dl
qZ5kqL6/MeX8kxWmxWms6uJLXAKDygKSS6fKtkZDi91EHlkHtbbskZqpQ7DEo2KvYxrnIcov33/6
uXORFTYpnskI7mknZ4Leu3qjJ5wJw6TTI9Ga6EamqW2HFLlnPYRGSoOk+9vd5Wf/X95HdiYZOBe1
dBnFJB19H5TsTuTkor5J2yHuSmfseZcAbl5Nkb1+f2eXPuPkzgKjVuGJsmAB+V2PZrnSRXIh+J5d
k2wGRbPZFwy5T9ekHaLVotZsikJZah0jgIEoYvcsMCNLD/2nTJAeLIyiuYYvc4DUxDAe/HAcY5FR
bIOyvW5l+KFCVebdgLuUbtEx8Af/Nci9ZV2BAG41VnIjDQ9+ztk8TIJRnnWXB+6PSXBMuKA0vn9w
yrSV/4z2miwbQhPEHhvI/smZoht5o0mIBTke4PRZzTE+0+NkoQKCugoTtplVxQ+wuxk5IHfjSQVT
k5zUN7fT+feXglfN1yuxhE2yaqiKdRp0CtOSxZBrhVOk+GgybPdxLLCtWmGOOxz6sna3GoIVvrb9
/nO/ZiegJgXAOssUqiY+n9Bvgdf2FIxAorhwxtGfWyp7suJhX2V5Cx+NoFu6l/KhacWfPHPuTxgW
xHlD00+zY7sKgnEYBOwwXaAfATKbVPY5L8PH7+/s7Ofoqoxu/ZSG69Od/3ZnJjWcZpdW5gh6N6Or
riRsbYPCvZBriq9pr6ZYv33OSbIladhOT15gDpIUtWTrczDfVPnmTOqBBSiZzlzxLg6ydVaFeFcO
+Yserq0iPHL79Brapl1K9oS50pKFBh5L0XCrDcmEMB9LuOJ0EHwP5YMOBFuhI3DTePSMdLuHfp/L
6Qr9UGmB+DeIXtR9GlsAqnC9ey+BB6a6lPmhtjaKysOBY5klfoIJERM6pbWyK9vTAcBn9QKL8J/w
zKV1R0EJZ7IDHsksP29+tkIGXoCrKAUxfDEERd46a055yqjN62vwauIF0xKcfjT8ErO6Q+B9DQxJ
OcJj3AjPf+lQzwW4irqO0esHL/d/yWjizSOXCbZlCHqYo2ItS8N4lpdqON5SNBcrlw5rhhfarDWh
24QR4AHR+4/BOB694Ob7laKcOZhIKC2DYCCDDDNOs6U4HiUcw5vMCRMEAVS/u2/j9KB16r0o7R90
I3DtGaIDdJ4nLMxuK9vXEWnqoPrvssDYDKl+D3n92VDQr/fzh1GKXxVTizmp63KWxepqHHwaO4U5
D2TvsWxRiB99t8EWW1n1rvxe4jJkWtEBWhtTKt1/xICEphmCoJr9I+66e6O292Pd3KsRLdfWXeph
ykAksfdlgdPPpJit8wMh3uda38z9Di5neEhUfQeX5KDW7T2UOa98D4d0rWnK++ApK1ey9ujBYEtY
qm9NqqzyntFjwGN3XaZYQRDTaloU5Qi4As7C1XSdqt5F88pq7n1Tef/8udbcVVl1AH07r1oUKlTg
fHVsb3rNdQzGgk0pv1X4Dbk9MU3RnzU1XcOz2MRBej366q1n6DdehDaEXz5gtHwN2wXNHd9/8Lvo
pfTzcVf7aPK4nnRXp9W13ljvtmHSzRflUwYd8TZqbbhb6S3UuOyOGpQ15UK4urBCzhwUmKUrCs0n
A1SmdRJM3ATVUhW7RKdEhizDRXFTo1x6Zdr0IZPSWAaJ/R4AYAeSUQJnkXntUdUzBHW1zrlwLdNx
fhJANdXC1Ey30fKwT0sUuixt2+VJ5iAHAjwdvwgpmIhqyUKAl2tMpd0AvJexVejeeqv+qWTyfVWC
rPF9oS+yNmeaKCRv3dX9hUNM+Vp1aFRosmmqikAV8zS2l5jnSH5jpo4HZYB+Vy6AyjJ4AVzubd2+
fHGxTZhTAcROZaGz5Uv4DDeye+FQm8SRTx8R+racZ0IY/P+0VqyHSHTu0CAvKx5QBEhW8P8wpfnU
DYHUMevDftimMeBELVuXk5pGPXHOdaTVkdQOYTSaP41kG0MnoC3f36L3N15nrgT8CWKJqkdXqg1y
1i3r+WhKt1obcy9BraI4h7YWBs9LtzFnUDbi/3lxolEfaUgyGPQ2VPUkD6uiOo8jOFUotDb7WrUZ
vZdvaFDN2rg8Fl16jJsB6I82IhaTvX2/8r5m0Pp0mioWktA4mhkneWbU5rCblBA6imDcBF9p3g/D
kW7dMjCLXacmd6MEeOj7Dz2zpsjakbu2LBIjTTZP7jivsqzx2iZ2sgjIJ1jCPKreRrNB9CO8MVxw
0ikcuf4tCa0DKOr37z/+MwX8c7fpssZtq4qumPj4TZHhtzTCC+I81eMidkajxk9Nxm9amCrQu8l0
VL8JYxN/D/T1DFxYUJxD2gLPU9JxfdbL4qlstGMzfVsE0c1QweXPe0HHBOuY4U5rrpHxm/wA2CHl
pbf1NUxw4RQdJO2GweWfXHhh0Lc2G+yoJ9K9r8EGHsV7CAkfCcoL1cG5haHR9DN5TGRCxslH+UCF
XVHbkRNF6BpYMDw8a5UYzbUFzhvKGBVlbT99/2K+JszcHorpGiLnU7A5Tbv0HGFNSUQggfj1dv6W
DcoRSYa5nCsPn488cpOFrloX1uPXtFKXKck1eUrW+eCTTWBUNDFq14ocqWk2Q9w6uh7dBKa8+/72
lHPP1JBpd2kCZUH1tI1L2tUHAb/bwRb2YLbU8BkbjYYbR2X2UkjaLtLVZSgbS5yPkMUiypYaTKtm
WAeAAhGpMtCBG60nyb20ss6kSzwDRSZ/F1hsUhH+uSd6Se3TMIT2W8IDGgP/XjN6YoC7q4N627Qv
iotlDfYRd41yaakZ00l7uh+n0GcZiIRx0px8NgdIbaNyFDm2gbiEDtGPDghaC7KVEdezbl2j6Yan
L22sSYkk1TxOaQGqOPFufEjws651xyvEB68/BW+FAhFQsKk1Be5xn0Qo1nASeMGMbU/DTFHLOcw4
QCF5ky7dKr2LdUjk/aQg8yk6Vuc6BHrYJPDE4onRdvzUMpAKsTA6xIs+/zmCeDbaSYg+QSKn1Yoc
XNe91pWxKVskGcZMnkjxHmbNWnGF9jGSHMEP+nog33rE/aSsdRDisq9UpXhD4HmZT2XAhQU3bdIv
D1bYU2tGEbZ+uuDGEA1XXyfQDZ306obg5XxjYQ6bpASNViCI4hrNJktRIoE09Q47Z6Hl1e33F3F2
c2E5wPjCVtH/PwkkiV6QPHhZ7MDpBFLFbcuRchRWfaFoO9NvZAXbJnUvQd2k1/fnCobtpqV5kcZO
pzF0ApsoGiQ7iNNV0W5IoY5oHoAH593UmnHwG3VXuu2uE+OlC/maqUwdeoUxkaD5ydP/80LGUIZG
jDSro1ToXjT8Me9LbM/eomR4NiYqZ1XFP8rC2E9E+ET8+J8/cJ6CzoGuC1k+7cixDcw2wnKbppj7
Pj3vEnxZUroXgrX6tUimCUZkZM5A+1493bV9FWFKnhExzIgRg43O/yzOY9BZ1iHCA29mErNCrXaC
1rRnXc0qR5B81oIxUUtUxCMID1QOzmiT8k7ju0C3nxI0c1QXs4EeeGClAHC6HIbPRZtPJ2DGDmfa
MsIsBRJ+bQSys9lIXb2R8vyNR3mVqupukC9G/bPPSdXQukP2QnyZ3MQ8JMuk++UM/Y2kYBOH+/lb
Q9sUSUgBsiYOfjTxDx3hl05CrqojIzXxoEwBwHy/MKxpB5yGA14UQ15d0TAnOTnn7EZF4MkrIgeS
MSwdhP4Fwg8oUBaoVgZgvyBJZXV165NNkBIcbFGtZPFiCf2YgK3JPnoP6kqQtE5FuhRyQCI1jW37
yB+trYBs741rw3avh1o9ip5mRs5ikLX8Ta+jR8wucdDL3uxe3uUI1c8qkJN6+VIKY1F4Euha8iVa
1bQg7eOoFHcaak25HUzCwx9BxrDdF4m2yFRzB8f4rsUrEyXucus3GvIW8pIJ/9y1LARPzac0oMxl
2csgTnsZWUt1h1E7ZAUjQGvn9fNry0wWn085L+io+NmPUL50qupn371Fh5X4B7fvNLUv3WpqKSSc
bEW5SRFbElG76RhyzqcNUU7OdoU/OIbSlBQwP0yedGgrx7BM30Kv/Nn41XqU9aMUkGXWHQG7KIt7
tDhuR73sSEvtK5yNfoY/FBvJkcYHlGAOtzC8HExn36NJZ8qKTZDRkvnesrhEblRXrQbucYrFmsW3
ZBTwkZfKYeu0MAky766umGdZ0oVj4FyCocg6ZSQEb3sq4/6MirHV9CFGYJS4tTJT+vTO692NHC4U
r3jIyuFNzsHquPHBzoYLNY565ghSCIZT0sywVjvN91WFXa1D33Yws31Hru0Zsf9HS/EXmBPfh/lr
o2iO5gwf5kQsMwDu+M9yZu0yV3sTbX2PFS2NsZypXz51qlZVD4BCxYuafg+UKru+98t4/f1ePRdd
6WkpJvk++diXsrtFbbXHbDRzuhBEm5Wui4b+TtLdl1G6HvNoI3fWUvNhaIHSHFIuDhzJrJOb+7gG
HWH5UGf8m9gaf4a9/pwI+X1ECy4UD0oyvEWVfKGmOvt6FYWxJLMYarrT01eX7DAoBV610On2hdmV
gIYevTrfynJw8Ei20rhfDKG3GoRx0VfoTGLNZ0+dZ1UxbGL1n2uLkNfVlV6wtjBPuVJZzUqv79g1
KyObG1J4D7N+44/yex7L7/Splyi2rdLO3Rtqcw81fxbVAhgz4tOanF5//ybPFbtcHOWMRg5G5XYS
dTF41hGc502OdfaM3NhyGI3n0CBcer41oz7dySm9Jc8w9qZnb/Tee7xwBWfqKt6MbGvCpMASp2lg
bulBnaR0l4qhvZ/eT2fajlchYl4/63Z7L8vRY5aYuz4S+wA+GTiPLNSew2p8ry3vIKX6c4rIvoTR
NZziC7vzzHGsaKBqbE3nTPoynW/Rt0xH+tAgoRvq6uzDMIpjXLGAAq84iCa9NAw+t1g0bLZUQ1FV
yr2TxcLKcDO1GlP86aH1eaDh0TOZobw6z03/PvQH/mN/YTtP7/jk5GVeLxuaxgRaV+0pQv3WccjH
ri9ll+YVjOUnzMKBWZs4SFx7WXqp8W2de9u/f9bJerOlMAp1fWqU2ehjVYELwVRBqYsKRwneij5D
gE0Aa9S1lS8X+zHPLEg4YisGm01rzqGsHydF30S3lh7zvDIf1nKmPyFUnzDJx50EuaV4xN2yCZDh
kdeVlB+hxPpI6Gs1zVpUJLbWNm/K46fyMRDNhPEj2nz5h54qzqCRFxotsivhuK58ZV2k1iLN2psh
ePdUa2FXKUg6ayPgYNNyUfvMqbNhJRf2Ni/bvZ0g+iINq3Ks9lJXHCMEfPDvpWymAmuvk3ZYaw0s
taL5hen6sa24Si/d9ykKJok73hsxkxLVxtIog6R9FVhI2MT9OMt/iLUfUZ5lOlbJiSs/Y2XzElWm
UyJZJg3acIWQtt3PWxmTHA1FmmUBH+1T4dLmVpY6KEnYePrGBBNkhV6xTHqQ0nLylgPNorNY4YNV
b0dviNFCTTlHzAInn4wViLzAStdGFVEkL9iwg2GCMmpZhV4HcLPu0KZDKAp7ZgwimuiuSUgSNRtz
SOTzY37FpLoPLBGtBGPv9zjDoywEZJwO9gwThme3AGcd2toqxRZISPkBGT04Oqz6UaQHpM7nWk4+
Zsn9uko5Cg1U4yL4wi3eQXb0YUMPwnj1KFyxNUT50QbZwSvTg1TVYClcME86lPbsZyWUJzWGt5hG
2WPY43INssZE7pbBwZOFOJKbQ/JGpNj2Hd/gd0XutYypVYNwgOYby1paT0uiN4uDPVhbYQ6QSCdD
WOIAIukr8K0rLUL30PV3XdA8Z5bXYzk7rL4Pl2f3j2JZCsFBA7ZyUrCaRVXUg0lAUit3XppEZL+7
HXIcL0AJ6YO5aEZ7yy1eiIPnkhT6H1SvgCnAKp18rOEPaKh4Aywyxj+KbO/TKKGfn16IRGePI4MM
kwknLWeEb/4MRTrgIMTr7dTpBttpugZOFErwCWxduikZcDpEN/2DXarXAbY4hXI5UzgX8TlULZNn
TBf2tHC086RI8s5gogCHIy5AnDbg3zvJ3PGfcaaHjGaKmeuNdwT/hR+AeEUScSeXCCQLmo8Nhjx1
Xd5GKpZawty6icoEy0As2cWIpkM5c5YoeIKHlet4cfqeefVd43sbdMW39tAipoDbVGuUMBRSuvke
RiEeBOKka+ZDZh61Bhm4iHDZDNOMMJau1BK1Un+YmE7y8Kalo5OOGO741pViW3uskwHyv6tVBDCn
hYCPr9fM0oK7Ij+UIgPDrkMakOvxbXqbGcpg8L/6aC5C85FSCiNSRBsG5LPCQ4neEsq9ZCKvrtQB
XJgmdj5xQ0NHb654AY2aNrwWJKl4FYTIKdCFqhKrnqth69FlQMZRQUI4doMVlh+4EABQr+P8AyIV
wqQy2tx9iyw/wIjO07E0qPVj3nfFcgDzb+UYpBeETlQ20aFg9mi15qaSIVHGpTdreji2bfg4Rjnq
G8kEEofzGbh8wCQr+P0ePHdempquWDZ4N5bqtEd/Oy8DuTKSNGpT1A+ZMakPiRlvh05eRQp2Nf9f
H3VaorU5esMZko+Ob6GkmKIvnNJjRybxqqulC7d1Nks2qavApQBHo5z7877kQs2zQi+5r8ipfNz0
vHThT7a05O2hMrwoHvZiMNmRG75wm+eyHro0tKRItajDTrIeswRWkMaEl56xLwroSQLlpa73lm9v
lZz3y9+/f7DnP9Ggkz8Zm37pNiBODboFHUOnDEsIYOURVZk3xR2esrj8qDlDUHVafP+Rn6HjNM+a
8LH0OkErW6fgn7HKUfXHQcEJ+9i/0jE5bME4Qra0MRqVy9lYm/cV2kx4wXXxvRDHIkLFsRzIEcpu
GvVlcMzrg8RBVUF2hWea1GSkwbiyB6ANhpShOoHziJUY2wjQG40uF1LcuDZzy7way3HlubiTW4L9
1sFKw2uA3va2RUd3zl7ZBgH6UgxvqyvFvS9jiHE1mnCJrTlZoj70dnGbSukwc+nEAmie+7WPmrAt
RXMV/wR6sx2s44l9XlSIJgEAxCQsu6L6TK/Q8X8JBaoTBuJ43z/Vs6uWNasxCmI0DQb1z1Xb9S5e
ab6dOF2Rf8TDo43aSOSOa+Tr9qq+qJt5CN9xvNTIPLeA0AOikUlDV/9SGVStNPi5auI+7+cf4cjr
s8fqbYjrt2TCYPRlfkD35/j9zZ47/Zk8gXiXpz8+s+vfIo9slxGAZJQPI46QDLmaKxuc1nT0l5mx
CYVyE2fFccpPvv/ccxHvt889rZ/DUY/bzJATiM39SsSssVBU+05Vnsqs3X//WfaZDjUuxCYgMcpS
osJJq7zuBIYemDI5Whre9X3bzQNg6x7dWLWMa2xc8l8GZm5Mn8bVIPtw2QWaGfQNFV6061bWzKgc
zXuPM9SPTLO/CT3tgFZln7gInGoxID9JefdMuFiVjliea7yEYCQXqgosr8d2r0Jj0A8RzjHGh7pB
0mSM7omNaPeiPLX00zU5LbRo2CYVbG2c254+ySWmCGVsn6Dd2fsog41UYH89U5C/nlF50TDOyPWl
9IjNRgUlhL6zq6y81sDjrq5w08MYEijVIjW6l3bUO0zgKHuU2lgB99q7OIUjXIv4JZ4mHME1GhPR
laeiIRxp/UGP/c2UNxel9iTIiPuKtYGlwsLz+yfdG7HBqo9h1uyxe8gXViRt+8hYdMjPBpL/SxrL
YWH49QaP2XpvlD5uUZBfcei9cMSc2zT2ZEDN4IHdegrqjOO8AneZ01fPqa4y7alFjqKW9ScjN7YM
fJ9qLMouRHr13OK1wWTAhrAYFZ+uJ+pLD99CAoQZW3sVwXtgt646V6qrAiXcYHKHUqYRXBXYjumG
WBom7r4PwtDxwuS+bBhr5ipj3wTXDjX8lbr5M3h7zK3acZKWiLZo8aKX0CCojmzWIm6hACsGahDf
74szTAEdjgU4D5VwQ6/yZF940hCDqYzRPHKTJfgpGO4yHe++VPZ6wl3hv5XPAkh90oD+eiT5mO3Z
NsDsIaND7kFElOx61TZE4Tq9x1UP/BZUpxWuBTBx0W/H0iN+bLWla2qIx+coXtYSBhSxPFlDy/i+
Bq3vfH9TXx2/kX4ENKBMyZSg/TOtmN8imm0OIqlVLXZ6NVwUNNWRUhPHOsPKolT7pWK7+TxLkA5P
VOXoo69ADZ9C7/XwBqnTaBVElAGoVgpfXIhD54AYgLYZHU1ZgvWlMev1xpi7LcE2F/6uCeI3KS4O
fgYx2tAhItd4nJToeFdGf0T88cbv62uD0desdak868p67JaJn37UES8KlXpgbsnHgFuB1fErmlRs
Ma0B7aNLvy48U/lMBAUbAVQAgBuDndOpphy6nknbKAGfXWKkFMH3awbChitvcH4GI8LT7ccsWHf+
xu6QHsjCaLy2ZbQbOv9dHgr1hgEa0+0YxSDNnfw5mwLUmzK8eSPbZYh/4A+ZLrq0vkEdFd0TnBXt
nB5HarJbjKCV5iG6qvh2stkGVMcNEdwRrBCoTDPLiSNbx203pZYS2iZTccjRfPrC0+QL3RR/g4Aa
In0xDYq2nXRN3Q94indPVaH5YA1taSEXOchTSbsTRvCUAkOaaY2uzLqcXElIYhfZP62OEGyGzbtn
yHPXIJtJWwcg27wwX1Es/fBcb9N7aD95oTH3tOwwnSet9YAN5uuUFNax9lSV5VFpmneVWR9z86c2
UBWm//xiTa6PPjl/17VrO68ZkPtbVOvbuRd0v65dWdvbnAaeHkYruoVQ0ssCyxTbOmCHTPmIIiAh
tkXzK6+dMZ50Rwf5Nc2GnxfWwrmlACBNkwGtUNSeTtUGhglxVWuJ04dZjCykNkPe9y7xqn5FPcfz
CexDq0uYeE7xC55NlCgXkCVnkhYIggKcuTGd6KcNXuyuiyKZEjQ74/V1cf5oWkgMt3bBswFO6thD
sRjhkc4CtJYv7eIz0Z9WCTMd2rhkiKfd95QZe9MlQepEDSaSeRo6eoaGmYXQ/VwroFdlkJF2wrg3
2APLxPURD60cN8/wffZrsVLTcO82hbrWhskCsLURIcSXSzbWbdO716hlzjFMOgYC41ByixVZDTlh
Wf77FPvPP3gd1b/+m7//zHKMVz2/Pvnrv66xZcuq7Ff939OP/Z9/9ucP/euYJfzv23+y+sj2b8lH
dfqP/vi1fPrfVzd/q9/++MsiBVczHJqPcrj7qJq4/rwE+CnTv/x//eZ/fHz+luOQf/zzr7d3XgFq
xNCef9Z//f2t9fs//1LhMZLR/+fvn/D3t6db+Odf+4/uP64/evRgz/zYx1tV//MvSZG1fzBEo1hn
1Em2LrNIuo+/v2X/g84341XyAyY0Jt9Ks7L2//mXZk0/hO42P0WyTW36139UWfP5LeUfwMAokSn+
rQmpJ/763xd4+++K79/v7jxlhxqXU+63ypBjWNbBNoH1BR4CVe7kaC8Av8BTSrFyLsD2FCZufsB/
xlUU97sQEV+0myW53PiqXcigiypCpaVcSRK0Vz9AG63wjZ964qPkZuyyruw3yAdjsTv9oeELt3FV
gLhSMrwmilpstFyCt06ZxpR1+jIVNm6mn1/+L+rOa8ttJenSrzIvgH/Bm8spes9yUkk3WHIN7z2e
fj4kdYQSj7pP/5dzUbkyIw1ZJIhMRMTeu3HT8tYvmnD1FBC4ORCwoaXLnbqHl0UrSE9tunVoawjR
TgWpJMA+RTV3iAYGyXc7a9O9oyQ/C+tXTdiaRIOxRYEOzA3cZD/i5dunnZLsM3biSVKbaj3qsDAm
1rCspSLdN8NIIQjffzVFB5g0xCkH2OeNKNt7U6HFdvquMMgI3jQ6D8VsQfu+qn8WwdSciJ/XY1Ad
hT130ZgavEm1AxQVHIapT2lKLYicFg3CWKlKeNQ1+Er0VkfdRVQtzv+7qH8ycvibH7RqKPaIDf8s
RDMMwhTGQelfpWQ33cEL0vphrCwU1AkA9gcyC0nHQuMK9Sc4L9vvdTJcpUbrluZIqm3lJKfaby5l
KHsocbQbO0WB0ZJggiuboN7Effvi+sDK3FLeKnZCpIoAXu7DEgAyGb27YiXnoXf1F2ZRl4cxjcqD
PtUQM882raJ8cSOEAdAtWpWd3q61KAKXF8GilXVjHGgQ1MVVhrwn35X4blB7fkVcu3DHU6rqH8T3
541jgNIgefI1UtkdtIhmDd9U14QozuqIP2ay+aPO0gpK84DcFrls9qLm/KrNNi3v8DTObTFmbs7z
hE12XLAPRdyucJbkxFn/WvoflrnvFst6aFrwlU/v8dYfHUok1t69V0O8ubv3IJr/e1uZOwaig6N7
e0WxQFKS+zOvN9vaOCTN2nDWmYXaEW9w/lhuH8HcvusWTXIocfU2E9XkNNnvlHwzAUHi6eeCctbP
Iv3VjCpUX+Hm+a27TNko0eLGKHpug8R00dbxRw01SuW+WqM8/4dl72zzy+fDMHHw/WHKPGZ+N2k9
0ZiqfQ27Oe9ddPxp3LweArzOuoyc42yap862+X+bbVGlXkoTRvLbv0tQn7yQFG9AbmZ7KaMgb7yU
V0CJUX1XpWZc3FdVO8j30uDBUKNMwjdFJa/kyadqSh7x62mNebW7plgrsiLIjkQPkF0kpMXwgdTJ
bQ0pmRjzp3nCdpssxog3clthbs+z72xZ0qu7qJTRUOn8dp+7n6EKTtJ8X5ttvg+cuJdv7SA2e5wO
U9e7qjG4sH3F0230vitvtglqiPV0Uw+s6WZBij9BzwDRLqSp0n079ZRiS3g3CGIuhoo+edo45qGi
2fBUtB4i4xw20LPEU8GZLL8VlRJwh1akcuLiqx5FhxgnakbVQ6M8t8XkuTkvQ4Dv56o+WZ8PyEcY
i3H6dJKUdE5RE4WROag92CNe1LmjhviZx1YoV5So3nOHfl/8yVaTWI7qxUMzfSb9dK2Lmjr9BEUN
zVt+N6IHzZVtrregvOoIpbvA1Eka5wEBBdfgfD/4Nk9YJfFTr0f0vNXYB5bG0UEUTevy7nMP1k/f
KhDlZHMTRaBON8WpKTqUSComseyPMuLTO1lC9kUUqiV34BRClfRkx3vrp49KqyB8yytN2nty0a1Q
Yg4eSAqEKqvj5mRM+Zadzj18LoTNz4yvctorK33SB+oRZt+3U5Ea/L+w3qOFk9d7guI17J/Uwtol
Rp/lu6GByrCbCqWvhw0izntfTjp5koEhvKaPT6WboR8bZpDsTReM+H6H6UuO3ZELRhgbce0Y0yYY
H8bYC5ivqTwxpTC+8sw/AXqnj0h8MHAxbHUltdBIl/U9Yqr6XtR8o/xZG8wmW0UNTsEkSSfwssPt
QR11ThqcALO9jAt5r/oQU3c6BEo28jlbFe1Ao9fH7pkPKtsbGnxlZQ71mWHw9LriUdxbBQniXJEv
o2gpQd5XjYGzj5NGgiFD6ha9baHhlZIy1kvdqpxOdbo4vUXTQU60ic39ZRRt0SOKdMTbjzMsRkc3
64ktiPbc/26QWES04xgxcBWg+O11Rk6GwEXD6gEI5LOtdMm6B8Qzkk/P7UTjYHMr+gAgad5pWwXH
neIZO3XqF4U2nbxErdJCGMRFW8ycx9SSTM/d8HlMSXYDUmayuzCDPNuLYmwIaJIYTJurzOdino67
f+wfTEjCCEeHy7sxYvR/YRNDbq8iprhB991zvHI1v5yozf9q2xOy0QcAuuKfEp/W/O/eNcU/Gkkb
Y3yspw1pLpRpE5qb3rR9udPWo9RCN97kgp22Fp5D2c3mgaLWW4jHLeY5c/dt2YAk9+2d0QJ+zR33
95cVY/6tzeQMv9BibW3K8AGqJVe6KGoPrNyt/a4qulAs/DnofmRlGHyV/77/3Ur3Q9+1b9V3a/cq
DB2GBOhOLP23fjF0JLNuVynf373Gn6t/fqX5TRPJexkcODDfvQNRnYe8W0L03LeF8d30W/+7t6PF
G73iuSuUIvVdEf9qJlDT6YWE6OBkmu3zBIKf7golw8+zydVrda8acaItRFX0oKgH79q0SjbwhJgE
m4GT614UPYle+3EqSBRrIACeqsIouuN60jyaR4oaOBJlOZApDnf4r270rHlYFv3vllPTpNqrXT7p
0U5V0X97JdEOy/EFdWOSoJrGUVbzdFF7t+b8lsTqopuv+0lCVXKtJL20akv1g/itzL8I0dQ9U0m3
t9/FhLMCqz79CsUoOYFO0A04hbCdpvuuLXkc9sUJqJvOOnNhp2gRACGXF1aPABYqPsqE7Kt/FlI7
qhxlpjbsO4YM8RVV5wfhjGDfO9PzbDz9ZvTpeNZPZ7a5mZCPFe7BueLplZpqX9n+Z84+eBAGDb2W
qvkxNPp3l408zqCkjjJvaSjA/7MS6sz2zfIfkkMAX8y6VvTP/qA7K/FsHbFM5hwcvJGrcvrvxOP7
XIgn/DEowZd7bDMS+S8HGWlKJI454KL3szc1NnMTbeSoCEueDhsY/M1XREtIE+oPFYJnJIy3ey4Y
dKdJKCdTYpSMZVhGMDX/9ewqXBHiKTbpjW5VmFBQOl2r3OLS/yuH3X/hivvvfHr/HznsSKPHe/Xv
/XX/N/5SRWSf3bx/k4vvNuMvV53q/A9hfJtQJyhEMkFwut1cdYql/o8+4YEnwhKHMBhOtJ+eOgt3
nI6PWye52iCYNAGFf3rqDLoMGbfvhBMH16vp/xtPHdDy3zx10/tRyOIGmTvRNcl/yxuxrXZIkkbW
f4xV/a+yH7yjPxrBGbhwvHRKZfwShERklTr8XqSNSm6Hoj2WYRXuyOlrN1kJd6Pf9eSct+OqIdNq
Bew5ey6R4UFLjWQzGypFUXhT2lkTJ8bG94b82Sty/dQY9pW0tYleqXXqhyqS2/1tMPRR+0YnCWoc
PYJhMC6ttaD1TkQE3SrOTnNh5W12ItIH3f6AkDnS1gXIlD+MEba2taSji6rCNEBMRVn7Q2kliFJ4
Ures/EJ5iy3lbBQoGSpRfwBc1XwaSiSe2t4wz7GHpBDyOwksVnXwrMukyBWW2q6sMWXvlLPylMAZ
ctJrN9+6mfs6m4RdFLMNXSGkygxnL+wSomTHrnmUtIxkO1R5+0M6FVXk9QfR5EqLt06Z/M1uqyDC
uiwHxyRGi+LWzvqIPrFQYHcoXHXNFu4BbKBTp1lpipifAQ7MKqv2AZd99eh1PMLrKP6gaKMnB6lt
0OHxIyjGYbs0/151gyQ56LkU75yFZiEDmdrdidTc/iRqY5dBo2sDzjtMvaKjLjKkKozaXsswDDyU
UVl8CqCZWboteqqwcdhvORkBiZN/ImjqbdBRW1hO05NziyhFN1j5J0UJnEVa6tXBDhv9g6JmC6vL
i0+9CoOCpZHcIIZ1gfyYkYH9ZIUmKY+/phdeiwweKUub3GoMSNMlJdjbdnG9Nd0g0s+mK00M5ma7
MVNZUh90+wLqxuUHkrdcEYW0LHTHvlhK5lyQJ3cujqkAklL0w2xv/NTdW6r3KEyiaMbRuehxhDQ4
6cW3NXzHG6Ex7hMSlsPuyHbRHVvZaCeZsngl9Vxfdx1iyGyrggQ9A7/KVrkVWodKw02sVMVH0WpG
nTQeUb1v+xIolgfCItYhjsk3B6KqLeeRaZmoPiICKmnm07qiIJ6ycgsPvwWhlSdRyDEkeBakKEna
kAOaT2J6afBYJE74vVWqM7ktyRctDxSQi473OlSJtgwyS72ouT9uzF5JDm7Y5Qcr8HqgJE5z8ORc
6l79unHLlYsq19mvIO6WikHZ9u0QXG9FnEbHNCYfZjZNNckuDKR0PXbrXx1B6wTX7yrqXD/nTj0J
qaurMIWBIlQzslxqkMeh4ry0/ENPotBVvufGhLNmtgUQJzihpJ2Spq+fSj1ujrKN3ss0yQ1CDxEt
MmBQLdSPwMXSY5RsRCMIR5hy31X9odKPHIbtlVdqP3u6aVoIbLpF4MoFykN+MZqwsn+2B2/SHdNP
YcN9j2d7/1xPdsNTsLs2m386RPrmNq4Z3Z/9CSAkLVH2Q+vXGwn62qcK0NOTtRT1W9EhaeRVA3re
RaQ8CdtocXeM3PKYTabeS9IjLHhv86TaL43F3aLubYHMay+Fp2h8jX56RWR+Ncoq5GYjrZspaqp1
2FnQpE8jiEWkV2dQk3nsbDeGtFonktQuNH7TnAEhYh311j11oeosfEDe34g5SMizf5VrsyB9JYlO
9hAzwPi5K/zzACNcZvk/A6ZEGtAcDtPNCQ2kEl3jzwAdfh+0zkirAuk5Gj9Mx2q2NZ/+sUd27qga
DhzCVmyYmyKpX+H+AayS6JAt18GYbfLpM29saLrRw7t4DV+a0iKMJ0OX9FBOncJGKkwN/29KmkEX
GCclCXeJXkb2DoqBrzFwUbSdyk0+AolWuULjtugf8yFdi5YoiPkDXExebo08OMr+GFxrv5NejJrg
AfG+5ig688SDVzotS8TDWEsuCOaYmUP6t51e4hiiYm0c0IqL5fDjGKN/6Cfhd0UO3qKoUV4zM9DW
aRBZ60Gxj4nfmou8Q9Q0CHVrU8ZagH51q5z0ZMwJqsjpq5Lm+YNf9REpGki4h40a8bBDrMlvW2j0
GwpA8BBPJ5a7G/pwarbxORm9o2iJYXYVF+Ql8NJDZelPt2E7vF88iahacs3sSt/0ZM9unDqwXkm6
upil1351PcjOubrG6wiJ06FxPFTqQJl8dc+dpTSk8KP7OcY5x586Mv8pzq/+HkPlorEA8UPyRhjV
1CBgmxIB3mUSWaHaJ1lVet9B/aBO3pbRU+sp4yORxihUW0QbWpKhCFpdTXtI1oNLWooW9smLnJMA
YKUICXcesTitIDkXmmf3wP1EOkygzQc3kdCrz1r3MHeImrCJcaJ5Z5vn3nX8afBs44SpPrS9BS+l
imRVoBunXI+kHRFkdxO1entNYHtY+KjSvg1W8+xonf6vEsk2XKoesFw4J9MHj1BwNz00GVal7btS
BlUl2j5HBCBAk/VWFVazNqqN6gdoAU/Dp4micNSuB37dxMcOgdVtocrVLneT/OKEGin6MN692Ygk
DUrm/ggkMunaIt8ljkkisdPJ51htYPAOWwTa2oRmnYAjEtU+Li5hbkZ7MU6YBtfMVkYSss1FVsLW
YHztC6I1tcZvbYRJblVlLbIOoRw9ehGFnNcyNk4FpZ7BltZK0aOtw74UBSiiCpsYp0uFtE1Ayz6I
pig6u5D2TTi8zSa9b5OTNWo7jY98qZJzveVViJnlEUqAJZIOvWkeRKFr+K3dWEG5Ytri5w5RE7Yq
aMgC+VN3U5IS1qu+tLybV6teNUFTtS+kBJVH0Ek/9LhXzr3dGB+sGPUhzQtelNHrngF8rJIQzeJc
lrIjgrXeQql95atpIYLi2epHa0yMNXly8a7zfPmZzeWbGKBG8Y/cMBCmMQI49gddXkPQLpEUZm/0
vFO+QuUHOYmKSKkZ2fmR3Wdcio5445Fw541qskhBSy4yd/RO0ZCiRWGqpGoZvrrrKtU7czT2nwu3
vgaZL58KHeCikknONrRafyE6RdFK5XUoFfkkWvOIQoPgRcz6tYYYoaape1ujhkz9AfondQU4fkxJ
O0eK91YNySDYSxohF5wfv6r9dexQObAaDVi10Ugf3NYflzzGGVvNt6UP4Jwh9bfZDUSviWSWZNnS
sx+l0lOHZogxjWrTsfgHOJc6Zae/2+osmY0OXjUSug1lyomd+t/dtVw/6gMpitMfkeq010xt84cO
MN7XPPIPbVQOsMiflSAp4TDw2mNYWyqUvJm+r0Pp6Mf2mCwCrSe/jWS5tdjd4A7V9tWAUEHQppmz
DutuWI8WPhITifF/gDSI9Mzf3z7Jm1M2L8Awbrr3ieEDHDTOaPbud6kLTwDWsw/9gMh7bGtvFRks
O3Ri7aVJbtZbCBT9oW0LHih4YH4pMmQc3Rx+PlsLtkGm2SvRdJvsO9IO5RXGOOnRMrzn2+w8hc4P
wMFGrA07zGOFvB5R7LT7HPRjtfeSvDrIpYoAi6je2rVVHUQtMoo8WRv5UB3qjGBINqTtEtxz2F58
p1lUBqR/IeKcI6S9u8g2WlL42wgFsNiybkXYC9jv1O7AMpCmQS5gm0jIoUy7nw5qI6hr+w0WrGrd
q1m/c7K8fOY39F0MKPl1g2KU7KdxjK2dm5XRuuqd6lNs2As9cKIvVeVH66jnFmeMtfo6OrK8Tsk0
XsmkQ75rAvMjdReBsMTSUX5TAv8kaqKYYsIPBPya9V1HMHrJP2AvBFnM3dfPMy9sZVDaApYU/e+u
XgVIoOz0IfwNlV2a50le22vN8tQn8gW/P4xjTk1hQVLqwxKxNqam6IilehWq5nAb5lWdu/O9GF4W
goWOIu+Ic9eqjfJY5D7CIuHgCUw+tJntPhL9ch8HJY82hgcWto0zC+GiFIbgiGxGNEaZIQaOnveR
G7ZxEDOEHSWHaVVhSD3dFquKlpghVk0UX13Mq/gD4qqhUQQbMS4gvajwqjVJjUQToxri8lt1aoua
KDrbJ+Jocv4nqZJqE45LudQQwI6idP3Of/Yznez/pA0HK7KCKvxld5nKOjcRHF+64kwUA/bfCRpV
iEKiPDDU7+TXl2iCFxFg6PjJsYN4b+VedBFFOyjRJQyQhcxyO18LmxgramVtaatOIV5919Gj+b5r
/eHtzg4DRHTOu+c7czS9uuoBgswG/zCvL4ZVUggxVqxJt1cXtluhtdGqasC0vbNN75ws4XGr1hNY
99c/Impp5UUnj+eb2T6/mERmi50q0kF0Cnug18neB1y4eR+Kn2Lkt7YIl7+rivi9ayoMuK+O81gf
iXJAcVPo/51VtGspl5Zmjh5kU/bWyZRj+yRqgKxUvelPRtg8B733rHmlfSyyCsL5rsnWhl8P7YOa
+fZR9JDOaB9Fc8A/ta47OGeikAwIR/K71woMzuhU3hMeqP5sZRbiRdIof4oToJJKGynH0bPTlxzB
YWHnYTpcI6mSbxM/QPnLfBrUtnwz8VLtcqVEImua/YdVlRRBsf984Wq/Jydz3RqQKhhQYwC1hYHm
Pu1RUjzJymJL++Zp0sEsM7So8iBqQZ2iZXRrO4HvX6tCr2CggSPlZrQLOz/1Y7myJuLNB9/X/Oso
g6cbBs7pYkodIURWTlo0nOPCC7yz7TJld1hqkhlehE0UZuyYmyoAKSQ6jKnXKlVv09qj+19gUSY8
w+93THDb6qSUorJrcgf/fb8PMzipulZNvuPm4Zo2EQQBMqzap6gr17VbRgfRykLVl5e+ShQDH3O9
EMZ3PV247d24OAlTPcgBtPZgKzl0AxyaB/ej59zGVHmUoF/ukqLgNhuZBAcoD5pNQELEWRk7+xEW
LU58pBKQwOk8ClMKAe5eNyJUX1PbflSnIofufZ2EEtrhU1OMg5+kWZB322yErYvRPeIEsrPL1Dik
SmccRG0uhM30/XTNpuQ9iA5LLeLyVv3TvHfdRtQNW8nh8T1w9fv1/+3Lza9eVBwCBnP5p6FOXVv7
mM/oMMq9dMysVDqKWhBUH9rIkDZ39n4aNtu0kjO/k+nTYQzP+Tz/blyno5BadqaxvOvIssJtH8SC
lYcIss27XbwzihVNnIJbB8+h3xhAkKNOP+CUCw9A/70qKhEXq7GLTruPgvKBNCvjNm6egb/x0XXl
ATqGvxaZp4k1fX0TuM/4s+WjzXtZyVLdfahV45M2OfsR+FrWeFa+EMNsF7hN4NDGV3vtvXhVmnbx
2R7scRkPJc9UTWEd/coylrC0mJ8cXFPC0WHGPlKivhw/92oXbeEor7dpOGEECveiuiPIGyv/IFWV
d8nj+lPiZsWH0Ity9NGh3xDNJvCtXRKVyD2KsUmjbspmDFfRNLgrd5J1TAKk4fy06a5aH5a7QTbh
BzGk4LnLcOKncAV/lx3wqX1FDAFYlSsF45MNe+muDZH0KiNtOsM041MOMAvIRClthc2Ag+Y6BMA5
pgnCRHijWad+0Sw9LxyfRIfroU6dZ/5JjGh7tLg7nHorz4X13HRC/OJDiXr47R7fG30LbwV+r0Ep
cF6wN4hC9M57wdyB+M7aUPHEz6ZOLDJvIfMrzTYxGorun8u7W2UnTiqk8XJygVsVSM10prm1pzPM
oMDFgNDVaTbNBx7lD+cfMW4+Dt0tN8/lI4h/vpqudP4/HI8EAPi3W67BwxUoLnPSHSCyeAcx08q4
Kp0wqr7ppbdTSas5xrmrrpsi/NHD1Sav4arPj7eq53ysc8nac6eUv3mS+wLfivlB8TV55faGc6gc
qzpxpNeXSZlNoenCP1iNAmF4ZbansdecFzNR14Ev22+pAmtyC5Jv1YNjf6v15kvuVuY1zrz4kWSf
T7j1H//zjjrFQH/fXgwbjikdrK6uAEy+95wqTmSrvSqn30yItRZl2JtPbuQiCuubV9GSZVvdpHgu
FrE0FGT2mdClKGynojfpYDqPVRQZXYis1oTZ/QVYavfQD4V7ELVc6y6tPOKImuxEPE2Yx6eqKIyh
ImV9kPedZ7gEJUx3X0hteaijWt60pCBc/KDnkIEX4sX2C2/ROJPCepmSLlzZEq9rBN7RMynwpEoH
URO2ESTTrrHczWyah4mxTdR6FUI9zJXKaa0gaM/eEBSvHDuNtWUHkKIhzfWhHhJ5EetuBRqOpq4p
CPQ6xkW0ZBXWnLH+ABGgdm2K8ZETaLj9z18TBNZ/+54cLkgUs2TBSHbvrHSBrPR5aUhfA8nIN00q
fdbiFgGAqQCCEBOgCa+8TfhpePqXT4GcbpvBTB8DIwTs3XjJJYKn1ZEK11vUwP2ugb1ogzYYiCp/
MTrJvYi1lGlBW28IJejleX4NRMIOPZjJo1hP2KWgfPVQjAavOD42udfw9bvOoXEN5ZCF9QhQ2lSf
4jDxF0HXdvCFKFvIKfR/2XG3SWE2+KJ2YJo9sjyfh3Cs162SIiscWTWZMCWSEmZ2nsNB+ljwVjUl
eh8iKs0nxzG0owgRDSS3nGKl+OOkoKkBfQZMgDdcI+xHFEmy+wap6exc+7GClsAQvX8FQyqugdF1
i7zI6ick8ZpTGZTnIJLrJ2HiRzEApNGilWgqrZOtcaN4fbYsBss86m75I40Qcus0MHO9Zj93/Kre
SrMa103P7pdCwf5W+M2pbZ3wuU986EY7FEfyyd4mfYBugh3vUncYHkIoXJZ47rKDDuGSifbRaS58
2fzZLOv+1Y1afOzPvtpqB/zYPwsV3pZD3BhOARdNpe9iI14Kmxgy1ICVfeirNpGMr6AE+f1R/VZa
rfZRrovhlBQygeupKUl5v0b+0FybZaB9LNkgH7o29c4/52ReoT8pnm9u/M4vzrZW6IuYf+NbZZ5G
WBE/BwkingBkjm3ZZM/AeZ+Q+0w/F4MxLI1A0vdWVw+vJD8g/tWnnyEFVFaSBntQRrrlW0gaghif
+EhyjGGuc8BiugM9BZM/pWQybnHkNv8AphY3/febAkx3wI3hdSOdxDL+Jldm9xmE/U7cfYVwudoS
DOpPogC9d3ZUqdp5WdmfJFj9YLLMlP6kZOG5ctJ6N48VdjlXX/OIIFhru4hxGAVaKkZvvRQuTOi9
WsVL0WwgXTmUsVk9iGYFKfRFc8OjaHWVa708DVJpvtx6NT5OP7QvogPUVf1gF4TzCxsklk5wu6m1
/A2Ukr2zR2TdRdONqxTR5CQ89nqevzVLydGSt0jz02M88nsQg+SoJfvWjvSdngavqZ0i8tGXV0Un
+8LxsvZB0TJIAYQxRQiWG7N7FK0KcOi1VKRhlVYO/EBFUl4zqyXT51cu0J98GQp6OXf3Rr4ayxDP
gw6YO+X+EcnwurxMmjL7alc8W2u5bV6UqShGv1/UiRyuha1r8pIgr6xuYXbMj/M43867gxu7x6LT
6oONU+6hsXqoFobG+dh63Sps1fFL6CSgcmXbO+qZO+w1hEo8SS2vqWFyUEjNneUH1VWYah0ofGtU
CsSVf9lEhzGa3FjhdXNdZhYlANEyyZQ17Pg8pCca6TCEcbqD4ts6CQHk94im5+VhwfPtABBMVIXV
NCvVhRCW8e+seU4sLoSvTHTUU+9t9DTbKUs02d3IPADhxYEtufmz3vvBtopsnqKHVH7ySrMmT9uq
F0ZoDeuwyvyjKFwGHoc8LRYEmNLlbBM1e+r9tzake6ODa77Mo8RQYpcDShboo/h5JRMabqyVJBXo
iuuxBY2y6ao7MNJI1U6PmCao6cpVSB2aTOjDZRcpGZfa1BKmqk3jPQEjUAyqG15Vq+M4xuMyFIDD
p6KMva3uacW6yc3hE2xFB5Vj7osbR4BzfVjNxTC+GOMhtaPg3KWu9tSW+pOwk6VE9vtgeTvRVHny
DMfkk4FYJollD06YRYfQqKqHdvD9l3oqgEj2ZF093yx+oj14cZ/vfbM0LlGa5AffqA9wGJd8BRSS
zncT+124HxWzfK58T96XoVI9iF5/bMk6kYd8J3GgW0I9GpxJHyr3VR9nG4gNmid1lJ0HHAnu166o
FwGKwz9Ms/hIrkH5sas6YylPk+BiQv3XM8M1gIQmJTs64gFWVC04zfe3QiI/YiGqmuy6mzyEsZ7Y
QqEtVUO3iQ7CuAkLsrzJvRS5ZCnZiphb2hIJNsg/g2aBgJycpN2OxKS9TbbURw53MSwCTnxyfRvm
wnw4p5NLyXNTYxXVUj8J7ZFG2o/W1ddr56gY0k60Ckgdr6KG1NPCkTPzbMcB0SK7X0fy4I4PYi+0
gwGVeDX4JPZDI0Ub/dYh2snYL8chVw93+2ZgaE9dg8Z1EgY5Z4cEXkMn6x6tLMyWXqkGr7FDAL6O
Ev+TnpnfrUjOv/XZsG/tBMJcp3sE+NgumoiGWbfuWRR2YSbH0DVXstUa2q1Dkgz3nKXKWzAi6nLr
kBpHPedFu4GFSD6CSqWwE+UomnYdjw05J7Rhjqm2hZVfb+Mm061XtPl5yLcpYhyX2FUs1VfxJYCY
aan4ob6Ayr19FoWC04t0vCczIzLohkW87Myo3Ig+L/OzU660r6IFvrd9LsrwqxFDuKZoOKNz23Av
onCKEA0D0oNWs60xI+nCTrn2kso8znYrsqZn6/YHryRdVLngyZh7ebIYekNZC6MYLKdtuCuhYkKf
p96RoBO/DZqzrY2EmCTO/it8eV+FOQz0aBMldbMWzZYL/QGJgOBipq794tTSUthr28qQwQhgnVLs
+C3qfWUxREG3thWYka5mpnzOpNzBx82NICVL+5qnCUl7ilOCciU9grQq75GcNNJJtM7l/bbdWh/a
YNm7Un0QBdx9GuwXv9q9BILL6wpv2U62RHR7Yd4cIlOtYSiz4l0TozdWhFJ6tRwpWVSlFHyvR5Kz
6/4bsfceYsiggbm2Mol4N+xhUWx96JP+UYwMVPlD2Dn2q6EMw1qK3Xjv+PLdWp6NDlBk5lcLie5D
FytWsRZVaBO1AvAU1l4PYIJuvJ2MuOLBbL81aPYCIDbbnQVz+2uRKMA/4y7YtjhQX2U3qFcdO8ia
x4nyNRtsPki/Ulai10k6zmMu/Bmi17LLaFeZqb4QzSrhlqYrvQRxOXP9Vk6PTcv5UTRTvjAr1s0n
byxQ90pb/4cDhWvjdhW01C4uJdu2Podu6i0CxU6fR1BIK8NVXH4bLZBK2/e2nQJz2EKJI0ibh9xf
wTGuvugpFN21lQ9g/+VDU2rS50jVdwRJvBez8u3rqA0rfM9htcik6JNrVslJlUL/JZODdgUW3Ftk
qZ7uCI0PB1izgFonR1EoxGFvNdFsFAvpuqmYh0iu2XPIS3HR1d4AqC5cyaTdHkRBRKI+6H5ICLK2
TQKNiS1tpFJvthpujYsoMicJdm1af5lNojZKpbLWg0zZSkkColXXAOurzoUEqeiltoLiIOzeZA9l
6SJFw3PfltqhI5VqWXoRUveDn51x9GdnUZNR+DnH7fCzd5iawiZ6nZgUpc4txze98vOFOsjGWTP7
6lQSilxIeVV8bUtpMeZm8mlAon5dqUm7M/JCfc4174vKmfCVNN6t79TlORvC8ixqKl7JJc4Pc4FH
j+9JsukWPTZULAuEwUtux9jmDjF5qCCN1Kwh3YgOYbutYKjBs8URbaOr1dFhGyNzOriEXU4uQWFr
t+ZQed2t6RJCAa+fH2FBcPcZxFaHOu/Q0FWs6AqyvsNPLvPWcWM8mE3fXKvaCpeREhiEHkKNI7FR
4DlNwNX93uRw3q3dAedj8sW1My5iCKFeZDULPrWa3gPwJNNbr2Nz3Re1fshiuTo4zRBsUAzOH0mj
0RZjYeKmD2AY4ZcbX1pH/5AGqbzTptb/Y+y7lhzXlWW/iBEk6F9FuZaX2s8LYywJgg4ADYivP0lo
1mjtufucuC8IolCEWmoaoCor05honZWgRYcMQ9AXYl2j7BESUPNwlTO+isDOmijBjxHIoG/OOOhN
B7rWNaDm/WdelYD5Bf2LQ8Hz2dplk5CKD58g07cWqqfqSEmgnzviHWOoj3ySukHpHYoVoQCK04Gr
WlgDRPy4VWwMoAKBowgVJQBRmCbM6/h+ZAYag7x4+Hhlmi9rH1sgq/eeiVesh3Lo3kvcn/sKMDiU
/+Tde+GO7XrMreg+in+lAwWUMYR2NUbtWia1W0UvHqgFLjUH3rKY7GNjpwUgck16Qbq8ODYBcAVz
z5hMU9efkwrcswcA50WDgu2JlfHFZjVdclI1TymX8o2AtwVKWALswnO3JOprBx7Ek+nVKdnaNi9u
phdZqyxU/bNdBdBl5XzptgF0B6cxOMy502HB50PTNw0FC+GCCznTIP7jaAb+6vZh4wKz1/5rvsck
f/n+tznBvksSe+yhoA0U5LknGd26gnYLioAXW5VYNyfUK6qVzd4nlLn+6AbcVp5LIfLI5ZnT0vqU
sS8S7brZbZyv1mG0p/1Ugn8tbUZnDTUCBu1EROOVU1d7vwVMAuIL05fML84iA5m2sdOc/rbXTnn2
sU66keFrV9H8whXCoW2rxLfO56ewAGO8n0os1lG5u5FTNL0JxIWMA7h55qe/p850KpxDoPsW90cm
v9U+XShgBr9UVuCtRBGhPjEvx1ugwBJkTo2KAnzcVfusMuk+QaVxrtii6lM3Q2IcXGGliep0iySx
F55aF2D3ev6rxtLb5g0Fw/eAzBYkPaq9AeqbxuDyDYTfHD0G/vL7q2ucOc0ZGH9VBjlzTPqY4K/5
Hp9BsKAHYlK3s5AMW/vNpLaST91nBAmUoWdfJGhowbeIf1PhROwLgm/JkIYTYtSuBraGc6grwq1q
ukOM4NZLGpR0V7uWDUrBSezVCAUSajO5f3SH2cYiC9RjZtj0745/TnnY2pnurGEiXf435xx0Plvh
05k1tFlQ5uIqAG3OSy+L73nr10eQzUMjDaIKCRt9ve2s1F1YFK+sHOxXVZiYQB9+Hn8JYtD0X6HA
SNE9JFLye/AvihERLSR9v0f2Hifc+4WV7eXsbOvWXuKWznfWAKH0Muuh/0LASWCOZpvlFfyX57Yg
GZjiAwiIsS2ZG9N9NE2GgoTO+fmw/OWlIZOV6K4cAT/sF61o5A2S8RWKNEFcNgKBvzNdp7M8LC5Z
vASHb/0CcZ8aeDjrsxiR6oZmIsgOmtI5Wg6zl5CFrj9LKLHkLA1+TCp8c4NsfKuzwF95QpI9pGLt
Y0+5vZTlBLBqW1mogq6AnE8duqjdwDoH3vC7UdCaX4zYtWwCp8wuZqCzxu5s92vTmQoP7MghFMjX
CKbuZFwkNapBF25ms58oJWzzuPw10PwntSPk4CwQxKDsQB9zpAx3Qo/VRkdjewNkNE80XtDfSlXC
AydhjXTp2jj4sKVXLOPan859AIC/qzxQ4Ih1nsZymVu6+8aHtUGiUx6Fiao4PQUz2tJBudTU6Obq
WeW4IF5NvnXaOkODLX11OuptfNvD+pU54tWL0ptE/f0XFfqv2q6aWwhi5psNGrIE29sS5HfomgFL
yG2FWpmTMYHDDagKpCs79x27ZeBRnPaHw+S7qFIUIYWyW7ug4d/ZmukztoYqgT5M/d1r9pFm/Afk
WZFKjx12LVOLP+FPl5sYaf2XvCvAQDe7yCnYuJ0zfqLEJlhmPEQgDRyIB2gdQ8540N2nP1Rb87lI
VOBCxRr11voiWMk6HU8q0L+bBrC7fZUNKHP5xx5HqkAwqUDlBce2KXk4P3ymEWkcaBSmi575V5ra
xaZQPH/DUs9eQnq3Ag3x3I1klJQ5voTpageUv0Va6p3p+gzMpYO04z2CafmbPzNvcIeJoxmlXfqB
REF4wqOUQirZPbUq7C/3iQAHyKqM3cyJjhss0rGrrv2kkvt7G9zF25FZzsK8tI2tHwvkdkUA1V28
xx+vd4AXR44ofxdkoFnKi+4Gdoh8AxjtV1BuA9bLp5I/NaX+DkC33va2rM4Nx43CG5e/9ROI7hiT
8Y8JqXCwYQJMxF156hHh/0Jrv05szftbms4bQQsQ6AB6vvsYwYtNi2LeK7IddgIVkmJZ6igFd84E
jBUHBh7UPcXNNHFfPtlAqJ3uPSoRPw+sp0CX7O4QWb7euMXQJ2HXLKBNvbN8NseX0aSgT54W5nCK
PwZdrLXM0rcmDfP9KFHs5zEdv1EyxWtSh/mazN14TMMEl1f8ZEaFW/5oay86mVP9EuzxNsJlCHy0
N7f0704BZIIOrcugYjhP0WQBdO+qOlvZXbZKPSxNNBg3DmMzxWBQacEaBToUB0oY0E7ArhAcWXbR
oFrQDDVx4yyMv2v+BdXUOsusrEgisRA6O3007Aq3uppe42fd+T/tNhknH2s/+JKyBNkIfN2cyLsb
sMT/msPYjUmBH/aAUNUrWPtWZjOE7CJZDT0y/SGp6LvS5d1e2YqsgqYRT/Fs/09/Yx/A3vkiMmw5
AjeFimQPdP98RECkticlaqgshiSGmiy9bbjGg+nPohNEbu5Bj3xvTBGUOy/mkhUpWHEQrOUttwTS
XuP7/7q8MwOk83+2UJLDuug/1pOPpWDPRgexZxTCy+ADQZPxExFwqFv7RbwK525OxzPio1gIlQU5
ZhIpOGN3WYwLW2i82+ygfhmwzhfYb2TEfYU+MUXxoYeqn8q2PhmxvkBs0L+CB4+daCywEZjtAUia
QdxQtwhoxcOKNCDcH8EztcOlh0D3n3oa6YRlUoJBd5vNJTdYb1iXlHBc5eiZmpy2sMVaj0Qtja0K
fbLSRS9XDh9WgMyQi1DCfy7KsF36seAb/Lz+M4Lm9p4HLltkreU9G5c/JyjAbLFVLgCdhdLyCxIt
K01CegUTJepyBJ6JTVW8FNaooWcY7oZAI2xXdyo9VSHoff2suih/ZoNrcjBHld1+yKClrdvuOM0w
SdOQeePF/PAjHUEuY0zFvEHL5yZAUCsBEpchcYbUqqVTC4wm2RQv66Z3dm6qjveuiR96rD3SNiA7
0xMaOso8ijhq89INFkHps2kAtX13VcBR7hGnz5o5eoXFe7gSc7dPsWLxWuuLx7pQgIWjXWN1NV2M
L7jA46TQvXWfzaVz3DksfNT4cuvZJQN51t8hWxiIxJpAKRN4dNipbvRnPaXgySveaqCIftkpaohi
v/vI8jZbhnXwI6DSg35Dhe01ZeDmGbzgZDuFvIraE1cHom7GVNcD9uOzR6e68GQGjdtsilJnh5qb
FlTpM7QRZdrRIQyaXCypQ5+hnNFssaDRAD3OcBQzfPfkjtZL5boy+deZxsnPsh9s7K0Eekn0JqR7
rTxv+tA2tvoIHw1r00Udx5cSD6+LpPru5XSIqUUdygEoNopzgzUNLkY9AND9x1Zndf6EzDVHeWnn
WQu71JCGBOYaInF4EUoK2Ycg35uuaXQDqQSgWJoFb1oshY3RKa08X5tDBqRQkJhDc2a3Rt653XYy
4NsyH+Qt4znqor1w+AEAFw7I8M0ubYA0hCvPXdqPu8zB6ykdA0A+B+sLUhPDD1KQXcqca1Xa9q7K
qj7b9AOoHkoKFEZUi/yIWB0WVEOvL+5ojyuwAbuvAypLqtK3L35tu68KPTb3zNiISigzZs+e81gr
mHMf+3/PM2POjE3/c54Xl0D55yxPwB8sE1fVyKhNaf8E9P+4wWugfW5c6B81M+gKvGcLDzHBIuhW
fUW9byPQW4upr8gFjOTNfmS8gQIfAnwca7NWu996KJcmykYsYxgoOwH+SxIz4LjgNnSwFRIjbhoh
c3dH/Q4XKA/xKpznLovxDLpf+pY7CJuQ0Wm2TsesA6BWDIteD/T5vPJ3shx+H6mg2ULnJN+6TTXD
k2aXx6g5epyWeyAUQX1KccJyfaG4G3xkIZk2LWNqo+Iy/VCVs8hrr/qK11S3Ig6EfwM8nl/wM11A
TI6qhTwFh2GhQeUoQN0tWG+v48kaXiCZpRA5R3bXjA62RJ0oogxuHaYdYmAyGXuX3XyUPb+AvwCB
YNvT+8dMEjzs62aeGP5QUnTFXqSsP1TIjkNfvrCS1nRliH/+3AxR4HYLc3h3nI3MKt4cXEkbY380
XGdXYAJBgdCKNzz25S8xxxxQcfIDS95hMYAh7qUNwgzA5r49SEXtvQdy9aS11ImJUF2HsJquqhRY
EgHAYUym8RXU8nLZn00PEWx1vY+aE3KBFcJgd9CY/GcOASLmY8nV7jEH9aJpH+fizZgqPEpOTjsC
vDWXaKNwINwPcxl3NzePbmVl79Tu6CYzld5mAPUWdrf25qpu0zeNZCkDtp8nZoK/Z/1Xv6DZjRMv
AlGAD1pugLuXTmjZb5AJ6VZB5wybNOuct8HhoLWOlb/jSNk/TXNwPSNAkOU1bdZlnVeveRjrTdkH
zjIP6vK1qEFNHORCJlCgKV8Hn+WHoHYFFD7mbo7qMRI3r6bHLWCMofXZJTpmfC8Kl+/N0aOxaIQU
iekXyGVFd0+Z9XxfdB0YmtveWQVW/5LGPiQLsm58pbKQO6EilphuEfglePJrf8HtSr02OSgyUii+
3Z1DBXLuQYEMsAz88RVab/4RVB/fwRs+vtYId5yKYnozYx0v3XNM24uZlmWpe5myfG/GSo/6Vx5a
azPWtG14SzMwQMyzgNjWeu7qn2ZIeTl7dfA0ygo6JQXb1mHlvRi/euoXhUBE1Hx2OHpLpNmjZd5L
cGf0Qf2ajtMT85GqRBVH86pzxCebWJ7MWFQArEwKxQ5mELd5BaEUUezMqBXSZulhRb013WZAnKBW
yl57EEWB2E20h4gAPbb/2UzgGLdH52DMuhctItSe/u1WOIjDglpj2WeUyKXxAQ8EfDTI07YlEdff
XXOiGTdnF31hr9Pcq8AWCd6MNhjtHZYDiDnhlQ2olV+6B7ePVGIhmb7sUjfGv2o2jnyWlrs7Qaxt
6dkawcWR6OOj0SqzjwTsxWBXJE/O3DODxs4mxL9RuR+LzaihFm+MtQN2gcXDCfFzupKinxc01q+h
BeoQKV/gicGLuGxUUB5Mk2eArw/3OgDTRn1X3YcqXt/oFM48KX98zKFlFdUhxI/dhBA3ZuE0JIRm
Lah5C/lGOd7uKvYzxGPQFYTfNLOLi+mBd2qp3WF6xuoFW43mwDIOCg3Bm2VKkCCn2nLnJ5Z3zTmb
1hOFPHIRF3mRYKlTL10wBa+Zh2suqUJk2jMbebN734F6ZV5F+lB5xLuaeaIWL/Daveh5vqagEOCA
ep8ZMiYUwundxLpfxnS36xJcMrknE/NHGNsQNSi3HkD1nw9OA+GE0cOqCc9IpjN5zjSqeL3UPXbz
hkvMjbGDExr0UrZ7NK4eH0Eyh1/qbnu4mbP++Bp7BULCg0Nw3fctnb6k0FYBn5T9ocDkuVV93K0L
1Fwae5YG+iMSutv6Nu/XscfpAguV/ODxYkw6zr1NXw3DbQqr8ZY72zzqvKuxYIVCtohzWotQx6A4
LWrbRk7Jl09WFg43KB94Fwf7//soAEEoCqN5nJiT84r9HAB4Xgb9xN56xQHdqsjV7UuGgk8oXGKT
9uxUNHrNvxqjpFH/LCAXbk6oFcIVTdDtzViA9f45tqZ3M5YhXHskRNaLvqPkFg3+W6bFD5I2w0vB
s+C5DdbS6uIuwXSvVpxaR+h64vVcyjCJWNNtjesQQXIAJDISDwuMVjqND3/mIZM08xQM69WRoqRb
OuTszjsjPu+W2tp9dorRPZpeZneIBXVqXFkNNksxTcVp9jeDzewP1bK//RG/HVdmMHW1OIWTdw6r
HKClMi0WOlLRLmh9ED6OrXfDS8q7gUbCXxRT3Dx1Ivdv0CDJzlNLt2bQuOVQMF3KDOH4x1n++Nyg
iPBqziGt2280m/zkcZJyxC1KSXE056RWE+0gBs0W3vyZf32w6WZFcWCCvgbB4JyFD30Fm+XpG2hs
fsUgwvyZuy+N5ZaoiEdFuBMR/dnRDNJi2gX4CK+ZNRe+3rMmRWDNwiYIdNXxlYZTl4xh5L+lbbXN
ajC3clU9y7kR2YjKGAsImbopq+c4wkKCUP9gesYj5BAeimOvezJnxQOAeGKKv4Ve6EPUNATPJ9Di
PZBa4fiEKu12QVjOTkOkyFMVDmcgIpS9EKalaZwdHfvTeNxNKIllJ9MHbTs42Li9d2aTsQcam5O6
4Gppg4Dt3LgSW5CS8U8tXbHktjPtpITM5Sheooq0n3q00+04dP3Kp4wjBlmidIdpiUeoZSc8bttb
Mzde2kHXXOftk7G5joOAL7ZBfZTdUGbZ3FIEYYHuAG7QjBmvFgQcKB/hR38c3LM7Nz4YWpPR74q1
sUmHuWeQfLjnMA+v2LiQ3cPEIeRxos6VSKwLFub0FhB+3PBVgjsahT8/dMD8g2msKEaoyxw2A/i/
F42XTcsKuyMI1f3jJFX/2x35Xh8r0H+6OSSVFDKzT15afMdz4ydkBZHsVFofnDSnuIOb4RmF2LOI
oJ1+rYNw4xDX+uUP8doCc+23KQjcRdVV/vOUsxgaFmFwKFzp7Ch4rma4e3YFFcau8DPgtPylq2T4
mZcVyHgB89w4c9dC8g7sVf575KbhUzE42aphSLI3OahCSp26W7+03Pc4q19R+ulfiKqLF43sqjFL
lkOTMa9VYrqZm8bLaqi8//Mkt2V14msB9BaC062TfwtynyzbrnNxN4CfelYGQgcyR7b96dlA1QwQ
LrhxnkLZEmbhoEZvEkKuoIrDP2oWQOtejQESzIq+IRNzP1sRgjBiWPWXMqp2CsmYT4RiwKwCnNC6
bKfs053ySzoCk2fhMXpGGJ+D6gh2sBA5S9wYc3Azyz+5Xo+F337ktRNgoaGLJVR4UmxdPGcFvOXB
ThFAGbBjPA4OoYk1Z7fBY8/As+MWRyCa2QteL3uT5hY0H9Y6gqqWSY6jCg8yWXR6g8Q230+tgLrh
nA13UaOE6jxRnz0wrFynyf8w0/KGVStQUwHKNH9Kv4r6lH/KEjxhYdAVK5NZH3QKBS86IvYpJZ6o
mi/MpLq16NIHOuBJTt/8wS4mwG2n5wKap9sWuclmk5Mo39aozDpoH3kE1nfxxu5yD+Um3dCdugGl
JaoY9wiuOg6uPGNr6LHLwNg693xvGNZYD7MnK5isvYCg40KOVfxC+WSd/bg8mB5zPf0yc9HMQ9Ew
9vumqbo5bIGaJxQSHhqBPD3tUVeaAjuNq6vJP6oo/t4OvvUDGmsJkhU0X3RY6ESjmL6jAh6UlXT0
38DpQ2eAEYQLbTWsRqrEs7bUBIozDiqQuTugYvwSQy91cpwO4W0XaM0ahSSr3E3TU0ui4TkDtAoP
8htVIzpjxZfMBfmEGbPyVh1zj6N4FoO5ZPBgzg8WT+zAUOqxxuciqcXcLmkH7C80r7xz29uQB5pB
YETxX7U9VeB1QFItxAJ3aezOoNY1Nv3vjpDt1vV8YN6UG3yKBiFXKb/iLlYriDRkKzxaf5E0n1Aj
CsprcGwIdynBXg1ifIpFkAp3pkFZDQCZ5hCOOGymINzxufl7/F+uj/Pdrh9+n2+M5vT7sOgQL+A1
uUY94kaqZcPX0AYsJLQhA8tOEQfnBwD0+ZnGVv6VZDVZ8MGLXyBC5GHjyewzwuPOJkbNMpjxhNxb
hYTiph2UO6jbpFdQgQ2bPM6xYlZdejW2EVUqCa5ldz3UNgLD5YDrEJqd67rVfNMD8vwxieBrBOar
i0BpyXNdQcMbDwjsVsEazHQAJDKee5AoVggSAcXQH1ICWPlxagFjiPNx6U9IQILWP711AEls7Zw0
W+BurFs+4h5qsW56dZkT4a6RFXJrqXjXrYLAGQiDj/7ctWJrwaOGvoKKCRDTIbwZc1er+Im1VQ4d
KCHf8Y5PUSwBpW8zGsX+L5RLxyczaEym2zXj3gMTw6tSo97GI4tW3tg7n4iIHcGK7j+T2smOYS5f
mIqgUm4P0BaqFT6cOMW6b1S8InMXGDsBme6aoWQWXRSMWDsrRSYcxGP01aVtdnJyxPUt/7Nu8nfb
n/wXyOSRNbBizUrOVQFuOiNpQ5Eng7T8lwjJiZPXFq/lKOMF6Ua1toR76P2wfwZd+/BcgzgIAN+C
7acZJAqWrww64jYDegCjxq/oaCKwALya3jgR8HRUgFxGPL4CJNzugLMLLjmgALhupfru9Bzbi7r6
knpFvsLaHssbKLqd+tYnifFowfZnNcX3DlGrREbIx6dQGzuEIiRLHYNOS/bhYrT0KeD0kApZf4SF
Az0vm/VgMk+rj9GLkhGvodc+hDjj2ObIIeCH+BhKP11hJUo2rpjEIs8QHwEZW7bQDiAuzZCvSo7L
HNpcaRJ6rnUqgOzcqRavGdz//gvJnGzh8radZRKLbeVa1jEend+NXfIbFMvqp4e9A/Ky9FT3NNUj
qM5xjX1aujn3wDj/Siu2FIFdfq8pInqBANgJtaFsPfTYJ9rKHveBxgfbpApuXUtSqLmn2bewJSDW
96dfbpbuJkRjvkjSiMSesvjg+0UGtRXRL2wUgb9RyF7uQJk0JaYr8iDYALOCLN08ShiYUvIq9dfA
p4k3JG6bZeiE0XaaRwOCgFHgcQR35lEshlBd3eE/YSE48aaJA166ll3NTG2PGoRGji+A6Uwvk9vM
iDd8gEvqWf4qOPdKfQWgq/+VRk+e3cmfSAZXC8Wc9jVAmdNKTl59rBwE9/28AlUw4rxXG3DJZMr9
5iuLxBa1k92vivtPIwItX4o8E0lNhb4yQlF6blXdrm7z6ejZrAHxSk9e3TlVG6Gk9ieoe7H+637h
EfCjCpj91pVlCDBB3OCKA1dBiRLhjQKjxsWPgQAmRbj2JX5HwPiHHUQ2ARp16BMPIXIDFiGJmNYU
FkiReJC+MY0ZenQDQgGqisAn969z6hJVFQ6PrS1eH81JzI0E5mTpiBFK3QhPnxBfAoTNDDsyYv8a
odjTYcUOHzOKqpbXGDuJTj01Ed7F98ZvMqyOxm7NxxJ41Xlg5CmAGbUknyAyS5960xVFEYEdEoDV
2cX2NRQyWDog+eLQPTLiolmYwylz5kNdy02TDqf7CB9Suh+GlOdrc/gv/zw6TwiwXGNPrimiI+/a
dusjcoqAlM1d2mXQUnXxcHDSIXu3ewLJSz+D2NI8ijc1X+imH49mFEl1MKpZ9rM/cf48T6k6x3oz
U9JedwvTNVOOyH4tTTfD8uY+pemCtWPjezzc4h60d7JDtCpDmRzI42y6eNjM0TiLP/ijUNV9xBj/
8vlvNixYtjLujsjweKA8eO3aCmXr7hBd+iyMLhFq7Mqg0YeH3VOKLKoSmAnjgf1tdIEsJlQyEYlF
huqfU4nAT0OCAfqOs4vaeS6Ssng+s82Y99FRzEdOVPw+MjZslX6P/uX330YBSoju8zVldkzBsssY
CXedQp0nGKJQuQw9SM9LzKHnaaw6zOHdwfgimUcWeTTI+6nGJsz55vBfJyFdEu5ax++WUx5WKBSw
xJYOAOpWkFy/6CrLULPhYFkpANPhdYzk45+BiYXZCUX+iXF72GMG7l88LwC3R6g6WpjhziNHoIrH
/cPPKgjdSTp9KN8Pn7o0ttehtNWOsFjtBt+rQWE393VUTjtqN6m3eox7bY1x42qMd/97n3gZAS4Q
IFCwcS0K+4wiOP01awKxssu62+WUjs/E6T6MPRXtwp8mJQkIBLDMK0mWXSvpWJc6ArMdLvZuKWRg
YdmRu3KL1CPkOjIFMmDNu2APlOXd25yCxWV8Zu2L6SD3h7NGiI/FSHEdjc00bglsMSC8eKrYOQRM
IjkHT+fq5cUoaw9BHhbjzqqt3TAylAxn02vqVt21tQm/li17Q/Xf9AFmB7BGrnne2q/dq0jD4VWm
g4tjghLAV4N1/n0cuCAErTJ9nhWZkyJoyHp0W4L9FQi8AFn6Kdw+PBBaqhcqgNCEtIi/oUWqXrDU
zbY9VuBLM2rJpjxKHX8zgyV3HSyR9sAllH1CtVg7bnZ2pwGIRo/HR9NUPZLcUD2bIExrxcXi3n+M
m6OQ91vbK8mu7xk43zuLpsu2RnQ1Ltph7w+IVSzS1Or3ph/ORnP0ly0qCWhlEJnEQswF0QnxgPeJ
XHrohjA799H4u/FD0DirQvP1XwMoGAD/GI/sxWMA8b3sXHl1ccT1kvxlN3NCUfJ5AqPIk+mpgIwH
qM0sTUGPqfbRztg8+V6DWq1/yn6M3ccmDaVoj0Ii+Dy58HuY7kcRqoce0xmbmfOPrzH9NTvJs70T
QFPGU5pZqDIHpYif9tuYVUWLSoR+QppuhH7FELH5EH1zBNkBgARLeiB5i6dPmLonUKt5J4/oDNxO
09IZrPYUTCkIoh1aO8vCKmqA7udRD+uHEQqaUuNCAVYZ305M9H0iuIxqb6ggYINuDbHWJShm+BNw
w8W76xQ/yQxtMoPMv+EuCV/hk16QYLxwx6LvwDLGu2AAzaRxyhQXeFxxAnQDJsRtXSbAQ8q9cVZ5
ehRIR1+jIEA+DdeEMcvKF6ALDuj9jyIe9nLWlzv0oa0/OQvYxUAasEaRV1hQwVNeHkgHYND/sjTO
Z8EGdgFYWN7xEv/7PPfPkf7HY45RoVgMZeS7vp6AKUCgOd8LO52CBAB6QMPmBpWN3bLWJZ4Tdduj
XNHqi0OFgtWDOeqMUesAm3PS5di5zU5mnErS/fa/e5kTWIWMOijoAM39axIzfD+pCHN26HcNdkR7
FvdyM/TxCwK81j73lC+O5pCOdYYKKxgn3JB4aKCoAWi/cADGDoWOuA5oimhIkVp7iujIoqlPKv7R
RWmxnMOI7cIkHU0m8r8nJc0QAAF8bzwtN19Dg6neebECjQsKVDmZ0aQC+/M7Pd69/2dY2qM1nv50
FZ3V8QxnngOWJrksmUpG7rO9coou2zwY9jp3un9A4SPLcvrTvc8AniUFUp9qRFGnHq/OZ+D77tU0
IiD9sYBQ8FTmeHoNubSeaCgq/O9691rL0rsynqFixErt5GGL8QxeShYi8TpPZQaaUECUmyDD+LDZ
dvARM93tzUzGjufqUgI/jjIinOmihv1iheL+ecYkIq9Gera/mXOKEAW3Q0eeKPZYIFVo1cHt8Lwa
0njACpUXixpEKj0+GHLBKKQTPpJds8OUZkurLdQum09sjZM5TDMkHp0ikqvHQkzMK7tH9/9jwfZ/
u0gmIWkO+MtaDdj4aOAbsj4T5xRwZrBAz00wXrLJV7ser3kfwDTYeBO+IQLrPZleyIQ4167Dz2HM
fyifA1X9x2Q8JoiUA0mi2+3kgyKaDa11BPstXaT5ML2XGuWUqk+7mxqrYFW2VnqMu8HZeo4sdwTE
2gcZ6WzjNp24WJ4/LouKVq9ac2yaBz96K3s17K3eBj4KCZIIME00WaWqQ8v30G6LDyTNMNgP3u9B
40HIVBw8ki9sbIzt0i8uzZxYhNxoeIJu7Mr0TGPhKbAr3e7HMGWsAAyVjps25hIVC2mwlEHpzaJp
HPrVubXxJh29DJbAprUm+w4SdyFS2peYnkLfZ6DlRMPwNr52oFSuorA7m97dnsU77AWtAxIQeq61
k1/SgPo742GXZXmNQIq9QOra33phBl15FGgAkiBFvnnMblcgaB1rJM4ftkaW1kq7ZbU005gJe95P
G6TV8Y3mP8qfG1Wz7qnN82Zx/xNi28XaIHBePKmnLIEAr3vMu2Hz+Jv7wK0vDcKn//ntRjWB2KcC
aH7+s407+PHv3+5h+vMNH39B4UVIiRRZsL1/JCgTZqAKlg+PzyxCSNu6NTJwj08dqJWuUAr3+xua
CQWtf3/D+69F8wgUzPO3u89N/AzrHXw7423mN99Qgt7t8UeO8zesuvv/7/6zjC2KwJn6/e3M2Xbo
76wsAipq/iHM2U1VfymI8HeP6UOkHRdKWMUSMDz+DNzRXO9qt8c26KMbUmXPkoTxJ4pvwH1YpwBY
Oil/b5w6aQOrOjVQ6V7FGhIPXdic8WDyn2uCiFyuUzxlKEPWs/TIwXLcr2bQNBxgDNePp7u/GFA0
3yEAujb50LHI+0PUsh8P/9hB/BDvfCw4I3vZuxbWenymz6+UWsoicm551pDb/7B2XsuNK1mbfSJE
wJtbeoqkSPlS3SDKqOC9SQBPPwvJOoc1mj7d/c/MDQJpAVEEkbn3ZxDuOrpDq5ziuTRWjrgLYz5a
2Si72T5WAqy2Q/RJ6eK3IXIULlLU8xzyoLflsM56p/yjzk+ajWc7zfl6lTFuiPn7+OjOc8hRrRnh
1mKX+FfOMw3a2NwDbr6W5KihRWaqsitkYv++31AXoA809yKrYgQfdihIFMvb/aLl/qtQ0+Yge6Rt
HJ4cvbleU1ahuU8cdEhCsn1/3YzxngR9d/1IAPuXWzXOgPEbXwfvZPh5ft8oGgTWMYjO8sxKM6hT
oi53suhYKQr7lQ4CITLbePWpt5eow76G7XibQPaQB67g5+PvK9yq7aSMIeP/dYVbQ1p1v69SQEJB
15/1kNqjXa2G2RooM6FtFh0b3VIMKPVBsmc5j8j45A0Hss4u6fa6uvc8LCwGNWwfDNAFK/I59rMS
usGyN/Lhi9WIcKENxvgd06xT7fb+L28iV4NIDGtCLOORsEctPnV14FNq+MMxtY/WCZQvYea5qKZ1
+YsOr2eVoXv7AHWJralhqPfcrra1w945OErv7r3crfeDwjfXKBxpj8PKS/N/8HCNR6BaZYcJ6nzU
WPK3Rp/tZctgeDPjKCeXvND7bDxeazExXwy8CNYgKnL+BS3/5XyJ4TrxfkVLN5i6RgAI8zmdrT3k
SWM+VuhCbaOm3Ee1FhEz9YKz6oEHAV+sIAzap8tEz9rT1NjqY6w2L7LeDRJjFU81PptA1OBUGqu8
dJR38KzaxtN9m0QywwdxKvQOMWRhhnseDTw752p2iAdRDepz/GBNoQsNzE5bRHk9eJYblokEIcn4
pgcxmOmhacoWjvJ8OumoVriWdie0oCC+GK4ity/X05hnL55N+qwbMK1wHTt9KRXsLuwCfIcs9h2U
q7hQf8nSpLQuyvXeSY5E88V6RL1+iWY17+L54OY7kCXtsyyIpNyiqN8+yLFZPL2YQaTeyxJ/CQrR
mG4fZddUAALsCNXvCR8ozxn7zz2PQqkuzLKJiNVzMAYtwuUyN9ZTFP2umzL4XCiPNwCFLcJ+smM8
6H81zx3tbsJofCzAG/9dX1pzoKFXE35Ip1cc2AZg1VX61iujji0Db35ZNEpinkZsBncBIK031gCv
qlXFF+jq02tnrWQnLffSs1H2fI+ZwdVj+Ey2xkpgHpK6Ful8xQclMLeOGj+Owpnck2ydyH+DQwpe
RtBVD5bR3tdtmr2ZWDsepjaqCcczqOinYmODsdjIQVapKqB8IzYPON8ccFXwN8HMmJSHWPoleRH+
SOlspSQrDbCEREeRgpmCun6KCWuNSac/dIlRo4IdJeuCT3gjG8Xo+mfyjNeSrKo7ESzzdOQRmod7
pLQPWmuR8RpKEpDItb4oXRCzTWAmAsHePoZcAIL5l2Y131F2APYTzTRx0ykviVlZW9ufZs7cgHqi
wivb6+xmZlZ7CyTXy2+NA31Km9PoWoeJF9ClH7ZflYskK9SXMrRJtZi6TiDb9HYC5a69p0wznqSM
1mj8Fi9NytaML6X4QXxtdZ2pypN9KXrzW4J/INR11XzqWqJebRplJ0MtyNwlQ7CLVMc/h45RrFwt
yd4iW/mZOY71kQ4P13kwI3tQsMB57yzRAr7qlQcP1YcVtp+4Zw3py4Td2HOET8dz3+DQlTjw5+aq
uDGnBawNkNVzY9Vl1aYgnL6Wrfw2JsfeFEBE59YSnevn9nCbi3zcHNVK2qNsd7wsW3cOXzLlPfe6
/nnss1WFsPYbHmca8IvIWMiiUVp4nYddhaR627yxE8NiKxmgT8ydjczH6ln0T5qf1Y9Qq67Vg52F
h7yY0dFzr7TgmYM+MmxHtbMOQmnThWkp4jTrU6zUJhRL056Gk6yTB6AIwymdD1Pc2iustugyjxBI
Ko9gV2mRZV1FSPbWLOtkKzJ9oKdy+6A2abzsxOTfN3bgnNrCGZajMbnfCMHdBYM/vZYTxhqF31Rb
OJnRF+yI8fxI3W8KhOZVrk/mMeq1+JKTvoHWqzvf8nh80zAFCchsLEI/F+AaRXS5HZzWPzUsdA6Q
GSt3kbhesp8UO1zILmnk/O4cRKhhm2p+SmyoTQubUN2istqG51+W2V1sqoyPJ7Ly8dIgNHc3CaA8
kh3Qj+mPekJZSTIHWkpAekLUnGAVjF70Q7W76F6yA+a2du75fzFOzmJaw97V6uisTlAFlIZEvG8l
3mNoCe/RbYCPuDayidSMKkEfZHLalWyTdbbbbgavnc6ylFpJsmsEinIh5nz50vabC2LCwymeJyt8
3d1MuHtFumU/hnjfICedsTExWvtRLyb3IXWAudAmaxrbUtY+fPZVWjSoacZJvDYggJw0UNluXcfL
OE7qV63If5/JOmhW3dM4lEswFNFXT/wy7KL+4pR2vncguK1ltR9EB8/pTJK9/Fph6YOUQSair/Gk
/oCy3z+EeEffj8boLGT/JjeQiigccY/mXfbg6+aHrLe80mcdUNnI1vCceW51lPX8trZommbdPray
4Etskpyfb0cRSrpNkWDbyiJ3Z/19d0K4w7qY7wKFmUPVOb/vrmcptRS6v2mQUokrUXxUjnYmIlt8
meLCWtnJoJ781qsOFRr3GyGi5GXqgSgQpyk+YIMvk3Ywz52hZ6vONHwkSAPMWeaz2wELa6y7++To
2d2f9bKvqZqvgemGL31vHrTU1r/4Q4UOWZ6Ep0rroMerfrHWM995G/T07Eeu9jM2ikdQcdmbEfBn
ibpQDrExiRPqFDBHzbB5Byu/D1h7/9T88iuWaeaLWiv5xi0JvhtRq96LYIpmMVP/a6IEa9kVOSSc
tryyeS5gf296swvuVKjsZ9SjhqWujTzEo9kjCj/6oNom09kbsbdjg5FIsaC3Ka/bhZjG9KtVRt/L
rPG/E0m4LxDo+Kj0aa3ysx8uvP6E6EkRLzob+RsYIwuoHxuzyOoPL1QvmNx1340++pj60Noptic2
Ko4wTz7gvaJ8Qi6ieOrrig3o6GsbWddPZn2GOLbLC1FceyAjGSy91CSMgfPfWESPYR575zKyQDHP
ZzDxm1WXFtG6dZETWYcojvEf8A61TlKa1yv7RqtKHq+trQ8vKXbbaJ04iBeR7u6Y568h1zo+1esQ
OX+IxOI6HqJ2k7q9soiVVDn7rtAP6QhQLkGj8Vsfv4I/dr6ndecvkUTXTvzD7JOJHPSynhu68UcG
D/lbbIt4HdTsA+wRiEqpCuTVktj5PpkljIwu/FKKpN9EbqzuldJSH90Y42jZY+jtZwMO5kuUm8EO
3VYX8J5dv3SZ9iQ7IEmULRD1A3LWNPVWVyLEHnXyRUAxgdc1Xxww2TslzcpNjUGP0yXhK04M+j41
PbF2B9X6ao/dKnLy8c2vB3Pn6vi5yPpa/d4OUfreYbO37YAfbTUvsr+mWWZ9NVwiCkOqOtuqE+n7
mH6XbQkc5w3bamOHlc70NhrNStZrFhvVuMl0Yl5D+EpAeScvQXzHWUVKtDXsVFnWVogFHXuJgzwr
5+KtTjaYYf1/dBGmZ8Kn6MzVp7EDSPs7/AVwGkXiTx7qGJxyFZXGH3V5JoozNxFvyRTgEfV353Ru
wDfCRQ3c+vmpXm+h3IZBe/pU7wdFfupA/PeJPS4bWMtLIcRbbjX1QzUzF100fA5/V8F6bx4wDbpW
kWWrCSLBilXY1obmqK1KnA4fgsIy1q05IHjSe96mNMzy5LHT28GKHQ5qy/+TtLi/D2yvPGRF2O8a
1FdPlo+iTpuUZDAU3BUTNKovYdygCeDXwVOm9Sj3xixGY129BwZQnGvbUDe21vuLPLd8NtbXz0Id
d2gksDO17fws6+SZn3rWHcyge1kyvDhAyigLq1NDQipKRX6+1sV1hrVjpqarcBzVJ8jgwV071QBY
fXOs2OuFSwDQ4kG2WmlbrZwI21ZZNBJXHMux+F7UmfrUmHV3j9jiMQ181JT1OCKjayU7WTRNTSzy
MvavrZGYtqaX+I9kT4PnVu9Wspc7sX6pTdbxKmxFgF9ozYzWRJ5QIIoa1mb7Gpn1MhkNZLIdIoWT
2XdrWeza5Cfc+PHiZn3ykLP3tNoUkKhnGuvSrlp0LxmU4SJWkDHZqYiUbh3bah5rlyiwmUanblYL
TlorOvW8/GWbPASirdedHtZr29amFCB0dzEtW90GIEj2eeRnZ3nQzCpZqZWN0aBR5Ne6qJ0y2EpB
iDurDZxx7izr5BkMznqndiQ4b3W+Evor1F60BcjDclr36UBuZNbgybwOG3ZITduU8oVxyNn1XccP
lPfi6Yb/K0rveGG4H3Hl/9K7QX3NamUCltSE57Zo3B269RFai7Z5LzT4u6VRVq9aXEbkN6r+Ayyv
ZRjeL6OOn+PnvFZN3lCjfT20mYNCXZ89VEmB1ez/Xt/PjZ/qiG3ghNMtUiv8VVlBo9974JmhZKjT
2gRYcComQwMbGX9g9jGi6jKOB3l2OyDQm221pINFje2eNx9C1iGwHufT2Kife50M8c2AT9brCjx9
WXft/Hc/2XrrPNRatU5V098psNG2mOCOoI3s6E3XFAXtQNXax00QvYVJ9i2yvebMizt6M+cseNq8
Br4zEBrOnuSQqWr0O1KGYik7pexgQX7B9iAKyztl5LUxCZhFKAAbL3ZsaqssGZszIsPpTlOrDPyC
YR+rOE03YT1ojw4ksaWATvIuJueRIPsM5Gf5RdJq4cNkj3yWIaFp1Evoju2j2fAGySpNPWpo1d7l
rhLspkqdzmWYj6sRg9lXIdgll1/4zcmOplWSAogbsSDApSYr4K3pMZhpUl4HFXIhy/IAJC8G4dBN
eGcmf7XIOWR32ec6RpZ1BcVW0b+PjZk9hLMkuTaI4jjk1VlWxXMVCATrFIt2K6vkQZh6dyZWsJBj
bvXyTJ+1yq919Lh2/Xt+pMG21wnVjDhdljRnN8yLo+yvTpGy8a2pAYhleFuLwNZhquLqri2ERwi+
C09uYxgb8G3JBY8Yd8XGZXwqRqslYWxU8zu3xDTLCFZuB+/MTEztgGILIgbZrBai1W2ykZWxlrvV
9dQNUM72iaaNB3XUgaBp7KeLoGueepGCBDd9gtWZmm3VTiCMOJTmfszqap/PkckYRcbN5NXppVRk
KFsPnk21yJa22lRf8HcO0QkltNgjTAqbM2epPG79eRO1AFi47kWF1JhfOFvHHRfWDPjoKyW6YwOO
D99cdMLOX8CXUI5xmvWvf3frHNCF7gBjpgiN3938xvYxk6Obx2yyXs5mz93AtfzZjVWIDU5gSo9J
29ZbJXVJ7iej/hTZdv0Q8gtut6FVLX0dUkCPIsFd7aX6k2Pn+q4ILJj8c2cX06GnHGrP3NUss2Kp
gXXbya6a2qZ3nQJcWxZNp8WI1Kv0nXBICSEbpD5lIcqalmclr2XArqebdPtLG7MY5t+vfUsmpCTC
Vvup5D1rrhQBdGIVC5cwV7wI6i3bDMxwwdOsmySrHhSlMZdNB9W8jns0mrqM0CFJgG+QyE9F2BG3
iN1dUBfuL/JzL/4QV+9lZpVLR6nMRwMc3KZFR/Vkx4mx78bM2GFH1N/LGZH6yRHl8lEz74fwW12w
OuXdNceOrzNWGeideUaz98rlOIsUmsCi9nKP8692QZ/qyIhVd2FGaHuydiEkxbgwhxwfoDFbZ+gP
oZ6uGGX2ELVl8VJ11UshDP1+9Pv8hbssADdaRGTmxkkpkLpzjfpOtjpdE6PfafU72UrWo0Ldybfx
TWUsYVhr0xDrHpruHgxNBf7dSN/dSD1aszeM7bA9CXzvS27as9xo1N17cQMws9d8tucthLCk6heN
4bQf08YPlPKjTtMBgAiSWGop3qF2eEdfqX8f2q4Z12mRGotPDZ+Kdt2w24IcKeunqEA7xMPaMZtM
7xi2hKERxWfTGlvs8Kto+MmKDEHmQfxC+fAVo/fwi5ehEwyvSJzjdLB2DbwcuC5uec5ICK+Q2ba3
tjl6S15vfOzzoYNgcLA1Fx25wcD2XVYWuNVi+D0mZKYtn/fXFC0iMzCPomn8Zz8Q84OitxhmUsx6
r17XnYUVydwZ9wZ7OxkmchtzMew8dJwxqb5O5ZRedx8q3YscOrErfkTwaOnMXe22E0uWPtEmZT8B
LzKYklWZsvEsDGUw3rqMn59mxb5hCBdAkgccOSJEB6xVmYziQy21p5ws4ze/R6hed2zvFWe5cYkX
cvakdmq0Rnj64GUOOoHhiGZrPBX7ASQOyieaUizbur9jqeGCZ6dVc8x0q1huuioSP3/K5sNIZoFM
w4OsUf3g6DnTXqXpFIa2d9K1wprwU4c+rdp+tgIiJNSVbK9HIsJFj15x0/mnmLj8sjIHd5GH6nPi
wL6ykWTYjqSfNraf10upLCSFg+KZANsW5SKvSmCt6tTgNZbqr47Jn+cm+lmWVELoIK+f8bptLhqa
w3d1kderIHes97EvfjqZlT2UXqPcIw9N0tsSPEf4b8zRyAeyyc33LOx+Wnxm77xcOjxJgQXERhct
UWy+JGMg7gtITOvIdUESew5Wpppo9nUA3dpHb3LE0wgbJHU68rR81SZ+IPFnwYmw7YONjVMBi3ok
hT3+MUataLtEi5UdAcDvY42weWYiQF6hh/6by4JCZK6Xzps5mv4WC5p8a1dl9xDa5Sn1Rx17OIOt
f539UFuUXQg6hxcnrh6EEsb7YYjsAyLeKELOBys9B+W3ogrbYBEI+KJF1P8S+kY11O0QVd6XsPDF
ujXU+uCygTgH3OIy7lhkGSg4bHBDN8/11AVLQSwStlAVoxTthcmi7RIH2qd6NrRu+qbN1reIp+QL
3ylLvlHjplDdtxCt3e+uG6GsIiCc8UKJt3aNMoqvWuLNs4Fr1WbY/wiscVsHFYm7znjuc9ODpac8
BHa+a03EFkYH0ZEx0Zdti/m3yEJ3m6BJfiiGZtjZrnLnT0W+1kbvMKVNv1AJehCI6YZNHxn2pvC7
L6GTt2e9dKNFk4/Rd3SZLq5VOR8lDw9SznjzIoO+8ZS2vUP69c6D33xPh9lkHobCfT6CS0+AgQxB
GD/IAwJl2kFJUKWfqxJFQVYsc601uR3tJJxRO6mi/DK45aWyc6LxRf0MfTw9I+ysvhSKhoCX5tzr
cdmcRqu+iBgoT5nF8SHyPmK1y48qohNePIz7wEEBBXh/YR6Ve7+DqRja2bsAlbEFm44001xURvs8
R7Yebb0X953dQlxXALWZShytarULD7rXnbS2c9GsnxGHMzAx9DhjifAzKUMwUiPyBbJeHiBjgaeX
XWTZC5uvLPpzVLTHlwHPp3OVxi+tVjT3BFp5kiZBhk80/avq5vECkkW2raP+p0sm5AH7ZuM0DA7U
RjOMlqw2iiNnD7IR0XjxgC8CcOUp+U5Ynx5Cs8a9FyXl4lqOdGdYjI2eAqrL+3U5uNVrZcTdGnvS
ciuLtmHz+vE09GWDCf6bV45L0UIDJcpm5IfrqcOu9eCbMP2WM6jikATmI6lgZRkK7DBD7y5vxks1
xtbZzUC1inZtesZP9nXVQo3b78K0+svUZqSdCmQ+6+h9qnkOY0Vfjl3c/BLmk3AdVH6S0DtWpJkW
qFD1qyGBPNPFWMRHSufvMPAj4MTjfMlQ8rzk8xlp6EumpxUkTqpkY19AlBKC30pZVHUzu1e0+nsC
qqfAj+25TtSedxCyULLoRMF0Gl2CZbznnsF8isesK5bQIOznslCzRQRMgMT58Kfn3TQX08TgrRva
3/6V5Z3sIRs8Xg97Y+TqfzvrOShlj1H6q/JL926o0H50O3yHYN1ku8iEYQU/E2ZyjTYZW+5xY5RG
dZ7c2oFsqXbEcIKL11bFrmCpfshd8nIhj/+OdwjJuQIpBQQPpzOizMXajyL1sZsSB/cnoT6X6UNd
swCdbZQf+j6Od71Z1/s48NrzGM3JFy+t33U/P6kVT3qSDvtOA85ElMtY2o6RXYzOMnedP6k7sNI4
zBd6utYsp9prNrMB7p5fGaIiM826FELyWldr+8MtsydtxL6pKVQVOyFlLay4/MUu7z7kt/A96LlD
ESYFEk1Rt6vH9t7lUdomuiu2g+WOF9VxgxUa0PqbSoJSt7P4V26fyGQBHedhvthD67w7ITqnVa81
jySYuk2VtgVYlxpsNGEs1lzNpWjMbpk3TvK9KoZlWNTphxrWmCDkUfpiAw3c9EifHKbJQKXFAssb
ekIjpz+e9NZ0n13P0/jJ3hDlqr5FoQW901WrO98UDnhC8aEFCT+UrgMU32psgPBdfECKOF4TuRnv
M88uF71lfY+1MniGijjuNIRTt4ieei/s0ZGKzIMfyFgAIMyz8XHMTAHtp1Y3dd53b+ii3skekd1O
sz1O9qCLpth2Q7NTnSDdowlh7zXyD0f+lwmpv9Y+Iz3hrSKE/NfdQNB91KPxmBP2XQyR5z9bpkk4
qB7uZuyJMFAIrgbQgkObniKAejBq6nZdW9iHB3yWKxsn1j0vF+W1i6dw4fYu6e+5telcHGcs81lV
ER8l8cCiqOVFWgOpMMxe7LuO6PXkavm7lzofAqTppfJi81IY4c9o/s0llbUowVEv4fGhsOCp9h5z
r3E79En+GOhz5Lromh824llZ1Gkf7HI+KjVyXiqkn9aalry7Y12uyHt6l2w+gFlGSZXc0c63FV1B
36PRVlMNZin0a+8iO3qeDTQ/Jol9qyuVwSb6yw/LPIvslhJXurjXua+TpTbmOt156AXBZiUI125R
5iclaDAgmFKEn3ojPYK6+OoAmDxFhrUuwuYJCepoqU/6cWq8g5kRx3U8VzuVZYJS+hhqK6tth52X
NvoeH5LxXM6HaJePhFxAGUS7MvCilWl3+ps9oqdfD8MvyHBTKNixI2v1UhNvXzStV6wFAkn8XKbB
dEcGYRmaioWBV2ns1BEQW1rZGrGawNn5iZIv+crzvGrpl9DTkYFxMYEx1HI8TpBVl5lBOjq2jWEl
rIQIvTo6UOq6rl8kbfeEWFC2k3W3A6ywv7o0ri7WwhHGgtXIySRV8OY2gjCMY0avsxrlqs8s45J4
obcJIWf7mbUlIzUdIRjlu8DC8UboFYo/UXsStZE9oajAuhr3Q7BX5rCXdVoG9AV1WeCginthK+B8
aDphqGm2iXMfA4NVMm4T31RFGe9Cs5juwGPz6fhkMCJI/ccO7BELweSL0pB2EJBw1z0CzLusGtwH
FdtV1dF7Nj2GDVDcJVYasccJo26ZBll0BDOc76OJgIULzGNVOZO+MkLPR9xFPAZEwz3LJoU/xYp9
akEo+vDVHpQiKB5YS89sZ2wjJptVUwB698XGCACj35BFXtrWL7ivEURPzGe+PzYYnSUK7/nF7WaH
6+7FgYx8IfKZXQ8VeelVhULYepx7yYa4avz7tvwhCxjQqmsSpsnKcerpgsKUtzC0diDLYkyXa51q
2Vs9dU3wr3SRDewWzLMFRHKuKUWcLFUrZwGsdPVx8Jzq2HXp77MUqQUUupFhRPQakLLscz3ll4jv
Var2m5Q34am28JlWVKvcZprnw6rkwNfA23etQ/w+n05WbfMCyOKHtlISHn9+FlnBOjjwotCNsQkU
ktpyHmRd6xYEGhtkS2NXZ5vU+CTpiOqC+ttOap6vimq875ADuqgoGywNPwweQu56S2guJVsoUM0P
posLmOjIQ9cIbYWuoMlr2jcPXqln2zY23/uwT05h/5MgeH2fdmO58VwftZgIB6LGR3RTnqGpjEyO
PL0dWud+qIaR0Cn2I4Ot2hhNOOhVK+m7jyrKVwt7i4VlKu0rv/faso394Klyaxz04to/2ypfiihB
tCdKDnaHZ7LeWbxa5qI8CEQ9YEF6xVAsZJM+ELfOxUoRqX4xmsdIijOpdoo9Dx/wVbtJJRy3hxVG
+mKCVMKuV59DfRjrSYEleahCjWVBaHcbLVCNq4BT3XaYxA46+kKzhJPsJ/C1Qi/aPiYFOgJlHKSr
ztHMuzaCr+8B5nrWQrt5ZDu9UIeseEb5cQ1MUnmYF+p+12hvRupVxzqL/GvRKrNsGY8i3iDggsdK
3g/KGlNZZZsC031szOIH1AkwYrkQdzxr0UKQqXqwigS8nJdOW8vzAVzVymuIt9WjGLOl2dXNczCO
9XORuZcSMeH7MlDqZ88Q1rIfx45fWIquq/lbUhTxym/9e6soxakvR/8+j+2f6HPGb0EW1/tIDUuI
G0HyZifEJolDRjvZmsCjBiNPqky2+grGVXmiPKmuqT7y/tjJ6sHpsakLC5BNbDQBSE4h4g1kMC0D
Bz34EPaLlSYIeOtoh8Oosl+yhtg3QDN15c5Fa1S1bVnwelcSx3rJYCkBCdXStRyre32wReG7W1/H
diCHedsbKPzSmRVesykmP0AnjamSfogQbYf/JYs65qFrlPnVjeycCzDpJrKj11Y1SHJCN2G5vY4d
Bn+F4I+6lZ0NyBSrOnT9ayv2f93KgWa/k53VSAB66uc0rLzuFCpLs22TLbjRneV4/bkPRmeTRVN5
dJNDQYTuGbevXlPF88ykec7q4ZX8nHcqUBbYofCAur4xiHPXpnso7d7BMRTUWGRdq32rJphZ16re
EMm9CVLBV0s9Qro0Nw9kR+5c4Yqz7J/XUbpi/xxtXeRlMicXLPEi8sRqnGJQR+4i04YfeWn138oy
1DGsN6wzvPR4F6Eb1ZIOu3RW8tKpWIXZXq7fEVPvl7E3BG81oeONgc7BRrZqDbYfbZXiLjK3FiaQ
vqboL0HkGq/dt6bKgp0eFoiWC8J2cWbXq0ap6i1oZt5bbjCNdx42FdY6tpy/TtP51NSySl/+0eGP
UzPTyk0ys70C6xGj9+DV5s+DtDyuFGSAXg2+bQ9+ihHRXFIsYZ7jYHyUpXjKi/sKdJ4sgbGyjgYO
PYto1lOfakSe3GFA73yeFeNUYzOra61iWzHOo6/+PpjK3lGgHN6qWfCXd6kPmHLudKtPTTQXwzGy
l58aiiBWF/hMjttbZ9mFeAR7HRut+b8v5/dsGK1a014wJtjA7x7f3cn2V1PrieOo5epJ1Ql3dTrA
wZg9cjgiNhHNjkLyUM22QvIsNaxZBwPD3snBUUjWaX+fpcWcZO6xDf7UIDvLVlR7Mf2YZ5bD8GIO
0FFAyGI9AaK+ztoQWwb2RFKqW4BkXiXjlN8VTfT7ADcwvyPynd/Js1vDrd+t4VO//6LLbXrgZgje
y/lv42Tx1ud2pf+iy6epbmP/8S7/8Wq3O7h1+TR9Eyh/3f4/Xuk2za3Lp2luXf5nn8c/TvPvrySH
yc9D60f8HcPoUVbdbuNW/MdL/GOXW8Onj/x/PtXtz/g01b+6009d/tXVPtX9f7zTf5zq39+pG4Q1
q0OjwEx5ZGkXzY+hPPyb8h9NSRMyKidHeB11LXdmUvxZvg74Y9i/vIKslFNdZ/lP/W9Xvd21KnCh
Wd9a/pzpP833n67PZoattzBjVue3K15n/fw5/Fn7/3rd6xX//Evk1dtxuliV6De3v/Z2V5/qbsXP
N/qPQ2TDH7d+m0K2pPO//FOdbPgv6v6LLv/zqVyvRjq3Nr6NihUdOqWfFRIBmx3Svw+yJRnH6k43
LrJa1sizRg649bX9Oj7I5poE0t5LsWUzRPBYGJ25DBoLblVrKQ9FlCKg1g7P7IIRsp1LaQmTsAff
MrfLMVNk2ndk33/JdlnvoxO1mWoUsWSdPDQDahm2CQisRWz/iFz0GVGP9Fy5SroXrocRt4Dn69rJ
9YBCZXoqcxRI515GkuAkJ1sjRwHOFqjHa51s1hPzowdAReSsQ1pGTlWGAzznUlfX144+qpKrxopc
dJIt+CXFhMUOO3twmJipbsIEL1cXvRsL/ryoziZBA/L2MeyeuThGTnWutLQ6a1pnbAOzArouR/dG
M+78CmTDH6OdwQOYnHfviAsyoxzY2CW2RFb7cJtLTh0KoyGoGRyu80VZ1R3jPEWW969Lym75IIaT
zsLi2s2c2KI5+s5T6wESM35BgR0Fxy7pA1KfUwlF/Xp+rVbhX02j2Fr83w6AcoNj2KCHsvAtBslK
2e/WXIET8RTPvMtEB6rCLStIpzlKH4WzLysnvBY8LfJAw8z1JXBcBK4IXl1HyMrbMMWZkiVJj3b9
x5hrz2as1yLN8sPngZM2hvsuVh4+zSWLVmGfiHRbe62xAgTMMVqbVBHcR10W3MszwF4Bvq11sPWB
zJLXpvXWIPsJb0pOE8zSuett5HUio3903SQlbhqZd/IwETq7wxnZvJNnGKaN+0z5X6SdWXMUsbKt
f1FF1Dy89jzaBhsbeKkANtQ8z/Xrzye1cRku+564cXlQSJkpddPuriopV66VraQzewuTQ980g5yC
E2YUFEcjNqusek8FXobaWAjxWFfpd72iaHfS2iMmtwVTa6yl4+YV4bI3zCpH3npwkbFLBBkne6eU
UHqA13iNXbyJFj4iMqRzYPuH05gL82Dq7rfFboMn1OHTyguyPL66l57lxTw0DEHVDVCYiHf99r5u
w5xSPUoN3a18E5YT6HwidQbDluufZGMVhZuvbu1iHRIba0FNCKeFIjYD2YLw9YTy3ZwOyrsFzKrk
wCAdUuW24G3SuwXrEa5XBYaGjQ4z+tkUTRyX3VkOZW9p/rJRpwdtLBux9eL4f1pgmXZ7DX30dgXU
djkbn3q8ZGwRUUDWs4dQDfOH2MrZXcUISkgH520JGtSI1AqtSnhp3ROlAHO+kmOwp69GxwqfEFpQ
d9IOesw7LTOW2FoKW8pl5Nwl5q9hGYxUY3jtcVaTL0qXk8koLZjczDh5jACoHV2HQwOVb9hL1RsH
GUEBl8ee2wsfHAFjzwuq60o7rYFUOVD4CzhJL+Ak3QSop5xLm9Sj6EpjKzyyt8TIKc24c0bkm5ZQ
af7XMJIQlWWlVJ3v/L6dPsye9WC22fBUseE+laZeb6c6zb8FpkVKCYAVR2cTJG8iBaUm/ufKAria
VNCvxW3rr5R2OkqwsUQhy6ZtXH9tWV62XWwStpxTVbfNwG+tpeMGT/Y9P94bLl/9d6DnoO2TI8yL
32+BHVXcTQRjLgJX/smrPO/EztXMV7IrG7jYLSAEDZr2N2stiqsr3doZSyRkpz4ynCKGvBEysaKR
092qjQBYcixQ2s0IY2gOobo6By2yOVFzV5fwPsuebMopo9o2N0F1+M2rI3nrpQEgB5iczb0MVg0D
OegkhBO1dZr7MU+fY99zIB9OgZwq6YRuyG9bTCrrXjpC0ftv9mzMn9O3NZL+iWPL8tJ6ZXKF+z+5
drWzaTyOPiH1ejVJ51wNM3iSRiuPkNBe1NmdhpWMaQYQ1OQ9UYbPvYT6QLFW1rdNtJfdtLN+upFe
7N/Z5EvFv0p4wS+yr3BkOo5GBtGd6Z0y0Yy2BiPlMpY9dILRJbGbw992pfdO/7KNVuifFESf0HQX
MbdVpVWO5RzZ9BOlJ2vpqapJPZBV7i1bezDNsHxuOW8OVYDsdhqanzj1aO2ufA6CXEVBfQDXrxbP
GhLy99ZgP8oZcemm17rkobE0Oa21Oy40JiXX5zAP/bPsZUP5dQpceydHw1T556ABkszN/XdI/NZb
bAMwU9RwfNQnhHdx3CbLdeSKf71cS7XOJm8zwYn/x7wl+HVupKJC4UQ7NYyKfTWbwQdFrWGhr7z0
M6d3X6zR1H4hru1ZJqlfN4gfUydpv3h9Qkon7sOPYexyzbRi5Wy3dnr+a50O0q9zONTw3fAlvmhq
4xwHpeT8CdqBVYt4ziVCXmK6drAC7voY6CVYBLt+iRPF26awda0cDspJmGbJFt6x7tKJhmTd+2ax
yRBN1bZJ7SrHxS4nLEMZJm15adiHOfHQavtjSauc37/CMt+ISUe0WfbgWxaFUCniDg6s5Hs5TNUy
u/Oy9A6AbVKuuxw1iyBEbSs0Wni+RhS4NCMaV5BqDSTO/2gK9HrRe7Xg9l5JVzxo8FjLbhlkqMBW
HKu9M/pVYW+NIQbl5jXdLtISTZQchI+y6UwIJNC6/yBHQQUBzhIxiLCBiMiZf0fw1AT+UUPeW6vy
ZkPaMbjWkiSpalMe2/1i3Eoj1JnhdZKESKkIksb/HrPMWWIaQbskHXFsBAcVrB4MQqXxCa6QxNfK
T32DEt3vwW9PpVTKLqc6imIYcd0zgmIbQ+WwlpfB5apYTDDjhsKx2G7XUeEwJ5+DdHFZlc2y1OJY
pi1LLcEFgk2c12Y51/V2fqTWf1y5ZNxPc4JejJ45AblWSopSx++qdQNXSdjpH0fhhBjDXXcayGwZ
Oyq2dY4aoXdbGH1FWiU6u7Ue3UtvVPIXyTNozOXQITN/ZwbjGeEg9bGetj31MQ1IOiALQu7cLYyN
39nhMUfo4pI5sHCxJyqTjexCLD41K7cA2UkZar1rp3xsVpWhvobe/MtU2RsiwcEwsVeRQ07ZqWYa
AeElSvHRpdr4zm8N7Wki6bk2Esc8gprSnsLacWG7D3wUp0uowlRzWNsi+2oh+Xq0jOpHNasu21Vh
A9MYAALr6uMs8rCyMQPNPEZt+0OOOpGzlbERpTv/jBVrLtNlT66rFUp9hKUrPY/JUFG/zvOUxudw
b9YAZqSt16jWbD3f289VodyV1Olup7ZHbW4MyvXYZNpplk3aAHAqhJzgShreuYS/gOvjFGT9a0+G
vIs2kuhzXqj1AfROfdJViCXf1Aal5KAcFlFxJi0SnqWplaqETUbqzFZzQcH/W59QBtc2lXPKqAM9
RrLw3YxRK8+W7QTn2wLSs6wy59Bdb97extQ3JMrnIF1bUfmTVGr5SAaqelSU9Cu5/v5iipGmWuMB
yCRSViKirPTqsYi6DdTn84OM16oZIeKREinpVCy7+aC3HN2L6XKS76cagCO0vm8v4KbZNcstavuN
slwPHJWs7MQrzjIYFMF81CcqheTroxChHieXtCTE1U5vvHRNbVwdBXisHDoBpMpzS1WOHFae06xU
M3GueaCoL69z+l4zrkoGz7hfecbLMoeH2PhB11H7C+G0jJz0ewYG574QDSlM7T7UM2s7CvXSxSYd
mVmgk5Cg8iOHspEhoRk9jqATT4tJ9qgZHW0OZ5Z1yB26Jz+H8vft5W6ROrXm/uiBdRVvQTajY8Kg
nof7wVfas8Xes4RtQG/P+lgf7CGYDq7WttDTYkp126BqRY5lV1pvc+R0uyGJCBS3arbhDP65a4t/
TChUaj6TSDloHVsI2aR94IO6EuNGVfSbkXKXV/cS+JdtFjM6u/NeJ0u3aaT6XgOX//fSVuq5Gdqe
fyxbUvpyMCb4G+EFSTcJijOftc4buNOaiHTaQfFZcz9Biuw8Q3RWX5sYyUBnTPPPuT+VWzegvJwt
NkTPtbpyClXbeAKZjxR0frYEclP2pG0GiA6sWHhkU7z15BCaNNyelULLM4gbbzEcVZ6ZL/BSdw9a
mPUPumb5m2FA8Wax2WoVXJvS30vTQNElLLOC0tWY3PEojbKJIYbY2wA6BM9197A09mPc+sUD6EyH
raJFEWfR1B6Ae16wim31mlmg2Sgx3cTQax5KstXPXcMn1MQWksNCiZn6X6qr/a49m2I4tCBYqRD2
L9Jru+G3YfKmOzkVBOx9VuvVg/S5ZrnvTDv9KH2R0q5A4KRPmqd5nwbkh2F48WzlKYIp7wHAZnMu
fBCpYpRBbXDrdV6KCIHWN0fpGK2gfvBqtzvApMXziAheHF2oHFXN7BC8IEzGgmMLdl0AMGWJlasj
IlclYXibffOFNXAMxdC2ShD4O28I4SFIg+JeNqqFNNTcIqArhwgavzqasoGaRlWD3RKcCy+SE8Mm
TEqo595WSUatuA9C3dsOXYlA0JtDzrAGTu1ixYGMyVR2NkzbR17HPuYaqjGCnFIVUnvIcqEVLGkt
l/HiRrgQwks5ntq2OjQmxcthMu8L8v+wPAX9g2/ofN9Ez0iuMRqA9+SUXy2xXwzi1Ic/kAwQjr5s
ayoYAJNyWrz1lZQ6/diDJxAC2uPgtc7DJBqqclEBrjkdS7XIeQgzy3mwNN/Zt2PirBabqSnahQqn
szTJqTIWGptVm+shGEVWk04tCKLbyyy25WW8norjHm6asxc6/ZHCbIrT03J+sXnk3mRmx3mkGLqw
UVG2b34Ye6V5TExnH6j6DNakD84pCNN1JIemk2zTLmgO0htV47fYF6l60DmfKr69MgpuFYjv2RAi
WsHSVaPlO2g5or0cznEFilILvascajWITyV/yY2wu+NOld4moc8C8zBMDVsZVRqWsqpr8PxymDsQ
duoIbpsVX1u7LFBagA7o2JROvueiazySbOBKDpHAfyIb+m0I8b/DETiuHaS+7/+KNeEJQIuF2DxF
5Z3Hxw3Fu96mVWfj3ItG9mQTIUV1dqrQr+BAx6MAt1r1RtJCuMkwqZuPhtfGL0PSevFTmXftS6l2
P7Uu2rlOVX0oB1V/oiwdeGTd8KQYhcbTCNpjE1iDv5feyGS/j2qJAQCD4Anl73PiA5NKRHDNGeID
JeAn6ZTz4+pH6rIbkpawjL8EtQLDtYhWSoj9Z6jjVctSNyk/tY+yofhKtcKPg9WXHynmnDlLUiG7
nP0kXbsp29XcNCFGfYtv+2JvhJZ1pzv6Tz9DkGwctPR+KLhS8jgJOz5oxPtONNIx5rl9DMbsU2tX
v01iQp675bW24/UtvrODUxzO105SlAryedlbmvYftimz/re4ZVoc8/0vlHbcmGmQgJX2YdyZTCqG
Rc2p3oQ6jEE0steX5ElWcvyXGyxodAgj/yLttxXklL/iFtu7mBKujh2/h5+aWuk8ZPDC715pmSJ7
f7+b3ORsaOSxbvVfA+WKy9oyzggVa1txVYGpG42A9eDCKs23Nil3luCWlmOoTSLAwwAaF9swGmgY
vRuLiZ00yjlLU7tOfCrLQfkAcNB67Jv8h1JYw0WOOHLVd+zNrE3P9+YR4ZBDlBTjJe9cDZUcKjUm
O9bRN831e2mTTZ9bkFy6erGVw1KZwe5W/XzkzJbvf1eHz6ChIyrUtA6twCLfmd7UXZOk8ahTiYKT
IphfWZSDawBC4VwHYNCD8F72LJ27TaF1sCP/6UBljNNj33qRdnvOYmgoRIiW/moGEklyjaxwQ8gh
Rp3LnGKjIEtt6G1hGVtPJAz8HynCJOesTYuzM8YfItPK9vGbSdoruw7L1d/dkYp2rHzQt9nS/y7o
bTVp++9Llr73e/W2DPaAnNytNnj5tUmjHqIFKg1KakxWkd2HP3NgnhQR/eIv89mAG+tl1op242tu
el8UMAlC7qcfJrvS7m2e0TZ235VrSvc9kg/tfAlN4Nm7OqSUyGmccfPOKLuyMQIA6n1r+MC1wGyD
7dbny+KeoLjvVp3Px4Ru8rfFEUEPixIbmpdqVnzkbsvlGDpSOaJSwjw3xfxFjmQzlKb40gz1Vm+m
4qO0qRFEMPXs8uPG5COaTao22kqfKUzQn+j7WTG69WLLstZdTT1g9WWhMfnua2iX31alHOxEmVy8
kmtIW+7BLeunY7yTNh6OonWlR+0BnpH7opyQ+EBm6WPv2eMV3sxrLEaUyVcfJ1j4d5CmzRs5lA1n
+D8BysecThKWNpZ375PxlpOkqaXaeg+zQb+uIYamTnicQJL5SDOOpX6fgo43yzm6a8VI2vXQNs88
O5zkyFVnE5SiPlV7B8mtlTTemkbV730dqTCjg2lO2sJBNe7MKV41WR1vbU+p7qLSIjsLNe8hdTTj
jv+3C+DZ0T71NgkUtTfD/0ylts4gQ6GYuzdPuRkV38KKwlUXVirIjhRlm8yVczFhKDl5jWruHQ5F
HnrqITdQsKgvVhF9J8NV/3LiPYoawY7rTL13qJ576DzdXhdVgM3uOm9V8Gx+6VrvJL22ksB4n058
xdEatQ8qWMhjisTNxtBr+0LZ/E8oFUIKKDQkvYVpaRabDUf7oVA76s2JkHZlnMoeLuvf06jd/P9Z
7l+vKm3iHbLv0rcBSPlapC9b0XQi8yobio02MYDfy2KSEYE+abtOV/mDilhpk/PlkELQj+DdraMc
LetSJZPDBbIvKJc6dcDKhcxy9lT1KcWizleo7L37hgzb1OTVodDV6C4fWqp/LcP+wGkQylOeD7kS
OqQrZDGsr6PVPQ4J32BlbNbWQI6TXf75xq/6jmpVdicv07d1ZVIqI5hVdcOikT3RyJBZsLN24tQ6
mrNfs15O91zRoLkew/47xSqnirLKlwByoz315f2hivwYGRv1u8V37JC7DvQ7hVM8jxQg7T13nrZy
2Ixtv0WoKd/LoT8P8Ua1jPgoh54uyK8QujhPXCqfA5isKDeCeqtSVeWK/jO45hz6tUp19U+jlr8O
a3HeKode4vlQkfWvXjnMHkpzOwXqz36ePZhfbRXVodQE69vmCejogR2MraFYwn9mkym9epUj2WRh
Jogs9J/xYOTZdnSOus1BP8cGBuUwqnHriYd1CmOqgSQQhWbSYSLlcPPyUzMpURLRaW3p21If4J59
c3uVZZQbueJtWSprV1PuK9sWqZh1n/bFyUoydAKRi93M4M+/qxYkDLr3VZkHaztrYXTqajd/NBLj
OyKe2b4MAnA6XVBcZeP6Y3sZ3Hs5mJqq6jaL01ACbW3VSCyNXTUcIDR89vOKYkKv1lee7ih3rRAM
IRsQ3OcpbEuWZryzl1UemKvBhXwyajvODQiTs2Cg7Y9zj9Il6Yv4S6fDUWlb7rd2CLjRJSU88T11
Gd3Q9nBGFN43aIK+aWVfP5rGlJx4VNK2UDwP3xIej1PD+2ZyUkemtlTBwuraR3N2f8p57AO4fVN2
8mGk4pF8RGdy342sGyWZOj6amq19paIU7U4gIke5dZRNxlYodEpuU2I3KZuoouxTbSsEwnPHhWm4
nJ1r6dkbuQl1YyHXlgdrzW/V+yaJ1fui8b/UUaAd5Ug20hkn/mqgNu662A1dNy9dacwVUpVq4z3b
szFfbT+aVr2KqOAMydzW00d3L4eZYn1C1XmNGiuaGIK2xtTikE9NDy+yl8xh1qxkNwjcpFktLtVt
2bTUGshwprwLfO0i+7cyW9uDzXEeL7FoAk5h8k1tDJ+dwu720oH6lo/0SVS82GZOxWFZhw1/6wH0
kOyGgnYnFqIW4oZzuTWCyec2vgV1pNw0tL4gxBKYaYmKbuBz09h+hg4ao/BSKxwVo+c664dWaPc0
wOW5q8fGoc10/ZPa+69eqO/i0zSgDMdzgruili74PjvJvo5N8xcM+8cm7jjkg6SB7aN/tBuneJAH
+alezSs1yMOzHAZaGG4rFWoyN3E+NeOMPlIyf7V9t9yl7cjho+fUn4W9qPTpKyWz0LLyFSa9s65A
SJ0KdYw+m24CmbHXPHUTLJBZ1P+UZjcbwn1pjCsrO9js0U4wd8PULHrmn8NJGQchX4j71r2Fh8Ct
kA6HPPdtzl/r3KI15AXy1bJm4DkfHOog9nXuDBclKAYE75GysgbtvkPL3ETMF5v0Juo4XGRT1PmT
MgbOPmli279KG9QgYGj0sl7JGYBMIo6nxapVPicHjfxPifgrWt/UJJXpsEveirn4AzrzSnqtKP5S
NGp3mFtNp6pBzIjClkxQaUdU6b0FyiowKH1sAGbf2MYmCdSWPQ80JQ8hdUsSY6/Uib0r4TOD7VrX
1E0QtL/KkqN8Ja3QCaTuhcqK32Lv/F+Rfe+GV4cUgL/ZBEPGXw43dyh+XZaR0VIl/iYc/+f6/1pm
sd3k499m5BbMKvx2eTeReDeRkIeW0ct7tUL9Y2DmxkpTmmrDGUPxgMJY/uCIHvgCCpjse2mRzRyi
IlcPtvMu1Evbif3Q4TblbYWxmjIuY363lTPl0qar9ncTZ1nSZGZ9iOKFZXKMHIXxbo6twFtp3Fev
pTtsNTmU87IyLUhnquZODSgbp8yv7y4RiNDlnclXp97X4YI/9/vF4bVdf244dLy9DVMVImDKBiFn
50PGsVPncVCqW5X7IW088wru5SR9qjAVgwNRhzHxdCSG0tGW3bCtNc/b6DHP4Wt2cP6qwS/UoJ1b
DH/UexvynotchatC9wE1m8UP9q89wupyddzk4EaddddaRcr9NSMFqjUqEB2YDe7i2bTuZM8NauMY
tO3jLU5OCYb0P7mfz4eMfwYH38xw+Ekc2saIVrZYVcYtSwlc6OSUxen2khpcGRFVWZtBZBuHvgso
wSvLgxyidY4QsEUpkhy6GVQfdfeIYIB7Rl/CuTV/DaVD2novjnblFMYwD4L9M+IhXaFvU39AY67+
EMXkvMxSp+JrmGo+ZhrqTN7bZDB3wXaTDrB1yKGMk3PbmGcPkwPm29y/1muasN2XDbXYGqrnZ7Po
Xxuvc84DDw2UwMO0RDHVb4eQLK8QQoCO04qbot7BXQ7nBDSDlVYFG7nCu65cVkZLjw+DCD80pJFm
FfEoxDeRxCwzNOHb2LtQMs0h22Chll4Ombq5jalCdS+3qMkLYLCww+/vPJacVIj5sJ6z/aZOkMfw
lOcVs/aV80xVIc9XNFZSKsgwk/WD0EfXTslYRpeIOlfY541TnKW7gDPOQ+xQVjWXlXUiZ2sfAnP4
qBgDVdawIq+MuW93bKCmrwmnCNSfTp/1AE4EviHtrk77mz236/lmHzL9nV3Gz8BJbvFm2ilXVBWh
ZBmhTxqq6q4W6rppwva4LafoNAvt3cFBWkBDQG/XCLFdg43LgV9UuJHeAGrWi28n3KDE3Cqf7AdV
iQ6diEXjwD25gf8Mhen8obF7Y9XUsPbABYeMg2V8M7QOeYygj6AzNylx1Rt9lcZectdHZfqI4tJ9
BZv4F2BW+c4OGgWCNa/84lHJzPlRSbEfGu0k/FFNzK6UaNZXqKsREKoQARrc+mYK7BCCIjL59VWr
Fc7SMuDZMljGSIccyqZ0qGP3AxR5glBwviyBsqcISudi+LEsL81ykcU2hNHXzvmSjsW8q40m0HbV
bFO0qLBd2yBEWq25jjY8RgmXFSfVZewMruKZF6c7DpCy1f8xCyxVfDI8Y3NbRK53CzKT/kVTjPoQ
G3F0tzR2AYp6mNaLBXqk6A4eS7QS5sh64kgyOErbEiJ7TenOa1/TlM3i0CaXaZyaBnurz6g7FC92
M8puUYPsgL1pY6Tm+3dhOBzFdWX3za2T4RT4U3/yVOe1kTY5lI5l+C4krpR09W78towy++baR1Zr
Lb3L5P+6liNeWGnL8IBm8xFqj3kfjU64qgWFVguzP1QAbrkpFc8456EH9Zak2kogjbom5HfWkxVx
2OvXk4rKJXPUgj/KNOtnGQL9QASzEgJMQVBahzF1HJ4ea+XLMGhHKudg41bDkeSX4C4X9mqufhoJ
TB1RHOp3ZWuemrDbDUp/ihur+B5mbsNd0lA+RbFZbcZGGR5s1Yr2DtwaZxfpiXWXTiXSdjrk9237
LWuc+JNRKs5DQSFxDt3bJ598zFMRnKRLNlA/AGlWG3QDiea54kPTmCs0d39UaAU/JYbO/dNQ1nJk
IWb05Iz8yNyk20w8a28cY2UrUfIYhF3/mIxZvHEzv92nmd0/qkURX7kCPkunbMbA/+rytHiRI+g4
nH1jUrsZqxwLrVnMFYt5Tvi62Nyk3Z6D4OvUtST85oJnGEHi08OQDeZEDGE+2Tqtvq9S2ICiSBm4
Cf9W4pHCOFraQOxsgS9dHFVTfkPmxYFimVMAJQvJMo3Jg0RagTK8r9oseZAgLOFrxEj6gji+b9RU
XU0tTx2O1ZakCxN1BVa//OgUZvGRZ2mKJfI538uhdBgFdcJx7NxJU2P19UVvnadbvJgUKEIuNWDT
k059nK4Hs/0ee0F3liFkMtz7drbXywRNbdcqF8lLo5mrxOEhOCmj3oIqOPWPXqbcx3WgsFkC+HmH
ZFl/lw0N+X81pWjFh8pzbzjULKBRVO99XzP4EP1mXVkhKTJxM031BG7jGNkfMZKNdBYiYgn7v9um
HhW+saG4N1G2he3CTsie2oVuZDvFmXsex7C6R6OkWqPSmv343yMy1hj/XKPTKjRJjCI4VEnaPjaT
8tnnPV4KMarzLjzMw6itFcVsHo1ibB+T9LNupslHabHQGEHJ0Bp20hdNnnNnjvAkBU37IY11YM2V
ecfeFGXurO+/D9yyQ0uJP7eOZ+waz4iORaLadx0XA3tw/XPNba6mXJfuOHvK1i0BQKL67kKHOSO2
NLf6pwnqpdtQ7239U9f7zrvh4pXB/5qbc/Z3gPM2m/X2IhtPhfmAm24BleNvm+ypHYwXHAX7ZEFy
AfCcMmR1VZglNzdjJ9CkceccMtuYT3MJO7YkZe9QQOKe5Dz12qwcpr4Dqp/r0Re1MtaQfobfAU4C
B4vcT7oTI5FYgsFJeohdjejOGhT9LoFBhuImfiaXLCi3N6cdt87RDtSXkJIGUj3+c9FwifDsudv3
CNhsCm82nqrQbM6kP/qVHOqQgz9ETYJIT610a8N40fSye5S+GoKFRKnCOznSyqlcu3dzxKX8AQ4c
9zwlSrIGAIC8yGRP176ajTVyS+F3x3B2PClZL31bwiqiw5BlT0r4XApBMBEgZyZCmKQeYXSSM3m0
jr7PlbXLJ8d6GYah3PfJNgyg/p5BDNf/iSp0DqdWU57tfvheW3VyL0eq/tx0rfoJSF33geTaNU0L
lL87n0ymngZrOdTzIdsDBba34PQ+Z9THH6vazmdQ9sp8KEFd6ylHQ6porHCEc+qtN2YwZbAZGHbS
IRutTO1bnAPhxxnSsPUyP21IoiB/1DUwQPjhzslR0Rrdjp1xPSV3XqfqXDFT7SNMzcM6KRuXD30O
Vo1Tm9BxGeO6dIPibHdV5d66mV8WZ821OIJ2ShgZlR+dATs3B24FUkMjMPCJu1RhDMjidO3wqPtC
Mzwz4x+p7685eux+ZXH/YEJG9WWe+MGYRlU+tF5SHvrB5oxQy/Q7I67UTaiRsIez+5ucNLnHEhai
n441ZKtQzetPeY/Qeu34/aoOUAAnP9jDKMpvrpnM+tAmdvfEmYTQGgPbLr11EQYkecwf0ukUgffI
ByNdskHu/Bn9bu8qR4bduGvDHUCciaWhLv7nWtJZKbP751oRgiemoXlXU0yWa8X6U5Bm5kYeu/VW
l6JuFLWv53Xvxv2ouOusg3GoEc/WrQ73xwwfzAGuCOsp1WJnV/V5sm3Fs3Yf11DfKlyBezFUR2O+
49SavC8jRSv1xzH5ICfKxRyrPKLgMXDPw49AUEW1Vuad5VqqMf77lYJPZRBx6zEC/9YEemsBHQ2T
aNf1TbeSHq+vXt1yeItRs0Y7gvM4LpPjkp1FAH/QSpsMLqM1GLezbqNtBoyVXGDK9VWYfEF7roba
FCHLRPcWnUWAaxUtPs1Q5Kmu9sVSQ2DGbefvhqCYvhoz3FO/zV0F0640q84/zX9Ey0Vycab3R7Q0
h3H8H6+A23hU3f7AzsnaJ7DRP5lT8KO36+kHJCEfFQiInk09tiiuslQqN2u2P908r2QENIu7ofeo
5vTDEkB792LE2rg2yMBfeZqEeVVV2uIqxx248UHwQnnDDx6tke0qzF95UN6hK+N+GfQataOKU22H
89R9Dc/OyWk65dL3nr6di6F5gth8gFeuGX8UtSEuPOYvDob2sA6vutybn3qALfCTqGC8xKdm1cA9
/mFHQ+3amqX6FLhwwQ6W9RofIRS1xC92Ed+LeN8hXq4vP9A/45fXDVjnr3j5fv6M/8f68v3X4v07
U7EdSaA8GZ71MzS64UcHC/ScpOjDuCsq6SII/638wJGB/gP99P+MsemcILnteeC0rAPsQfHOd/3p
K3xtULHVyoujw3lcCTvixdNXGHnW5ps9p9DuZhfxs2v2B05P2lWG4Mq5MZO6XqWZYp+rwXAQ8Oj1
jfTIRjqWoezVjcGUv9xF3J26cBwPi33SBouTslB9RNYZXqYs0b+UffPJJav6C77dTHHgG+vm4TCi
UbMeoWHZpaVXQ+1Hg55WfZFD2ZONMpAuD8y2gQmFW5JCiVY5t1fZJKXXXiPRyKFvjdYaipd2s9hq
s+McW44DZY53hhnMKzlPTpGOqYRVlprOGnp/R/3SzwZSb3XwqXCt6NIPjnazTzEUJ2NqI6epokjC
3sC86wfoX5I0O1VOh4p6Cppr7+UId8Pdrlw46KVuzqEUeTYE/10+P44R2xuvYLvlTI+og8yPLtoF
lJT2iC8KG2U3E8KuPHBENmV+tv5Acdv02I4eFLjAMmA+9upqHYwuFQWpfie9diTqrECJbTUjnB87
iLjEbpiHyXZtqIb3OQ6nFw1ewl9p8uDAZBisbBt8xCzqBKHV33Ypzy16AeygV7uvOhVuwx7lufAO
CiixxTQGpHxh4hoPqhOCDNAgdlOr8iRHI0cj97JX3Td9Nd76CvfYjaWnfGYjQCBq+KkaygJKzysq
E691Xo7Fvu4nHpkh1FuTnByvFmVbOVxQMP0Y/Xe/KdZjOZnw3ZbKNlCz6JRow/yxsWIoZyGWO4yq
5W3dNmx27ohirKYE43ObCMLHNg+PetyNz5Mbays2gDk6DHjnKuGOggCemUUjKiUVd4y3BhHI1yH7
o/ikeBV89HAB3VEG1X9qnG7NswhZk1jjspEEaOKIIXX2kN71+SYeDf5LhiPYNQuwxBzBb+2y0T+X
itAQbxLvnoRbfTZBl6ANpfTUS4bhjsXbVdVSHZG7rv5BNjzc3xuqBpVhAHfZzQ7tgKmUDw3I7Q9F
SmFKpM/Qbv+eYkbVwLlh+HkxzZB0HlSDA+1lGfKkCNtwZ7xNbSCmXKdzl280HyHkGjDONZl14wUq
/ipQ25fC0oM7FzLPlTSriY6Chml/1mC1JN/v7pBgBzeVcKC4UXQBV1bzY53UnrLp4po9UpGbu7nX
sns3CfJbkyF1gjA0FNg2UJS7AmTlXjXQYbOabrrPgt6m+kZzvkLRvCvNoPhZDO3notbGZ9NRh62i
x80FhbfhUrRFtRn0rn3qq8zfkCKPDo0Wzc+cLwCjCWqKLwZteg7d7qsC1oQyQUZqYPF8kw2PZt6a
TyrYKf6883OOMs9DOHsfZVAlvjLUPGir/yHsvJocx7E2/Vcm5noZS4J+Y7+9kHcpKW1l5g2jTDa9
9/z1+xDqqayumeiZCw5xAFBdUpIEznmNHaK0LLJ2q6hDvCkN9PvgvgzPeueeFN67Xy0HHUx9AJwT
hrhOQslEl27om6/lCIUutxPnfkBZ7Nhr4ABGkNpfS5JvumsXX1DeT3a+7YfbujGbt7lkJAfg0osG
7ph1h6oT4lGE5UtL3nXrkwvYVbPwa+Nq2tOMONrElR0eMP2FBImY1RKzL/FtUP4ohTL+AFDK0w++
+EPg2uFOL0J959Seet/4aHsjPDb9AD+EgJbyvfKdBNxNLa6+jW113dlYzgJ1yPI6OrqzgrQ8eOOk
nsD+pJtxhlZ8xm5nDiLTTsMf1K3HnAcGGl+xrRsE7Z/X4buxMELFXq0ssuHgTzapxd9PZVsehGEM
BxUayb8PUhtFpezs98PBjEquAoAxACOEVIIKyEwPte7sV6F5X1RDd43cr5GhY6uepEF28kfvQfbZ
bmPeB0Wn7qoMTGoPpSBaxmZgrLvc0qhhzW0fldklj+Yc2TeGuwYaj4WzTUtU/sZCaLupoiQNmd1m
HaxR8akn8N8YWHbtta5DYP9qf5YtBG/ba2E5ZJizWKxlTB5mPQW8CrQzRiZcSsYaT7ymmtIcbiPM
V5H6BzIUE1qiHdytHKwF3jEz/rEU9j3V++iSqC4mM4Fzn+qlfZ+lZnPAUztcyKZvD+KCmyIpvM6Z
vtZafxgESBfFjaddoxjGhkWH+gYAEflTZV8Pyj2Zp+5+sMv44JjCXfie/4dRxPOSb/awNh+tkrVJ
Q91sMaCg/CziKFnVXlnz+QlGAKAE7+yaBYttQ1lX08o5toFaU7HNu4s32xUgETs+ti0owdFQ0lff
x7bZthGqsyzUBeB53xdeHX/Dxc9fdKmBsUePpFrs1AIziAhoht2lT8jF4oXVRvZ9S+JvPQ7AD6GN
a5umrGFjADzYWZnQjx2L3r3f8TU66vyMUK1mZ0x9fAf9m0eRNcQXrBZ5LbILuB9nM5PSL6ZH7M1U
0iMYsg22Y6K9Mmiv+CfEMA65qW2EbJvALn8Y6rgvslmE3zNhDLcTFgdpMC6sTrOfJwt73LCt2FT7
FQxpEa/c2q9eQSDhDKHniA/rdvVaJAv2Qv7rqFr5CSmRZClHJTacbz1xsB2ZJyH5snKSDFlUUXdn
s/Yq7mmrwgq1VF6cwIUU6ZKdyEX3aPrKUh1PgXnukiLEs2bIDgILpe96kf0wVTN6UzXgi2Hk4Cur
WdRdk2QCKGshdZH61Vna9QhE+23LKQt9ofZ1d3FmGplk0krGLVjMDjn87sGZ6bgy1Mc+6ixJJw6u
kxSPE9zFAybT3aKs4m43gInbYI+kXuImDNGv0M6yBVIWYMp8QLmw2cboE/OG9I1oXeq9WChFaj0g
xyIW42B5711bXnCBcPwFr1prFrTlU+/CLIY5UmbhJtNz3pS9HiuAoxI8XUVkQ8xo7DvSVPq08iFc
sU5sT7dm2Xli05gIMjmUpfkZomjjxJqqHtS4xmcLmdFFIrzyTh7SuXhT8c0Pt2Cc7VCvMU6yU00N
1EfIka1LEzOPxAEV0hh+dE70dGMpSN+P4MC4jXPjGnWufg3yrjxDMETV9V+hej5rUJj0htE+fsaH
WDGWVt0VGy2MfXSiMezc3S7HExHszmjeLiUvjOVoe6qr/g+tntDWH4L8Iz3XvdN8KLHZLgynHB+d
anL5lxr9gZ2tu+qb/BsrAAsXDUrInZoFVMKg2MnmZ8etSfEqduvs7rf4YLTqKkJXeyWHfR7ynBSG
kV1lxHDSwlkNo9YuheFm68E7qMLvHuQhcPhqPdGpe9lEqVxD8RclnqHuHhT+Ch+Qucy2vuPgLj/P
kjHUNGGva5F7kOP6BuJLPHmb24R5WC6CbFNP3riSs/rK6B6qSn3BkjQ/ydDg4DXb1dFZTgK7l+M2
EuwKKhRnrScRN2o4V+pVTzIWWX6enuJN8VN/Y1i6fyCtrD1oE/KucsRg19/IbqmPtepU+8qs+43X
4BWs5tG+zgtTx+RFeOeyge/fuuYJVRIkXPESWJnGLFKFNeEKGdhqT97SebV4uYSFbbwEoRadejBo
y8KznFc9qHkUqlXELjs3X0wP+5PUCZZNDmJe05x4X6e6dgKfFm6jKOovedMUa9RG1Qey9dbSqOvo
pSxDDX2ZFF16a3xXMIT4XnfRvoh1nXebM25Db/LglXBoAx7ObjYKdjdk4y0PYf1kfPPMxFk2kzsd
y7izn8PEWgfFRBz9la02oZtqZvrwlgmy0h2yrh6ZCFzIdUog8/QxBxYWFENxaYupuveC/qucXjjC
WqUmsuyC6nUcpnckm/W96wI1b4uhO+u2na0D3HafzFIzobBm4dfawj1abnmqfh92vfUHIgfPphXn
b2Gel0u11sRDNoz+Rl6xZ+txu6KNbutZSXvMpwYrfyqHwQTar4VfzaC7E7FgE8UVM1AVPzQqXuP3
2XtGF4HzZoU6v0dv6Sc9DYzHoAeG0Sf2W68DZVFQH9gbqEg/qn7CLhKBgqlQMwy9shuKzs+M9siT
o11KFB2o1nY5Zt88pwwxoPKcZaVVYue7NPsuQSyp73FNJl8DhroxtqGCRbjsHWJ2aAGQ7KXs1UtI
7TbUQrz9zKPiCmeFZrH/LQnWvPy1b2WrNZh2perJDOvkMipGNlPVhqcZYVbkYl/V1vjMXr84+CIK
1hJY9td4OMclEO2v8YL1wn+Ky/HKUFRUJFNzpyaRv0ldLcCCXo+eg05Xtm2M/oHtRfFzL5TiYAnM
L2VvriUK+46RN9Lc67oCN/UhuZu0uYjT1N8k3MNQuuTQ98gUfKI/ZIx6J+X4n+gPZTCSg4xJgIjs
qE3qAjXgUFtH6NjFoe3OmXTKyEok3kqHJ3stLCxPircGx+uXahbQJwmIwtk8NPkw402bg2qUmQJj
bI2zPBPzGYL+l0GZkoMMfcbzzGq2/c9ZsoOC+J9Tvcb8ZZYIph/VVBs7oWnRpU1je5VD91mZBSrr
MiYPPtSGnShcXK0g8VzqqmtZ4ML9g+dlLLsp7vgX/pyCO9jWLVvneBsnr+V5kCabmbjyS1BRPWtl
T+AdWrMOlVVn5NWuQuh2kbh1gOHm/AkxnyCvLa9zmz1/glF09ir1NPJOeuveW5MG004bqh+u/lHk
0fDNLDJ9ydeQXigtm4cAg7CNwG73EmixiUdaba+V1GVnqXXZi6V2sHNK0e6GuZmZFdLLsVMdZC9i
Dh1QpqA/jWqYvZht+u5GvXWG0529GBFbee6qQxPwZ6MmfGo9qcUbGD7kjQIjOkeKmz7CHLrIuOnk
OQgNSMMTjkpvdl+sRtfKXrB9N45FH/453UuRGAtRUT/rVvIfp/uAWt6sKb9NR4TdOPq2K5Z2qoPG
0ENvGbtke2J9ZC/gtNGXun11ETV6bqpaufoJhfTUib60euAcSPE0eNoU8ZeBXetGtWvQUvwmC1ex
6q0YPRzm9Co4Dw3u7AP60Lt6xCJJ8cdu1QSF+TKF1h9FgjtFmdxDTWaJPZMw4GssIis/O7oxnKTT
rvTjnUP8vWPHYf7LovdnqCrxLOzTyAPCWrX7KikfItSp1S2cgOaXJt4x7R6rqIeyVfNzEFcwDD03
XemGgQLifEjT9j1BLmU/diXGgWMTpRcNxfFlZNvtRjblOHXuSEdBEbHSs9sFqqFauXoCCq/Tx6fB
I4sQ6fUrDoQlFfLRXIFGmhMKCG6jyZ3cDbzUXswmWcRm3LwauqUevMFRlnKW74t2mZrYRMte9XVE
3u+VREt4ShOc1OB4N6zeo3Q11l5xqEPVWpHWDDZdwhscjYHOgsfIDsw2bqc5Qt01gNwT+CGyJB3V
/zio070+y+SsWHs7i6aveL+jUbYk+xg9O00MMguv1I+0BqnnWT8iYAikje3pUc+woR0Gwz8aJnw2
pCLCtWLDuTerHL+iiXQz1XT0Ec1vPU9hSoM+0pbYJmwHr7D3cLetcx265codE/FaCfMiP8gIg10M
FxJrOF6khToBNci96CLPrLr8oSiBTSHwL/GyalwM7HEXT0l97gaFDWenmt2ps+r+JM/aLPrzzO5N
5aiGQMUZ8Bn+bSju6P2tt+1mXRWrIDEZUzaL2yDduVhZ3cpmPT/QXSmiV9lZzHCRPFyMiZM8yeKX
rRhfWSpld7IL/4BsJfC32MpOliDJ7Vpl6CqHdKCcHMTCv2JiZ64wagLaFMJmlzFvPiPvvlZUQbkY
l8JbvPREveuo3i7kiM8JSYi0lGsPJSjNf10kTPlPcUJEfuaPkXE5K+4cY+XG2JHLjl+uzgcalzBS
i3u2Eu1znTl34diBBJlbjpY+K2ronmXLrvMfXjprcoxp92zj6I7XZDGdzLlZgGdelIbTA51gpopo
zVL4bndo66l7jrtgXKb45O3lXDLeWEtGxrSTcweVB/bYB8b29t+goTDidbgmyLkORa5Nq6vJRvb2
sWcCfZz99UosOKvUwkKx64sXz4p2kyrsd8tQrFUC+AHyUFA8wR+83uKocqxi9vMndciaB8cQX2Vc
Xicca9Q53Wa6Whnc666ZnPehNTSetk11CcLYPVvCtEhDaGgINumwqgdsJUsn6K+wMPurMtPzK16T
k+oCOfsZN4UZrChcmqzQGCE7fFPDrCJDgWUO+YWquAi7jpcMs5KjjKVGHC14Ypqrct9EgL81VvHr
0hXjPqaw+dTn031T9fgENeQCR7vuniwbMiIOAad+bt1CAWomFZqzshXBV8PLPOmPsjl6Ubb2k2Dc
eDEYRKdtrU0mmTtq4LWLYj7FPH5jVF0wL2GItTO7RwPXW6yaKACEM+NwtSnepu50yApbeWt4pJop
K3K21jtERvnrAhH51qTuDhO1/JmXRH1EIXZ22CWORtD3EdcbVXs0+ywPVuM1KEvtGLLMPurwZJyW
DLngob0w+6F6yJTM3QVjNGyHKBmfUjF8J/VvfY8sniPoJXzJCyPZOCAvDiTTwysSuMjJWLH13cke
LHVovzUCi1/bs5KzqwEKqGtQr4qdGke0EeqFx7qHxxxNefDi3jjOiRng/nPwl1NXRvW2TDfUh9F8
nPsbU4uX7rzVZHm/xJDAO5G/NpxVb6vhKlQUe9WmjX3GwbtlzxNxtwRFuet03QZfQ4dv1gBGO3OA
pMjDeieDVLScW7cZBJBNXKtbDCh1rVoNvRNVt6YHvHPN7WwshYXX2KQ8jYcPzF0qbBqi6cF32XAi
snKWLTmB6qG6GuatqqoUbcrCtl2WSV1d5RCPd9h+yjVroaMG/GDOB18gvuFnsbuXTb3zk3Og7mA8
X6Hck9avXkzUF/wFxPkHlf/kt8CPY+ySwvxRhbuyVlMsBgpUWfa2NwV7dkv+OXFD/JDIvTwGfqks
uPGb965M/ryioAbyryvW6GZt3SlT11iFip2hxWhaVJX3ihDzR2Xp1TWASYDdo/siw6Oukl5JJ3fr
zKMKW9+aItSe2G1PmL4Lk9+aeIc+7moAy33Amap+zdKV/P8wOfWDpbPlhU5n5wVc7GT4tYm7pbKg
CGUt03HCaKk3qlOkQDjdjPNpN1sByUOtlTbeIYwpEEBpFjL4OUZHuXdrFqm6DDPSjtIZWBPjLmso
VEXckwsTjObzaCeCOtAED9jP/XVfNc5LY81/QfkXjMXcs9+Hf9xagDZ3Nau9VWC0+ZexTBserV62
9z0lXDme122UEty1cHHqSjveVF7fbfmTzV8zRE/aOXFrQIFZxUWM/SdCtPemb8cLrM2mry1IUt5g
aXIv4jihfOrDVvwp1SjPpODiTZXx1sNGm1Wut/kc10V9ugytVF9mePP1bdZfx/mQlA55dL/4aFM0
QGRLxnU/hEVajqxF0V++DXOTqrwU5qsc9RluRhY4psjT3WdHWZDAimwAjPJq8vNqtdPAu+pZ/LXo
/bXBo+Gc1AM+V+0YPmRgeZbCAoU6VgAY+iAv3zWtecH0MvzIdKqhouWp62rbrNUKtoCGfxBOjamU
Yn7oY6C/uuUYkMFJhyfRx8MqK0rj2iEBsxF1VN+1AkaJ6I2Z0Nl3q0+8fBcM7dIpXCh6FMyosPRB
fSe7a/igOMP0HzUbxG1JOhgpnjzGJi6/n1oLHx0NGFemFOTeY4H5G0aT/Nphc2jB473CzJPDI/Is
+7irg2VV9/mOpxSyi3VkrIL5gSsPTRMVwa0dm1VWLfQaJvk///G//9///T78H/8jv5JK8fPsH1mb
XvMwa+r/+aeh/vMfxS28/0HT1lhtOshJOo6hCce2Bf3fvz6EgA7/55/a/xoLVDdIATbfGhRawG7l
98VYdfe9kj9L83E9A7uSTaa1kVbmUae+yFGsWhM2baw8fS37KGZuhjyYndbiHRN/AAGr7vv5UERx
e/g5ypx35D9Dqm8ZqL+q7bLwo+ElQR9h8khLyxYYVEgP4UvQJO1DNjmQRhnjK159jkyD3ff1778M
y/63L8PWHCFc3dGE5uiq89cvQwCumzq2JN+mqm42mtGmG4M1yJ50WfIc9fnFMSL1a+akJPJbMyRv
GkSXwE2UhewoHOMZDVfvEVprdOhSd1zHQ4mdW9U8YnKJNeKUBA9dEyX7WzOYU9QyT62S+Nu2SoTB
SZC0cP1+9shc9ohueNxjifWZ2ZZnQtHtu8+5ctbnRX8ZzHz5uXLEZ9wbgE0iUQdlDcjAschG/2jD
aM5v7UDHLpFvayt7rXnI5ziE2ILbDFfO+OxOojSzlpib+//lr1WIf/9zdXVb001hz5s0R7f++gvV
qlajmw2JuFPCctOnqotLDTozjgtxj+0s+x8suM6RV3WnonEhg3d582rXIjzqSZfdh2aU3WsJLpNJ
7xp7GbsdOhgGflBgfDmPkzFEVFP2yF27lc12tLL7vhAOybqk2Yzywz2voHiYl90a6oGH3AJ02NjQ
s2YxVAr6v7jRU/sHuU0qzqmXsa0VJzcp4Fv8ctogbLuLJu/qqTWo6ijjG+8Tc8e9aZ2moYy3Q6+H
lzxKxBp4Yn8fcUesMPyLn/yOVAi7Qe9FKXqoTMOkvCVB8E1RATkrwjmhazw9wfl5qAyt2U0AcEin
tfFVkFO7yjM4GT+4AAqAP0N5g5he1KQvhjsNzm1CUfowAFPwh5/zmw76mke6J1S4G/NZWGyy8jL+
yvYdAqyNmI+vlvbSMHv8ZIUJvXQ+i+0JSXB5Wk+hewvKJoBm49D8YcbUGP0lmOB4Tjsla7cJgMrK
gx/vDGdU9hTRYpSSlVpfak6A1Dxk7RNS694pUZruSF4TojUtGbf8irXaL6eAZ9eofk+HzzG5y+Jg
JduWsL5Fhl9vvbzZh2oRPAdqW6xMcrynfDKcs0sdcqnPSdU2nY0LE/MVkFW+oUpl7DF+pg7ntdTF
Kmu8wcElAnzwfKzgHCiDM2B87FzyeTWwFtkJyDO69BW8ctObiqVRpeNiVCNslubBeuNSzsvCd7DE
zWlye/UMKu/PQ5ZhdMKeyt6yH5rEou5S9RxpwL+QB9/IcZb2oY5NcLGb2LkbMyzAB88K3t0edkE8
mixru9q82gN6YW6uh+9Vl0Nw8ZwEHIahPFLOOBud5z2z9+8WbnSgFjGeFa9S/XWHRyHlM+BKbllc
dAV8OtKnWDSnU3mUsQzMIJqKWnFhR/zcF2gUVOx0/DVbCRIIYAh3I2K4/rowWRwoGfV3OU9OkWdu
EEHYSPjXfF5rchAeT7hZ1kmQ8MVGYJjWxuQFK5tl2VprRJesUSc/g6bPj6ZXWZfaFtZljEBt/f2b
w9B/f3PoulA1w9VU3dBgCht/fS4NlZc2fm+bXwfPW+uzXr82H8jwtGwvOTMRUfPAQP0rWDpDsKoo
w/4Sk6NbUEjHOFcMVC3m2bItz4IB+XJ1SilyTDoSdk27IcuasFWx4nMV8NiTh27IInwZ5Dn0fVVF
8IVRsu1XLuwVvzvKOTJ+GwJU5RndJB/lllpTF7mZwZvSMVT+++9JLif+stzQLVt3HdNyXE0YjvXb
G9YsI1x0Fav4qhhRtrTJPmzzssDDEsDMW2eilIZ+2kvuOO2RvCU8+TnuRCjyqYU5XZJJ8a6+afzo
C2vED5V1MsuJ+mCKQf0SlcVCxgNPD3dk3YqNbGoZVpQgBZ7IDuknIxiq22VLrWDh16jpeTKDdJMI
rUfgPwk3wvEdnr2x/aVHRieewZe/xVN/aRRt/u6PsbPuMaDZJ+j7fQnV/AZkjdDEvMVxzW6/JOQt
JaD0t/EZcQlMdUMlQi/gGFZO/jjXv1ZFFhob2VTGJr/AftzF5FUKBH4FTOKgy/dRmxePGDGTyW/q
j3FUtPXf/1rOv62HeNfaFFxMfi9TkC7/6191VdaYAJh68LULWhyHtfzLZNXefZSW9rnPq37RmG3/
NrQBdWrftWDFOtozWiwbrJf7N7Mbkq3TinBrGmmzrgMQFTo4hqM2HxwqOEfZlGcyFpiCmgDO8ZGI
syvrHaRDVG6bEs/dK6J02JIOPFz6Ui1Onjb2pwJThudmNC9BFU0XxG/yZ1eYH+TVmzvZCuZkWFME
9VE20zbsl5Vr9/tqnln6bAn8Sbe3sjcEn7zW06re+K5ID8EMbQJr1566mbdizRrl7bKp+/oEOgxI
n4zIvs9RZS+Qq3aKVz+rUTRqo/4HD31rriOlwqIOQw7tgfdYsYujmk17orJVjlWG6nE3D60bf2d7
kABrd7TvbCTDJtxXc/sur4xzlZvjvpw7ZK+Ma41l/5cfXv6wv96mglyYqam2rhq2qWm/L4R7JI+7
3vX191H41Sq3CpCbptLfDjF/8KheuC95FVkbthTRnVU61n06IfBqI+QnW9Rbk4vZGcAO2WrN5kXd
OveMcJHV4DfGHskseUCTKDs7Ns9+vzEUFqN4WzuoG7GlH84dS+L93/9R/9ujWpi6yp+zrsK41HVd
+20JGRtm6ehapL3bmvcF1/f8ruEp88th6FGBg1ensZCb7EWKiPEd6IR+ZWSeey1TkW9itpEY9qB1
aWa5dyid0DqoQDV2XTJNd143VJsCC+ArNKd+0etjcyxCjZyvUdQ7wL2gUZJp7XiptzfAiR3kWaFG
3e0s+3n2n3o/Y5/jKODE/+WV9m83vzBdSzia4eimyybx91caC7gpd9jXvUdp+pFlF9LA3t0QRdY5
nDEjEgdiijReoaxjrj5j8ixuHXHSMHK6TSjRQlnI02iawap6OW7kBeRg2YFiyrzL9o4jxdHxT0hx
B5O9DMYATQ+nv7vBjOWpOtSzJNCY4PLW9dS3ISYKgCNwkER9saVexhyzcWS/uw0BXXRr6vMQH22P
BZqmI3KjdXat6vRJOKZxkKY2ON5mV181m52JWCtEH5ryIMfmaXwbm4IrdxZmGbQ7Xxk2fSRqaKVO
qy3aobwDke28B2qCDboD6IuduM0m1nw1Gt99t3q7WYKQR8VC651rlSD6KeYORG1IO+ZBdgHB4V+K
yUPcce7IRtZ4jTdiOm0G+V07qHMago5oKr4YAO/+/jax5X3wl2eAxZrGBUBp2w5gN/33zADSiImG
Zuq7NYBQLuuQJAsq9utI6e2X0vD6lVnX1i6Ym0oPVljVm+xO9vLqxiWW7ONYmOZTxhJThkcLjA4v
t2+oTtovrQbOwMkNdSk7XYHdh8etwmHudfL7oO+fcMEpz2Zp2nemH4pli4LvN+DUMHf08XWqC9Bl
uHPss9Avniql+iIHdEpWL6x2bO6RFYyPgT8l68QblK9NuJADcpG5q8INxqNXZC5+5B6v/vnS+LY9
sQ+wnljF6LtBV3C9kgQ/J7VIL/k9vy9yOltVi+r7cT5AM/kzVmVGdS8PSHL8GpODP+cqUVffxn3G
RIQiD2uKv1zr9+uXNugTtpOCKu2jbavnAO7BW6JjYxOXWL3ntWK/9hH65LX91jVwtZJOrVAF8qw3
u8R2GmocC/gO/AJGFohpEYfGBwS+zqxrlw1oKydQEF233HcFBSYEKRJuE93HlhhaeQRNqxr7IwuP
Pnhx8+bREWAsRF6/uADR7yajcR6BTenr3kVELMT19nH0qw47Nfx1IiQSlixcQDIP7UWOxU2esnCl
eLAjGetrFF2qfEoWsvd2yJul4UbTfcLG8WQOmr4VPwU5pK7GbzIbn2IeGDZPWyx/r58hOeG3+b81
f7tcC3NsVZrCWsi5Us7j83op1lYHtcA6J7ebddfn+tUstIZEOh+rz2fDHJO9auGK29nfj8vRpt64
KrUcb8ZSWxJWLU/93HvWW8u4dZAD1U6uRGLLXmceLc+KwQcEwbiYWsSkA7afWIuB1lWje3nIvQbS
vBemyxm1cYs1pjHt7WyGpc7j2vmgNi08ilhcPqdGdqucxdQu+2gUa1R0ng3HHe9tdaqXWt/VW9mU
hyHT2kXfOem+a4rpXsa0FBiqArlGtmS8GF3MiYrx7jOEgzw67W10zXSzuZrZh6dRkqwTnHOMohhf
sY/6oK7lX11FMx4GLTg3oz28mqWlg9pAJQgnjl9H9TFPGih85zEtwH/DTMO+XU/LZeKfPSS0HlxV
GR5rPyLbQGlq63fT8CjKUT/NPDfH7bKS/CReQ+ApQKQxtssVB9IDLyctfhS8I9B/H+/ZLhePeMi3
a0vrxVo2RzcO77OxXMrWbcRYakvDF/jF13OK0SeXgICUXW10z9CPoehY/fXZDjtCe2caVl/vZYc8
JD3wwo1r6rNmUl8t5GjZ09jqXZAU5YPmItJcNmZ/F9uOdvZagC+AFctvCUJXKfKBX/I0zbYZun07
U82LZyym7uWA91D49iGwayVE9Qz+gNsYd4PjDOSexuEC1TI9Azpf3EZorGSOSmycPkfIYX6R4dZl
NSBgDdVhsVw5ZBECLLAHc5i/s6Q6aj5i5UFKM7Eab59lvb5GFaBEwZGEjj146TcdoZYytoYfGOIA
YMW68aGbfGRY0sbaeZE68ux17NuQhHvOtezvFsVLieK/Zlk67nkfpygjfGlhFGEGNyA0V+d/Hty5
+RkrUoOfcSb0bUBSuYuAmuErlnBLyVBPKxt9NxXAX1Tm9iVQeS1LZvo0Jg92WopT0fMtT0WPsjDq
gO+TM1NjNGU4pyopPQPTCmGwSQVhvCwarXyHnwLKJXBzOBtt+wYF1Eqy8n0CTL716qnYymYiDsXg
AUMaxnI3jUa9kZORHlzm8Km+9IqCjJAXj2sZD+pw10Sa+VxMandIesNcyctolX1WE9KFXtZDUW/R
N0xMy4CV5g1vBna5i9KWRjjTeI9h+LuMaz4YYXDEUkB/eI2HYzAPF42i7lyM4dZyVKGaF6O2KC2C
tL3TrUJBGbIf3kazgWpeLmJ8vZZ97JjPltrai6Gpp9fGr2NchcLxqxn58KMr8UOPsh3IZB+wn/JH
DgcvIqFzKdmxBwvKqZs+T6uP2E/vlaHT7yc/zGDmmsM1A569BJjvbeJYzBqySuvtRtHkrPWGoF57
UbKo0Om7uKaSeQtdg4lW8ZVu4sxHjT16E4HqssMqK+XO6zXlbrDRm4pFeZShz7g8U3uv5x/FgvO3
DiPQlfXEh20r3OapbMYXJwmRhzEU73nM9ATkrKtc3bzw79nhOAsdqgAVP2KW32dnUwT3lMJOkar3
R33QjIva+OYFX4p4lv9ay5A8pAA6sAMZ2gMlLzLYLUsGV9WC5z4G2AnEIgat0IbPKELYl7greV7R
aXnx8OjrH3kZhs+FKqoV9i5467hDczfMh0JEyAhk1U71suZOdWwO85nslMNKQy+WJmSxtYz9Nq5M
BuwVrSfIIdqpEup07N20xKiljp6mgXKrT5H/I8SfoTG8j84MwoWHxBF1PX9a+yCTbpMgipWbKNEW
JpDcoy0QKNVgPnUII+rdTjGa662JerlxGmtUSBb22oDX9dxkCOVXBbdJZKbVcwkhbY0BVbB1fKt8
znRkE3mq27iS0BSlgWGlkyOuODdD27Z3AZrFS9l02q48sMCMbk2U+9wj/DdwLvPgdLLUO1H4PxLx
5MWT+hXI8fcIKODbUJfewq9M+ympRL3KHSu4h2WWb6J+UO8GpRxI8o/qIRn5kRKrQMoD35ilpYr2
CpMz3qn8b29pY3OG/GWu/GrU2GR3PzQt6P/g1lCqJPkjYmW3iJHgfynDMVhXBVDUP5xMpKvYSrgD
1MhyT30pdtj5cQMUhvWSlZl+KLxxvM6tsin4pvwgewZtmiwUTZ8Qy1TTZ9s3gN76SnWQva6Woe2H
fjrQa3pFN/SoqbnTRjapTkbbnoTe/+fsvHrj1tZs+1ca+52nmRYD0KcfWDkry/ILYckSc8789XeQ
8t625QP7ogGjwFglVyDX+r45x1yNQ5rcwz3SnaSRoqOdVf5FVZU3LobtY+An2TbHz7EyACA+epmt
UPbLZegf7LVb/6j6dXZTp1xBhAdAZdpsFnp5wDU7X1Dbxxqu6irvK3kz7+XLAk09LmN0QDxl1y1L
5DAPOri2i9npP7wu5rNkNZ+jNf1aJQbQkNvqhmSrDAlsQTRUZARnD6Tf0iqT6hEs9yMOGL6fYbeg
s2o/W6OLIGg6SeBx2PS+IJJ6Osm3UARpxOc+jn78fpJhdQurzK1nr0sAIZhhdeNNr5So/o+vhNiq
ekxL79GQPOk1KdofXgn36HaUDIdrqUCNODV951bw/FAm9foPk7yp1pHNTeH37i9tNFWXDQpnCF1+
rfM0qZv7koxu3wx9DcBkEx3UMlUfEjV8Gr2wugCYUx98LUIpWZV3fcHQpxvc5XwQnl/ic5H0vp/i
18M+1FGvzKuTMG8D7Uzjg+MprF7qljAwtO38jKAI6ebnEU26ae8QhJeIqJMrhVn5nupPcM4yN936
MTx/RmsAJsQYHD07zhw/ZEqZBT0uxqQngSk27uYjvP4Rtlh7O+/3ibfgtevzvBYo3IqSQY73g+0/
WJVtAObQmI3LxsYtNWkSrFlHPIzYUKbVSkrDbRSFIboWVu246ME42uZ2XtVrAwdiXqsH3xpuuRA/
qJaR3phRm95ETDlQ/NHJaHN+Cwsv5McbpMlh3osyoTn9/hNUtI+dh6kTatuyoFZj4EYRH8pZocnV
pKisjhleP2woEI4a3duRC6ObAGGqCW0OT42Q9YNRpnyp+L9i6HJpNBuDuHLTZ1W2wpu8zKKbgrDk
nRWJmjZiiIHZhlkpA8DdVHIgrYYsbz/JLTfmJtHqi1dZUD3ycRdLavtpbLtxOwrkgj4Qsk+FBuFh
pAR2NnSSWNAhv5+ODaHeWRU/nW56trzBiWlbRnHqiMF4GJABz6dX+Zjtc7roBD1xWDEqMaEjSXlM
UDk+Wt9e07ar6GDZqb6Yj/IE4DiFq+Nhfg7YOzQ1h6Vkhf2ipxJ4pUIyu8qB/Htc3s7fN9kC7YXW
Awebt80PLpEvax2K6/upYIOVo14YjzJhrUePHL9tpiVwxaal79v+09LvjzND+9vz2f8sfXiWKLDF
BokuvVb5umoldxP6QbBggjZOs7TxWkn8eC2aNlt+3+YpzbhsG0VbzafNO1pdLRZ6Yrab79tMYQHm
GtRiLbrxK3pjMIyVIvjlefJOaJSxRtFBRK4C6wbOeLYwUr95Ultxh07Jx6gprdiAUUa2irNWtNXn
33+/f2n4axpzBNpqBm5nyrbz/h/0KanBJCdQa/8JIEoQ7Q1zW2npHUai+tWwmo0YKuWz7Fli4aum
dilgt+9KfzQ2mMqzYwZl3ckQqDkoefiSTw8S+PilEaE4nFfVqj7//k/WPnZNNNMWpkZx09As3dLF
h8KZoche4NOV+jwO/TK0xwqJCA96nJMtbJr1lmly5HSy+22b3JtESZOb5qiJ3j6ZaXXAQoasWcHK
QxsBk06SdE8eunAnEYl86mBT3UpDcjESuXvKSz4gleiSbeIvsefmXqqehrqktNnr5DhnMTd5w7YU
4vnYMy/ND/OBKBU68pGC7A9SDc36cGHiP26ZBrBew9TpitJn/Ll5hFsbJUY6Ye4NLpgiLrIj/Rlv
Coxm0ZweEtXLjm6Ot5kC9u7D9nl1PuL7sfO2WGQwQWOdTLnpST4c9331+7mZjUEE90wIe1TvbjQg
2gdf2E8I1KmBVPpAEIDpibWlV+ydDsFxuOhxaF/Nm3Q373dcSUcYqOycn6STiQuqrEDfgj3rb+S8
6IA2XIkw4ymllu+mVzbQQaYT5ieR3MJ3kE94h/lJcDIN54iIsnmnqJpo5eadPjdKDjE1QoacyBii
6WFeqis9c8D5NqsPO9IEJrgzH2jwU1moCsDSsslNsG3RuPC1oL0zY2M484bcNEkLRWp6KPonnDnR
7ft+g9Iog+TqOO9DxKKmaX3MYrJVjKKGGer5CtkAmnyMleLb0rxtfoimvR8OnrfNe6taN3fCg4LS
jV5+kO2G4sMQXwslz6mL//0w7xwtwOrrTB/yw7z+fbccgs6ladDTpLXJdZVGaa1Nd15lepDRr4RK
k5yt6T6MjCY6jXV66d5vw4ix14SCNugUpr1Tagyox5ROIqqK+UnaIpGvRbOe981HBclY7qB7DgxU
pnv5f3pVpSVp3dW/vWqY9PLC6gWSjWQcIbUSBBiDdnuqUPzgfsrtCwZB6zKvduogPakdVXwNo/+x
7dX0kqT1F3JstTP0cv08LxmuzgyQNAajyHWmiSMinHlHyDyfuIKqWM2r3x/mM0r4od83yTQfnEaJ
wHHUnXRCCAT0S02ttS8b0mne9v3BNzx/4eVBvKd6HB1gRZE0Ny3ND5XkDpkzL9K1itcwOC9h48fH
0EshLVl5urL4GJZlmJerBJwD9AK4wxS5egxWzZtXZHAauja9reopfn1Q5dX7atU01zbxNKqmu9lC
pCWllyJvyT3jYN/umnMajkeKP/HJo4cHXlNYjlvr2mPfq8aqEdW4mVczQugcfRyiS+FX3kPJiEWx
Y/0xHocWY+xPZxntVYIZg+FmHVIXUKtnfs37AXHfo2tk5SbrmP5kmZ9DTgxu5gMgig2O6bvGVR/Y
7UHkGaja3s6f0/cnsHLJWqYIpw4AbNSrZtBHZz4Rqdg1lZL6vnW9HIoJ4NIoRSUdWOp+PkAUsI8l
ii6tRW5nvogSV2/vOptJqwsLjJlzuZ7MHl/6JYA+RFYRRimGzNrWDVT9Qa+QZk27QytCNWwwX0m6
0lhZvuj3k4gVfxGIM8mXDsVMNuvlZWoCaZoNAF4e7fwqT/B/2vWhz7xvxgC1b7/ST8ivydoazmVR
0J5CgvlU6eNKCWrpgq9/uBls6ko5GtJtlKr9jQrN77rRj/O+eUupmDnqJN9YzKvULq51XTf2ZPf5
uyrQtHUkK9mnIa3W83th9E278OuxOidxQQtvEOL97QX4u0zTLH1SNH7UpL/Iu97vi1tBsNB8ZqpE
oLZygfa9Qqgk6Z69svvB/4wn4P2DUF1gbp0FC1IjE+Iix0W6MEoM+FILWjHVYWhWBX4sTJSF/b4w
zAsk1rwv/LNrkP8vx/z6EjxPWjXlNCz4/hKSp4o/3JbVX+/KJCBpMiJX3dQM++NdWQivthOj6e91
fbQuUdxciIkonpSGHMYWFshmXk3BQxilSsGspDO46BpKkEO3dDNPaiPeHjNfpIDXMKNJIdLrv5ck
3bQZZQzhZl5631sYf2hNgsP4edo6jaxoSxomQaxIiLSPcx7mDlWRKzoRj2UH4BG6q1xqytbUgT7O
S9+32f9h23ycnV1Ip3QGKaErBZsk3gUUp/ftWFB5jG1336r5bkjHUNsQDG+uh4Y7z/s6KShruLmw
N/r4qW3qeKlVpbkvbMCVoroNTSlmVGaku8APEi7PrIZD+5WUP+UKy4yGuSz4Oh9FBSBZaRaJWfNq
6d6ZSFoec2SV67aySuMc92kB0yzIH9WG8Ufl1+QMTqtBni09zS3vvGTUr/n9MeabBDqDScJPZpPs
6DPTsyI33vgQgy4dXd6j6fbreW2IGvsyL5WNJUOzIrctMsEcO/NGyUieIDW5u+8Hz+dTpVrL06nv
x87nxg1343lj25NuHXgabkxNcTdeIBeMVbr8kRKwiRIgj/fz/yS07Rs6lzrF26C9b+uUCi//IwMu
/gLvcg/ZKTXFU54EX/xwTF6CMXzSy0xn2N+7fEEtFKCEEN5NBwTcJ+4DUXCp62wkc9Nw6X1xHkOp
Q8QnqwxNtdA1/ojvA6tSaXJ38X0oBQkTtj8urM3Y6MnaCsZix3jcuqNNfK1pgfYlF24Emc/Tzprm
52evqLgJTTsafzzn/LDubTn1dmZQtuui44JThS/zflrP/mqMiT7Xa3nKAHC7lcbw/xzHjCs6xc6/
qHb4iJuoBR+nij2NXGk5b+ddX4TE0H6amJ2brjGrjZnb0icfSMp8QExO0UrttHIPxzu8SwMKNNMT
yp5eLqxhtE64VLVLlbe0ZKYdjUvDF2KSdK26lXsYk6RYGomwr8IOJwX8y4eqzCowWbl3L5gb5J4y
PLammR+HUofTM6TDow2LeF0HWooin71BDsBTImLoPO8t8daYevoIzac/l+D5mZJwVBSM42bwJKA7
TTA+1mETLWRiVg7zSabtrRoQYXdS1UlXZkpi6fzC+Ct2pu23y/kkwv3iZe1axg50VnUqQxgg4zAi
7KimWVMQavffV8kj+rZa5G55oLT04+q8NygpOczn1lOKT1B4lHQTeo+2TuNf+O4+8FrxbZFbXzvl
IBfuXsEuLK1+2TefIblipUWGjCZkF6WuKz4VfVWChgBshlCVkn1Eg6ZVjV2cTQg0N5fJLzLDQz64
4jYarZv37bFtUHVDSWyRRH/NaPp13l4xJFkkFcZzzDHxVVLnteNPUhNpIBYk8S39YoxFd0YnS+5A
CL61bRDWAIFdmWlt7t8XyUUx9/O6SzNmQ7wjLBZuskBX9FM6gEusCiJh3rcVhXEK5FHa/yCumbZ5
yvWApN3lYsHwFZVbGwbPZefdmKEbvLZdsSERN/OdPHlOCKIOnby5MDMWvpNFIeQEb3ytBvdilFb3
TMrL17HMlCd11HvoU4DUesreDjRycK6uaYKui5lBYJSyuQ/JLtzG1qLINS3OB81LlVaTSWRZyWLe
JpUZJ0o+z5HMz0EHIdjAiXybd38/z+qIuPJJZl+1btI7NjhtPI2Rt5KMQj8zx5VxTSrKLrXD5oRu
CxyZ8KtbyWesbI1l+xki2cX1UCs60tJL2/bUp1j9gqzsT970MK96XqIc/BHlz7SzHohAMLQkc9qy
NxGg8UCxD5tITjaa7YUMRDBNqjz9FaSudu/51SdlygGbH+zJsdp4yYkgcukwb5oPNXzggy48zeX3
Y02fhDtF+Ns4LMVSVQfvoib1SEqSMZCAFuunOpTbFRns6R35SyoeT8171nokMBVjaKeN8mUEPuYl
66OJ9Kbo93YAZG9+ptJTvj1TNgWBaoakbgypFCdKW5kI/JM1rcQMQ09JN8YAxLoiWFemNPH32WPG
eojfjRzIBUpIqiZhvWUhOfbTUqgUydHLy3qbkXT3vuT/s+3D3syrupWMZRx1gLy3qY3ivpkWfUOW
95LgYV6dH4Rmpcbq/SAIekIl0IFDrchQFpmSB1ctiMfY0uJHJD/q3tKbaqkaWGrhMkCg8qkOCE1P
rqxYI+9z2gF3K192dmPtC8+3H8q4WcSG3pPFgUUi7dphPa+i+9qRWCbuyJAJaRc3vAyU54bcUN5q
Rt9ZULmfCQcPFkk2gbAkrVyncZAewb+iZQbvuilGr71W7HFY+D4uaTmm+aBNFSZvqjXVXaDvrLR8
/L5pXrKKTl8GU2qeTLCMEiXWkeRri0k/dGeIZmKhTqvztvlhzBm5OHjbiCK0gMBBprkuKYAtFPph
AFtzLPvz+jit95WHimle5y7+97qXlI+6nMKWSuVPMvrhpJTTNyaIwCFT8WzlCA38SDdu0Aoba9/K
g4NhJt6psaaGk1SX902WQlmAIPvaPMdxlL2lKhrSslSte4nLHsKBuD55XanuMzOJNnHRFDfMOkFJ
JEX83BLsOJ+ltPnFG7haIdxzF1xaN7+v/KniZ3sSXULdNlWZsrAthCbzdfq55kWN0m8tOXdfRDbZ
7EfNOyTU+vDAvKmVVz0n0bj6JBpwyiFB3osoOA0qEWxKhX1VEkpwadR+R+IO0XKFqzEiy85BWFa7
xl5qZh5skjzzb/z0Jo7qS6Z5+l6WhLanWkBwSJbHi6BtUMDomDKYNenLTB6gS/WxzKWDp8OpCUty
3TwquqQv6wFOGHW7eoP9hHKyVmKpqX3iE5S9MYlvTBn3FODiT6oCxCnVPoWvKGe1qzG7J/TMRukD
KVelv0lCkZUeZcVVNknZ3Ev2SCCORwMTT7fY0k1NFl1FHJEZ3lL0gB6tdtVFDCQ+uS12pABa8UGS
TVrukDidlDzQdYIyddm55CBZfrxwhZKtsbrJ686NtfUoXhpdTXctpZaVSX18IQBmrqmAk+Fe5oy9
RbNzxyDe4vlEKzOiG4pE5oCCtWyXrC4p4E+uMno8kYAVnBROLwfjbQecOJRICRx87vnYSGFXqJG5
QsckrRDe5etBs1Qn8jta91FdLGXAXyQMwCyROvVLlIGGa420WKWemzqSVCTLxFPzmxA1IJIC9QQs
WT3VeMEiJWgg//sLSCr9HsGxfSApD8B2hZGMnqF/G2GaXMS9SsmR/DBEiEW5g/e2hLtIMz+sdyO8
dKAAuWP0VAzCsXlJ5EI7Ip959nxtY/qMmYwiC1PHbYdiTzXcq73kmGj6Qx8a2t6rZXMZCTCxjFq8
RajYNRmFRkWP5Y5ZXXLENJ4cCy7Sgw9ctMGRUYZufuvr+Z0QdbIXAa1qVz9Qvr6AXzI+ce3d+RYh
4uRbW356yjQjfCyleKOYXUd4UlAtMtqR1zpiurbUndg3UT/kPkFjJLXJURs6bdvWp8bYj8ggVhM1
ck147KmJrfHkZwhUJJOuOBa2Y+6SZirjXFubvS72eRE+ZInbndyBomwEm8FSSnfbDOq1xXzU4ZJs
7cBjAh9W+1slLJvz/KCaEPr6IiXqzS8RXUFaOGhDhVROM4853dhLhxJlORg+mHiTuFPEtovOHZ1a
PnmFJR6waTqW7x8Kqth7KZH63WC3Twk+5ZOu9mijNT5GMtYBpWsE2DKjR9yIfnLZlhjx3dFSNz0j
2WWimotA0l7krlipgcrtZej7k5wmVzXeRVLQ0ddixgbDMGj1MkobArcTf0XBwt7EnpktgfUujd77
Yqha+4fLmvJzzYCrGlYATSgCMTgWhV9Ml1TW7CzCj/Y1AeO0hzRnHNCPLEnPDomiiaEAEVHhOiku
VYfioUvec0yQs2rhFxTW4vcXWVv5afI//zWkUQMGtW2F1ufsaP6hI9QjOVdbvt5fbcbE0B6aktji
7LW1/MlCM9TLUbcjxwjhU1i99aZJ0UtT1/2x6exxl+nWppBNRtAUsbaMVPo9oa7In+rAXCt+AU17
hKHXtP4nFEnyuRr9c1SZClKDNjgljRpvGvIHxGqejBPQ9yhlgeuoeXgXNMUt11R75eVdQo5TLDal
rD0GMfF2oQ6rSjciWFlTuTts7Ia3C/RKUxjySvHaXZJU6sIXcrsYPKUkocjE1DKtloYRr6rOPHgY
kaDdJ07Sk4EHnvDNrgN/I4L6SU1HgHJ5dpNZur1XPWXfBdItRKTwIeI75CiW/ZxkINK0oZEPqET0
bepxOcukONwIVy0PobcqJ5Vt07yJQb/w7cSTVcaroYOaWbpRc1TlukbhaYOql/NDXTT1KU4IoTW8
rFlAaY2cSLYCqhbKFch4iW5CQD5jNYxvv//8PzS8+fxNmmpc6y1ZqEhj7A/ttTFpMFr2UfhqJWq1
siPD26W5i0ussq61II8ORq8YK6TV5KSTX9D0e2moxCHpyxViZ7h4nX/Serk8isTPwS4qn0zyVK80
S9oRpNNKtf6AN4iQIrSdS8QOgVNUcbtgDIZVOvSK85i6nxu5UdeSyzUYW8y9iwz4UDYgMn//f1V+
GU/wq5t+eyjxddU0rQ/jiQwWplkIL/2amnJ/1ZZ2ToCSq3cLOiq3la8yIcmpZ6vTLzEvMv9aWOEf
vEDKz8W2+fcmTIEpnpohQUMffQDw7lLTLu30K6JD9TEbUFOSUGS2Ena82pQoufjMrnjd3OVbpLci
fyOdxdz4jGdJ44mOihxF+wiNTRO0A8wA7uy/f5vUXy4JU2MYAQvXBY1+68cmsSKZVY8nePyqZPEL
0WL1EWlHDOIs8ZCwgiuZO9dqVJ5QgWyYnnk7f1D6FfVutNFdZq0DoT5Dx29OPYmt8EkG6RADHAiH
VF52Xasex45syt//2cqHOub8VYZ1r9uWqthTo/SDdkOJmGsiejK/BiXXAjkSX+ymU5ek30GqcL1i
l5oG+pmxfhD+isr+DoK39jmz+h33dRy/hOExQsm7s9TmDqVZe1+ZQ+yEFoB8iPoLha8V42RLuQsK
RV4NfrYFUiQv68o7KFa7ZDAUnI0qWRLiYex6b6yWlFWtTWdRCOzqGNhHQmglCUETazp+dKU+XZsd
SGCfRvahQFu6KlwXHIgXtEfTGGj20GPGz8zvocnCyinC4TnVaXz62CUXkTQ0q8HrzXUmLJ9JatYu
q7AtsEoO9tprtLWfifJa6+oEAEFsrnrCo9aurocMV2yGssLrKP2NNWY4rViWulcv3JxRrR1+wTXo
V8WzpOviVMQMPiWJDFnFIr2ywOvvmGEwUChz7/DR2btOD94aBoVYmuaBdT/s4MDm27yqkRpTktkw
nFD2gFwDyLUvska2rBuS0tkS7pTV/s6YGnE6c3EiGANiDn19V3Vev+rgaC1sQ6S3Nmjwrd02rwKe
X8KIR1W2Cm65q7xiGHtBncTkT0ZUu3eHo63m0dYvOsUZWj0YKaWkC1HEi4H87SvNlMg2LQAqdrLt
pw5tDek6SD+lOuoG4hCU5EDoIwPHVFl63RvE6+S2ynRjq7fVuKipT8tCuYKyPmXtYDXMxrr6w135
g1vo/ausw84wqc3bsN8+GKAb2bX5XZruV6MMfIZabepEpmSvI+RJa0UOGjrSbXs2DNGedU8hZDL0
DlkMH4Bry7rX29t2Sr3D1niX8KH8/pem/qxzm/86mgW4mRQVoQI3kJ/nZYqsxmVS5OFrT0AhyRJE
33Zyds33JCM6fei2qkmYV06baJFTWl7HSuVoHULsmWafj8ChwoFsCy1ea4pRrdFjUNUM6uQ6k1N7
JY++uh6nqVgadQEff6yt9EQQRZf5jzWXnD/8d3653pk0UoSNuEIxVFP5OATS1G4co76LXruguSCR
Vm4VG2l/iZp64TIqWA5NGV/VEMbQhLQLRR1w3ymWsqgFF2xJIym7qpTsc281qIUjU0PwGba3Zndn
Z9bz4A35nYe+4U/CGPvjyI03XlPpOmmaZetcSH7+FAwlqJKKGIBXyeuWygimsMvM+zoOGRaBBF0b
vdo7vuRmO/xJtMKQAN9C8L0yY3ufKobYzRPHVtZOUtWjTUx3akcCVdYwt1PIfHA8lKRm3VUnTcl3
IUXSjWJ5E5wFExEUMntfdqPsaG61IW7nZUAV96RFFiKdujyFiVtuqINHd0lbUiLkYlo3/ePvPzne
01/eA/Q/3MhViw/OUIwPv5OyS0RleWn6GgshL1HSdmfcwDaBzq1n7gKGmaS0R0t0MunJHr1bvfbf
3GJUF5GsinWs295pfshsSruQe4A9CJSV2K3CpomuuRq5u9yqnoj67Y8S5V6rTlaBVJ4J7u0BVVAe
xd141vnbrvTC2gS831tb98hOjyWdJHqhnaP0KTB3RDfEpCaSFwDVILU1R+QWdldZuy+MZuXSo9ci
XTkQfo2Wv25liK6kUTXoZlLs8bnJ7YK619b1Qn/REE7hVF46NT+YYo03IkmdQTckwjMSUCkYdC5g
H9JjTXIuwk67ICod8DRaGv4w0UgP0hAXS1oUF/SL2Vnt7+p6DLZMOT3q9Aam7iTNSbNt4wVCcHUx
avcMk5B4Vt1rYzQHuyjJjOGCDHTaoakYXWKG0c6IoHUVkqzhJBPv3RAlkbhFembMbh8sIwsONLEy
p450sVV8t98P1vDWB41K1yFV9u6UHOqq6avfFKAuqGM6wOn7Y04ahFuQf1jDkOu52q0FIxEschQ8
ZOA+UylUF1MFrm1Nh4iTQ9+WwKvC+MHQS7ITp6RX1aLmhmYIb4xyqPyhOuntGw36+hIzQHDAiOxg
inWbKeD+AaH/3i2pEWfDsxVL3pGrWrHuPejRJdI6JxxgR1Ablw9iesAh7ZAEmh89N3+GUfRa4gPf
Kpk4AxDWb/Sm6bcm1M4O/ulFDZBU9iJ5SZvypBvQz2vLu+rIc7oCyrmolOSGhILszfS43Rlnavvm
Y6qMhjPQejiksnruhaLeDoq/Gaw8uuqYY8LWGuotP1Xq253fEVXj46RFr7c1Akr/YDC53+aJvQq5
Wx9QvA8nr6FUNVp2deWRs/WHUa75y0jbNBShCW4Qpq2gN/xwbWpJQORbpzevBjEli8gfGNkk+LIs
u+G6wqjgYlkFX8hqrZIZnjuhB/CE9PalTwDgxgjGl6QPxCaOAJuHAsD1Z6oepgMmy95F4VShYubE
Le5IEiFmEJBrzFm8E94MJzLSjpQR13BUDZu01w3WUvEGMPFJNxzl6nMUp1sN0ecNiICMoLq0OcEg
EeswU95mag6ukQ0ZGdpO9PSA1L6OnpKqjZdYx7iyNj5Dc16rSwKxxhOjbjAP4A31guzQAdWKplzJ
tCqb2yZUlcXY3iV0vnZ92ocrOQWh5I/pa2+hNDL6tt54Lg2laPoKu2VwbsN2OAWGuKrHvHwf1//3
T3SyaqaVvWRgxRCD1R9W//cuS/j3P9M5/xzz8xn/ewpe6Ehmb/Vvj9q8ZucvyWv18aCfnplX//bX
Lb/UX35aWaV1UA/XzWs53LxWTVz/TVmbjvz/3flfr/Oz3A3567//+vI1CdJlUNVl8FL/9W3XpMtX
NGOSNPzDcZte4dvu6b/w77+2X7ovQfAfTnn9UtX//ktShP4v5hMKuAxmyuKv/4JGN2835H+pusGt
F3WqMGWNu1OalbX/779U9V9MoBgkCZkLO2Jybt4V2ZjsUqx/2RS0uWfBTAASR0Xm7//7N8Lc+4f2
n4lzijbd4n4wHdgWggYd9C6zd6hzusXf9yNyDqlvPIbCU2/lPJS28RA3WwmdoROmCjjxSHqMyTN2
8i49KHWj31vIAhzVLod9lOT2hojYB2goCjjplPZAICtLmZbhHo7Lso4KiMNyk1GGUspNa1fuoq8x
AuV1vesaLaG4LBh1WFJ61KLqLsC5K9cBwpFa2g/MY/eyG3dLiQZQbUs5FkgyZhqFShHX7WrlddWW
aaPx2bKxPSOWQE9gcz+xSHjbBlNrH+cbqsvUTVc2Q++rsS9TRzayepn5JEtFVnNdeG24GLlvrxs4
Zk5dhdapbrzVWBn3ReovVbu6LbJ+qxtuvhqlWlD3Eau+8bYoUcat7ZmVk5oODFECULlhrPkulQsZ
zD9mBTyKrtnKtJQ6naC27qUqc9TduU5lN2/oHhDm2EnGcy2GRwu3+pk4vGtVL/NLW2NXjGmldEWU
XOPdi5Hpm8TzhrbuQAMTN10eLvXCrB8ry30rcoR6RmQn6552nyOjbV4F9DCKRFlGk2ROtZthBayN
rJSQIm6Lek/o8Oh7t0XqUiyxbejUpPu3jHb2pWukT1IgX1XEuNwkglF4E1XebRqU69o0+oVf6Pmp
pc9IoY0GOoW5NxjF3SHw5Zewto1zacb+0kVhsvQoU22LcUTeajIKqX00CplZXFGICP4w5zGmStOH
L7JhWCY/DllGPz2P9X6oRKK70UNghMZtWhAlJbvNFleuWE3K3hVBOe5OKHm94nX9JA4/y2IC99Pt
tRgnvLfSWzvLlxIqgKXRZZsuapVrk8n2shpbREI4NGzvTslygBmD5e3NvL0OIrndQB2ko9XDsFQg
jXeNco6VKN8xc4FWR2W+Hwix6goT4OrIyLgwg6VGGOKxtZlfghqWpao6k8Cx8QeGP/R6goVRxy9m
Hn0xW8xJFT1ymiYPbdyIGz9XVu3YfVaT1FuSsuoRxGUAW9OyS6gMN5VuUTNtkAmbXqfelXFWoCOW
IQVAiLn94SL37VLyI6xSlX+ex1Eo0WG2cBGyLJLAdPFxBpGjBvNcOU9vTbDTS39Az8DQYNW1vnbS
PCbernhMPd+7xEca1e0hHKSrPm8/1zKCmijI+yWmbg8dQvkiGsxV4HW4tSo4S4ZpUBepp0AJyNu0
VEIOpgdvkmRyMx5XVd4p+7DvkCG6zUJqkHERjLcjH8XaB/2zl+rRPs7bxyqSrG0YB4i8YJnJgenD
/0gegBw41AeCezXPlAPvUnqUVA08En7rmBxVzSv6K2G5D57eqxso+8HeAA2CWrJrF2YwKs5o5hCv
qmMc5+kmaUZpo4Ncy0eoslziV4XdE0Fo5U+BXFlXRqfvEc8lW3nUvqZGc6Q5ikCOi9tAbsAmaZWC
lMYQz43XHeETL/EVmKuabutSwz9E6zVfg1wj/CZElIWZwj4MFDaajnyjwM/QIJN7AqZJIf0WkZo8
Bo4yUCXSarHx1W6XBOZCIVgNMWdLRya0P5mieckwcUW+5h5z/T6psgDRZruL6kpexBVTV0+LNj4N
ztoiephkBxLRu5DZdePJ2+T/sXdmu3Ej27b9ojhg37ySTDI7tZZk2S+EbFWRwb7vvv4OygWcKu19
y7jvF9gQtlByimImI1asNeeY7hhlRhX0Q0WWqNJ3QVaI2wnDM+zdzbw0lvpM2ObdaJD5rKA8CiB+
aczV5Ry6TKWOUvbou1K75NO8XpSt03wN8nHQNO2xLXLjdoRGvdMtROqwk0w80hvjhEsrOTE2Wn22
rSZw5mQ8GWQCxC7zdrJZlrC1hXOuEJd7idqMHEYM84sDB7GZxvW8rsnNNJllxIP+Pli55nXaJLxR
cyU8gPxnlfbw/nGLnunKFQNTJT5XEEbAH2lbfm1pIaQQ4S8ji4nWbNUNdI0qXFU1jKH8h22Pz3hZ
H/S0NO7jUUK6js2IOnQ7jKuJhRysG4YPvgB2oEE8tmeOJO0Oj26OBBZUnmsON0aBTWqbne+6JpMQ
mijIwMY68hDkR+YN5AaYfURIkOFVs4aFVdFd5sJJftZ74gu0hLCPbc893Gh3JXlyTecdCuI094PV
/xy7dP6N/tPYC4T/XXeZquMG2YsVmh+KbsNz+mcBUcGo69Q0sR8La4OwkanLbdtwO16NEYZmtbhb
pBiIQIh3DedhICQjvdS9HK+NqWIWM0T2WNa3qB3EoR2KNcRYZAVj3rwosWJeppYgNbKi3NudscwH
RfdqRzVvq06h2Z0WkP2M/IQUtuAQ02C3qHv7WGsFm7wJwo1Ii/xJxRRf5M43QiTq8zalqV9pcUX8
mONBQOy/DEncg6cnToZt7ySMPj7/+1JJJ/c/bhLqWGYHugqphtb9p5tEAFbMjNQWj1nRgUwDFeNp
FScYl9F9gJ3ytLngavLWOa/LzDDPHl0frEcqbHliQcH+l7vrZZGbyZmWJaisppek6xtfpQQ6Tcny
TuSo+UWWZ3gQEAwIEMEuWOCPdQD8RaJrzEPJ/TkLLKFlihezdZrXxTXyoN2W8TSbPO0YA6U/D6t2
RXkpDxZTA4zvtn0AO4ZcQcNUIseMU1c/HEpNhWGvV39YsT7C9BkdjwHI4NVNPF02DSM1guXVT6pr
ix48hLa/eEYa8/qLzA6motFS98kQ+rGUenLEmlBeup6hRL0UR1qaZ6LuCZggnfcwi0n6HBbXK8Bq
uN+D0A4ri88VoovrDwojoQzVL/tzYUQDvPlgXIBdwHrNCO8V5qVdlZepTL9PjfyBy9eNtCnBpG+h
BlHBj6ONwK5ARFNP3H06WFtIoqhzsBlt+K6s5nNH2zZrOGVuLHIXi86ql0z6FMp4mNFuDsbNXOmN
56ywR6EMU7uaeXKRCW/vsGS0g5YiY5HMIw51GOMkcTBuk98MSIqCri4qv07m/Ook+XvNQxa166MU
bhrSAyBCUBf9o5Yp47VorSe98unSl1cVJO0OaryOm53cf3w5LtP4579/aq39Q/npyd4p1IpjWQDo
wFH/88meW7UXydbFj328uIE7Je4lthqX5DCiNxRDe2m68sh0YXmczJ/Z5gKNMQkFRkqDFKJ9U2I9
ElWRH4RScFKAgxRIrdZCojaWKy3bAQvEI9PA7LwMloiIY3kQJnFkTkWomuNC5mtKu/Klq8jIAD0m
2748mI42+VhZXd91ugkIHDHGLemzHgDaLdzkAiI1QcJVWnMccRk/LDmrBBAg9Vn67TCQZjEtD1Vs
O1eQqz0OSjAYTBkJZIuLjoMGb5pFLJ3L4HyzN/UIPGjwqZatqzkfSC0a7jEWlUEdF3ZkEzLYylGE
/37jaQf/55036CrTN6ABohmf19S57GSHVc18pEZkx8yA/kj1gUSk8dylkxKxRL1aWpb71gR6Qhm3
heNKNvlwFoxTSSQA6XhAQ/N+HKh9l9knk4iy1miToLGb9kBcgUpUhXoBFLndKG410octO9akyjoh
+ZrOBETe2G32tR4V41j317Scrord1GHfpOppJssJ/sIYDlbpRm5v/1hTxEU88duTTV5Et+juqdEJ
mcNeTDZeGaiNs3qdkm0hVC3CYBySQlQnW28Lgwc4l3vAh4S9S/y1V7u1cW6HyrmCE5EQkOYR7f86
e05+m+HmfOXIDY5Zfv0IDZCjgR0gB0hMDGAwrqnxpKjMD/R8Q83c08OhkOAhOSeMxfyMCdIdOqIJ
pAw6GG0JDaGQ4derwnebjCyg1ny1Zj5yM2edwzJXJiM7BCdG3SfHuSScNqss9VKf0J2B+nctcRQU
TfeqMZME5HZdIIaivJm71QfHJYO+tq71WIyPclNCMcQgcobWut2INAgyqaRX15Svo97zSPQLAXD5
D21Zhjcn13w57JmzZuwcS2pCJMv2Parpd4JLV3LHvIEhYFCVhumpY2dEH6urARtvF8tfiQu/laRa
F7Pq3HWt6EKkW/XB0IKtKnpScedTqwjrvBMgasjJ5yLxawyYZEzb4kxG9kmBivCi5xA+rVWuDyCa
z52FekKuyldykNXneaGZVnR9UC1i5dQpyCbVULtOE7ahQTjVJXPs+6F5LjVsaW3LKQfrcAjpkNTk
nqcqKaMPXlJP7xfywnhhDojxoZj/sNXRDpSa7mYjOzw4qEyedHlOpUivrZPUYdMXEjUy3zoIpu0S
bX9dEl61UMXxSHHs1cgkc9yWzwy33YBoQrVU0NsG3qyvhCQT/uDZEPsI50ww8YKf/81Amdrn81Ps
6gbHUZX41Y+GzT59+NuJ1KnUcuzpBT+aFhvfUrpZ0Jijfe7pqNyy4D5uFssaXAnjzs7FFy3d6YIt
mIBiXtpopdvsq/ACDianu0U3u4ueGfhN43tRVui2surJxCOgDdsD0UjpUeoroCRS0J9dpzd86VhI
eskRjWqteQIgaUZKz570UZbpHUNdWewasZgACeJ/Z7LC43dE3I9KobtPSVKFNW/z7ZTH6ArRZ5G1
B6uX/cA54LJrfG1ylogKlwG2K0ZsSGoRQmMlHFdY8TEmAMJfUmuj3osH+O522InVuYjNcWhr18lx
LIHxNzjKf4WUm6N+IQ54D/PZCUBVMn6z4RlkWb7hvd6J7omSHkiqNf2qeZiqARqtqNNnfWvbYy75
vYVYsqcy/mLhLz5wCIIeBODr5Bp9cRol6bVtzOqm2MkDNBrlJobqBkQKhlRsMYB0Ojofpv61t8Ab
pKuWXy2SaU9TapRBAvn74I72z5KB+iOtbwt0ngTOr4vCa+oj85j5ggMOxEiG0btYQYk309Lucgfx
OKiMfekhRD1oH0+Cbj3IasR4wIFuUTeqeSnasCimqKKQ8Uq7jG+1tnY9ASvET0msiJy0K71hENVt
v+T0NWbxIqeasPB9Ng6XhjXOGjlmsKHWtWZeKu1JUVIknPVEoEs8bn5MYPVhtNJA6thDtnJG9Te6
BCgiDCrBg3V8dNp2ODjNSDPaTSovTbKvaZYQAA5xMihGBkAVbXavLlzOsD2S/8xaH7gPkCfznzMe
wy+1tUeNIoU9y6bq76yi8EBMZP4wt+VPKEoUoPEbdr41iAeeyESdi1NeS52GYnzBuJvfSkeecYwW
z2gGftCwUVEP8N3Quhc32R7bttDPsLK0p6Ia8kOikp1tyZeyF1DxUCfcxymhpk2XE3bUK4gtldLh
LXTzRwaACzkyHL+N/M+4m398YHGzF00XCVKFeQsXWF16/SDFuxxS4lQ7QrPTwky8xK70aJ1M5gBK
7TwbW1FGdBHbg8iKOsoBojA2t15wB1gB9Jz+mie6FcRoVfSU/XfpyxVNUCmfilVr/GGpslNiVs8g
7MZoJBXo3ChPk95xQmIS/s2ZymPb3QwbZvwNikY41MO7qmfOZS213XG6wvLIZZioqbxVaHA/zMlw
MsVkhYkhKpbXZn3JYz52nKVSPJuvkEj48GC1DkpTrfyVVZwovQrbVvWtWUryACyAS1pmXiejYb67
1JsnoEXfN0b3ZWS6FBZuKxCJuKR9jnj33Zj25CQXjnCiX88JaYkVRqkDYNXJHx23jMoK52SVTKln
amr6Wqp26yPcse8zs6Hn0L3Tp9BuCfgAaSYl5s483UK0/5AiJqP3B4JtZDI4T8eK2uhxD1cS1UbS
vZE+Z/EgDk2Cd2Loju0KORNUfnmxmpVTI2cDbxRGfCyF04dqBy5Zz9TpUW1CwG/1QRl6QsfIEty8
sovvF5PGqTFVxalMpiEYDT0+E3nfcaOIrrJVwoSrXmqsOsTRDO38JamL4kZz1iXSEU+VyLq9j5Jw
Nd+GoulOHN6/AF7L/XV1sWIKkDxSBoW7Rs2Y/SxIpQ3xBihXrVW8DSxBMNtx6tc1uS3WGl/F3G63
85Qnntvszl7D4OyrqM5xU3VIFDbS9P6brW7aUSnX5eSqFAn5kOHilfaMhhZgHc1ioq9KxZscuAma
7nLT3Hselu6cKeN8W0Buotek/1m0oL7yBSuYsVZ3SZdqnkGoxMVG//2Yd1boui8qEdOvDr1z0slN
xVvSsT9aHPV/7ZT/f7L0u8kSmb+cuf7vkyUKQ9nLt+rtH8OlX//qr+GS4/yPQ+fFdQ3wJjaTKoqQ
v+ZLrvE/CiIg/scEVeW/0Ln5a76k6/+zax6U3bG7nzBcjnZ/zZc0XnDXsmCdQKFD9+j/bb6kfCqC
VJWRE4MvFdWiypH1sxRJrt081lLtTpU5cQBM+z15bH1qNyYwq0OvW7N2ak3uRmu3+OZSzqFWOA1H
mYAdDKV5roWrnaqea3FIVs01qtqbZRjNB1Iensk9ClwiOYPacMTBLfBZDczio3h/fqolPZUqgVzG
ELVjPZJm3H0rDKLpehp/PuVxG4wdcc/dVzAQKcEudtdPXo8GoqlfoV3RCsjIHMAef8om4fqsF7Mn
YntP/MBPsxn0nMo+yMnvDSBlRGCTaOl0XERbvrWFMR4REDx1LfilLuFvrRUCOycDPgjxT3BN2Zvb
jm2lEuMfA6Oi0wiKoKCyONjk4BWNWMOstHEUVsVbU/ICEPXOS0v5ivG95hTQLigHOyRU54YW6F23
ci5XazBJLgBESHjHDGBnT+Sc2jXQ4AUEROxpvlNrOPxrCpRSsnrMKgenfbF2DasLS3WyfdZzjDLC
2Y6jFUPpY86VOcb3NTf13/QP1f/8gOwTTsYHLEY2uvt9yvC3KjlbOcfXU8PEhLJTGdTJ//hSOKB2
TKtHSrnuzbDdGz9yUQb86k3af93Mvz1d/2Wk8U9JlMln1TBc0nsNKGyQET/LDjShKkuSM7whEVIn
4bL6poOG7Y61GO8TjcxPt/pDIuP699+q/nME+/FrbV1Tob9iXUMT9+kOkFNGFZhaxQnQ61Vpcyjo
zyoaARJ3usMwaF20ikyit9kYlnQ44nHlVlE8D1DuMd8SyvHy71f0ScL764owTyFo44FluvNpKJwp
Wj+XFXWzgRGDIRWWpN5F3bTOQ7RQpnjk+GWeZRA0b2VQSapiC0WRnzGIjz5DSI2Jl/vHtDSub+FS
oOFecD7lpSBfHhYapH4fZ1/+/aL1T43o/d2zTaRSZKfBJLCdT6KRhCcAuFvGRbu0gmS/UtA5K8gt
RIZ4aZhM2yazt7n9RqeWXknCcyhjtDcc4uoD1NPWWqtIdwdGAqJ+sAA8pbJ9LmJ9P3asZIEFsZa7
EEezH0PdMJPS+vw8xS3mWLH+cMf+tjX3G6HJ90UsoNPNevZw6T5qDpX1WLhPv/mL9w/G3xp0+1/s
2uACHcZw/0XCt+QY5MtckSewUSfOIobXtbKMkvk5dTbtSh/1AJANXavGjFM1NoX0I5W28MaBp5lt
Ttf64nW0Z0KbqGdP6cxQjnoAzm9Gt+I+Ta2Fmja+HWNSJa2GRcBtCF6qivjNbcBJm2Obn81cVcLK
HN8YlG9HqO+0YpVdiYyHJjGQoMe/e172vuM//+x96oDzQLFdvn4WaiMHJS131LPT0Lnw4ceZW77d
wZX9AW52jNo/q7UOqr1BDQKhDxJUzIfuAMyUGrOnzoZliuaaiEqUG79TVf63a1ORehBPsMsptE8e
ga51C33orOzUrkely+3zVtSvtUOXpO2tJ/SuOoWfefjYDoixoLlC7E2VWChci3Hy5+kgKP1p4Wvf
ezv9sYNzDkNiPfCx7INxah2/HswMkFX3pwnOGQfVE43Xs1ldHMe8bxFaHIU2E4KVdWXgFOU9im4j
EMxNG7UpwRLI79KIrd9Iev/LEoZSxVLRallMsKzP8RR5ks0ysZrstAG6Ccwiuzf6zfUVC1iVvYHc
bonbqIZoHvSLG/PNhgCJYXj6mJVGSS+PucK/Pxyf95Vd06IYuJJQA1B6MKD+575iSDGrHP0kHQ6X
Z1XZ7pQUCjvSxFNV2MYpHZhDJvQdNRKSgsHubimihd+X6u+uZF94/vZ5/bgSNHW7usZWDPNDrf33
Ha6kvd2RF30aiJknLqnHkXMqC9qnMpvxorEO5WuanDdtRz0pnANJbBjKBoHjXFi+PtjPjL/jQzpu
BD9y0Kot7TfXqH/qOP+6RthW7q6hYDXZd+m/XeNoEXJr1QtLSW/euoOKOlfAHHLrFwEo8zv6fgZM
kDNlGx+b9AfKhMYzZ025NSW8Ldd4J0BHek7zjoo/+4Lnx1e62Zsyp7zXRIEFHJa5XwNygFJfIgXQ
xPM4pq1fr1p/UyxUe06XBcJufnv3P20L+1+Gn4M9HYgJIqfPT+S0QiBqzUGeFGMVNF+HIIWddJGO
k2C9wMqsg5KpNCZIgMApKzDbHki+wFLZ12TZ2vMZ+LudZ+I3z4z5qdrYLwyBPjccETy1uPPpAzol
mHW3mAEfY3VQUWvGZL7O2OvXJ1OZMxAt+QwSZXt0Yl3dbyC+Db6GcKcWbSwpQjmJdTaR6f0Si5Pp
QmdtdPtkaKt63Io+3CrVtzCI3CkT8Gd7IuZ7ko6Kz986ygJkC8YrSGRbJt5qcjVNnc4yBoH3JTca
otvUkWkTWgV8DXNtlg8jlqaQ0GWCpupc+K2Wrr5bz901dYb3eCq3Sz6CBdNy9a6aeB+H/NiaDa3s
LbtZNLqexQGvBsnvtIVoPbmRyLcsGGp6hLGMmVxyIQ//vgh8bsHu99jkw+zilSJfWrE+LceUq/G8
2UIcDcqP48wksWjL1Ns2/nD0NNa9Xk4PsWvFvhNPVdi2ThFueBNCS0UNDRafoV2he26+mCdoEBhT
y+x+dZRgnermhPjzj1o32tAyEvTVbn/keXZ2EwUwBspMD+YcSMHBwAiQx25IUtZdg9n2WwNaKA56
Tk4wGYoi7Db3NUtSK8g6jVEWnJLTOhH3ufVMQ1JN8Qqx+tRO+/qwXOZc8Ztx/nPu7SEwZxOcN9Ok
wEIZBf/K4PzUd29pv95txbz6HYPJkHBEdLNucgS123r0zen5xl161NvhqDo0fBpLTAGkpe9mIrSH
ql7vuGKyMrsaKwX5qca2nJ3GdP1/f4M++dl25aGj8PlXOLlRq1qf3yBGT3TMCu6SkEymB7qGOZ2z
Y7Mww1tVAOX0M+qZsJ3WGXaDTvVkFXnu2XsgjQlQdR8T56Iudvk7Wrx9NP2bK/xUZH1cIfv4nsbr
8PXzoUAKJA+x6OWvWridpy9lnCSHWmFvRxnlzTxmnpQrNqJ6C4uO+ges3vdVUibb6HsYiSdHoqvA
1G0cwH5zdfQLPu0tjoIVUfsYMjj41v65bq9Ob/YGqr6T02lGJKXi+vTyvxeZnYex1iC6W+b1Amhl
vcB30n0zO5ZbptFx3Te9lIHgv1+Q/utE/8/tDu6AYiNS5SjFpX2qw4uugUHcajGBPaRzm3qfP2L3
TALVOWEqEK/8p3BI4WckEsds2fzhFlrzptff1IyuYa3r3U8oWJSqaXmcNye9GPUflDMjqdszCt7Y
KsJU0uotNwxeaeuE6KN5rieeCuSoOkKgl2SM6/OUEgKTL8l9Z4OTgazUnHgrb7Klf68bcHNYFwD/
Ddt9zFQ66pFowOVDH5kmCYInl4Y97qkfXZam18VEvZQDfz+4GVUwWV1nYpHuRyqMc+pynVMXrIjv
fiq0ejFbIeI8G/riHtsquYwFL5UBYg9Nw269TEkeXWtzTjWJSj6cAUizcSnPDbFHzP+2JUqn/k9m
SvTpskkPtdV51ztIjgWphuQY0053FBqT6TYdFV3xNVAgl5os8MBOjYwsrG/cbEy11fwYQ0XFIZhu
QTKQOW9xgGaTc1TS8xifxEUyv8R2EY59b5zcqgtkZCVa4GhNd2FD/S7seXvQF9MzbFoSJuEaPrlI
JqNCOhdw5TD01AX9SLFcZDHikpf7sLCMK0Q2xreS3i21ngzyfRqSC+uG8NrlUjpj4bXsvkd33Hni
I8IQhu1pVAOnet20KDdQ3KWgPIdS+3Pdcu1xLDAUEnFOH2gVEbMtWLoYSke6W5E160bwyiJ4W6rC
vVEzE+ffEN/iF0XPW01IN5aZd9KZQqhe2pExdxN0KUrixnbnwzIsUJg3kd43Gugt3aiOsWaoEacb
LRo0nuqtGsVpMxCz6gICBlbLlwQ2Mo5OhjHzIkJpEU3QKrRVwYJ/c4at8KFv1udV4pG0Zucnxq8m
rGw0HvSAsH+3RecBmuieODYTyjLmNv9yrTxVYH2NJz7LaVUPJ6ub32ebuONkV0A7JoJ+g0RoBsoE
t9oqWos+CaRNbOOSl0dsc0wm2tajqEoCaxuDqUWO03OGPEwaoIYCtpfh9rSFcJcGXW9HSI1vIOum
N7mFRR81QThasBdUdQCVblqcixuY7jhAHqAYDCFaWOrUcVkJ1Bh3yKY0vSIuk/NStvfbuP8KC6Zd
USsPSgtYaeLYOGjwf/aiu6viMHOhYLdqqXkOAwcvr9SII452qoumDOJOPUCCovPWgRFx7FE7dLa+
RHYMrpSey9dYrexD3wN9wzsl74tiQArVs33pzks9tfKhUxF1jjk2WdhT042LMupFj3kgGYhqIlle
tB7cg9GXm6dRMAUipeW9TIkW1lYf5XFCODHzbwtZa1joLedagoWq1bqhBmrwox1dYW6RtRh3rrDw
ipQ/J4UpGhRPM1hynGD2ftGyd+/UAk5cyjzU65F4+Ban5DDXt9Sf0qQNXJgdrMpRq6fJrbb+tFBp
ry1UzXzahGdkdYnerZWeyCrzqlQ1Q1JE75HECWKU2jGtsww+rW4gHGYrRyZzHMAVFZWlXCd1uYmt
eQCPkioPYgFMsP/hdYcxSZ2c7mBk4/LiNIzO4mx7zlXtSv0ojmlZdXeOxsXliYy/MjR6EZuCS1e4
6s3mtMiWlOlEdqgZwYzSXwDOAFmp0+ky6Zxy2Q1lmheE3JLW0+Mzt5hmIZPNja+VllhoWLPqQnYl
aaKiV7614LC8LLfuSa8wIo7u3CeH/oRq9Ee0f/0BWczsq4vzs571KagYa3EzBmWfUz0iO3e/WPiK
vW7NtItqZt+bYkgiKrWBUvJ2tRGuObSUl3Z7NTqWHtyvQVEAxeriP8qJrgGnxnetbvuwRSB+0nsx
3Umm2n5Rug9T3oNotRegaIPJCadiTu0ualCtRstjeTTt9Kmcl+5OgVEbGED3OI/rDVPAGxt2WqmC
N5y7H7a7mHR78T0WI+vQJCZ8fKryqlLIlObQn+dUpjdlVVwKqUVb0T7gSCIEgICDQHfNhbW+BzaR
EaaLFmD0JaHn3fxW1cbLMCvVTZ41GtASuw0boz1LlG4NnfHbj1ddejvDguDETHfm7oB8Ey2Z+t1Y
Otaq2az8tFAibe2IV6qU5mbrtZOulxCIdM0TELXOjeaeP1yNCghJz1HnKmzSy5Zl3UO7Oijme/28
7XihYZy+dKWVhUVC2lLpMjQiJG8Jttp6xGCk3qW0w21YNT5TiuI8b8DUpN4pJ9WtAfIlU8+Iez4I
Yu18x3Jj8FzFZZUN7C2arnFtuP5YtevNXHfPBZDTONen12J8G0qaN5xYdJQ5+e2Sol7KOt5gWSog
fEzgTV3RhawXMzbKTFJVZnd1Z14ry8quc4rOScpZI9nQ4GVyiEYlm2Bb1vqX9M8PF6Vw14OrwPjJ
BB6MCi4XYaIVRIGj0ZLpwif2VKTa6+aSrpPamOPy9KzYTITVkhJQd9mjGwL5OEaOw9El8LhxntyU
04O7DudS9KpnQMoMFOb7XpY5iK8GsnCmBo21Xo7dRbFA4MpOHGI0laBJGp3JnyBUO7dVAErOc764
7/YI1cc10vNW0uQasZT4QPy8JI/Xyzb3XSQmHGM5OJUpMy3OMaOPoGa5K4wKyRahayUGxkHJ7vNN
PBZGlx76khkKxps2KHKs1/aUo300NRAnW0ZMzMZ4060jmxmOxzQlDR0oJlh95+bkZt2LI+fvs/i6
lIBvPGnRIl791tkhivvAg3X8xFNAqiiiz6PZxc8NNlE1EBWz517nZ7XEUK9aeXAc+UWOtBl55Ho2
XenVa4IGHDFUpM/IqPPhTZH1eWEnZrJ9J+h/e5z8aDt1O0OlDVdIcnShGZD01ksygxFs+9ikZxaD
TXYxLsE8tAYh/HhP3kD/E45Dc6vbiC86aqewQ5ec7cLxTgs0ac3XsRJeIksnXKdtpA1T/MBSUo0/
moRot4lmzNrr3xK74cweF0fHyJ86WiOeIsbXcQbTObENnObCgSc3tPhO9Krw+xX1oYgp27T80imN
DEoyL8ByNr6yke3YrZXrgW2LD0wFzKOuKdK31YNCSqM3KVPQfJ2nBvUu3Y2gKdiaZaI9zdurNmIx
zpNRBoZeT56aGzqpGSQ+z+363sw6LIvCeleN5iWbu5SBWx8fYpGFDMzp0oxDuOb1gRn1N5nqYZtD
8EPiFWXSZH2PAafPaY2Idbkq7iKgdYhXg3Qvaa1vnO1VTj5OlJKObRQLxDsNlV2eF9AEtc6L9f45
5QBHWWEf+LlwmgTQ3LT5oVr6xbawaq5scjRg0psJsqOXWVGmG4Pft2l56DJc54RadzWDuy3BtruI
uxxn14aKRuA7tu1SgmhjsA4z3ERtFd/PMWLOCf1JNmC1yDfcnRmdf+AT6Z2eRIvtxSuQ54WD05ja
12JvBrmN9ibH5qZdBeblvL6CzPqJrhH5yXW14JACV9o/9Duddcxvh6Qb2K47xU/jH7lTPMLK+9JY
3dGamueBfoO30dYIWpT9nlHddjmJjoSkIc1n4XNpy3jYsnmw2+xnPmhBOeOC3sZnZCTSo5eoBnqM
bjgR7snKEzX43tdIv2CCk49lqwRn1Cx9ezdQmbQp6pr0S9Ot5DnHZnfDCJBHol0EXoDuO8URW/aE
l8FK3WdLKmydKrHyoq3O/f5l6mWFWDyGGVxWlCr7tx//4eNHPr799WUlZFPiXGdb+/i/czwdBsd8
+/g5q5zZxz5+0GV8+NfPfHy/togqWYUuH9/9+kGUsW7oLuRqfvy7v/2q/aXJqUs2v4UXelTFxJoz
Z1HTlrwV/3xlbWi07fD3l117LaARX/26ko/r/Ns1/fplf3uVxNW+wJYuwhqu1OZ/XIZiSrJwE4ww
//vPP13f317y0898unGfb82v19n/xGSsnt2eZhTWlMTkuA6TuDyZfT/dMRU+gnB9w8S4vLnYMqlV
x2gRgOkaJ93OApMAsiQ6+5tSr4xKBxFmvVH4iTrNAJQo8ImxfS3TEcW1fJvy6qboaIP2jan4hFd1
BgkEuFFf5mGx+KiPDvIYRNlgd4eDupAOlkISt8siaAnaOxEQULG1GZYnd+EenpXeU/XpnmjUjtJK
lKcuTs89kQNXwKOeBaIYx1N5jxB4scjMI86CDB+3TyHgx6qHmeTPPnWTx0wBUksmipZL51h1pGrE
rrGEzgnvPgXJsr11snjIYTYneK9UZScGyNpv6faBI2Q1zYrlpjCz+QQ+BInxrFyyTn/o1n0OEaOs
cZYrTAf4IIVyrKeNLM614CjlDGNk2V2UGtZTzGflRsGnZxMYcuiNiZw6cT9qY0uLpAoqfSq8ubEZ
kOvHxBTiMTl0nNiICjNivxU4JNqYmwZVkenmuFKpFveF8kXS6obLZv90JrJHBow6ep8SVA+lkI+O
Z2vvhI7MeGvYjdI5VE2U2SRIgf+LhxuEEyRvakJGAMY6or4ldc8UB3Upbsulde8EDL1yvqGv8aao
U1QrY5CAz/AQwzG4hHyDvPU5I+HimuIMlR13T3fXb5gm7k2mSZhQVTq5pQineRgDSsUOxl8m6dHm
D40eE9mYELK1xOu9UbCgGkVySQlbnyyMqpVZnKp4Zo6lf9UmRJDWRCHS2jmhbKTVe3rWX8H/l3cO
MdJAumxcGldj1ZEq86n3ltppo7jEJ5yg21xgzPJv3ZPGAhpiC4xJk1Cec61cofkKedzKGk56yyTH
MsYzDBtPpfcQq9jlq67xN2vtTs5IyyNlkrm6VWBXmeWVI3vgKlB4OYrAtbLXi5awABCvah8UxFMG
RDDLY6PK93ypKhRi+juJ3ikMwBk40GA5t3vWmjpxxehMtkCzgcutY3O/JxsArxJexVz5VmQKDQ37
D7hkfSBiyFRY2VSfZLTxOILBK+YDsFRAUmLkzrTtSZXLpQIdFPwf9s5suW1my9Kv0i+AigQS4y3B
mRQ1S5ZvEJZlY56nRD59fdD5uyr6dHR09H3fMGyZligSyNy591rf8ts4e/bUly16ceI/JZtBEeFe
jjUBXe7PaWrnS+d9Zvq507rASOvTwJf93eKHzZR2Ow2XZGNb+hextA6It/m+qKKXPLa/mCLZnUfc
jLeccsfAFTTwIssiOk6eb4SJnSJcjX0GuhGJApUOyCbL6x9qrLj0ZYr8sXIjukbtvcysce0cbZg0
w0sw613SMREQjsdG3AGzWNruYtm1ucv0p0/4U1iZO1kiYuisvELu5r1bkEdDVdBIYkz30veAURgP
LOOs2LXddC/T/gWH8dVxPoVMkGXjEwVnSNpeCdDZk7jligXDmxBqWDHf910B2r7AA8tH25jHtnV+
YuNg0bDjGMghmlUvRTNizWT/ymb4YebJZfBMdRil/hKZQv+6PFvNfAA7FcVmqJR7Rg3bY3ky/3IB
zuGsCmqIzH6DG7GPqPPXMJMSga237DF4jZtBL8dIWlyASFGSgkQ0SYOfY3KyaReT9pxVEDbwSY2h
hjiFrWSftVsYaPqRPK7D59jqngI8nxsWjLfCkeU+T98IgN80VtWce0FWVJqZd7WnDpO2zpYd0EXF
oOks6QuC4S5kpohHso0g6hh2eei+nHTeubVPEerQaKkyfDhGKb3dWE4vGW0L2WZ/0UU++gMW/iGy
Vai1vUufesCB+6LtuUeIASrz8m5xyIFhWCA982uAQbfrhwF4XPsekOEJbAM1wDiXL40WxJ+VGRCb
mR54EA3uTulmP5OxsPdqTT0jyXu1aSaYww4RN8Dbpa8fUKzFd4a4pSJ7a5qe6YScf0XIJjYW1ulw
GRdG1zp+y3L7j9Uu0b5fW09au+esoqToC8t7kjgJPBkK6NWkv3ry2nMHJJ3x2WesD7P3w+gqDiyd
Vd9NEPs3DnRQE6tM+3MRgqQAiyT1gUziuDceRJu2B98kBTOPaM1pxKqRx+wsiboRB5P/lmAVvrSi
/HAp9NpBWHtr9CjhI9pls3JftJ6PZiTdTc8dmusW1YuRhXVa2yFROZxnS+akMJWOIgMDWwyggcfo
F1J9scnlMB3Hor5LR+fnSAN3Hww5ow/vQFP0x2QO6SUPrD+u4rmjTEJN3HqYRgEpGRmBnPOa8JNy
ZQI0WXY+nsINgrzmWFp7F1gI/sYFTC+J8vsJc3ZEtIqOEqLphj3+P9p5ab5cIajOG3OuYRa0w5Pl
0tNo7eKlH/eGC3BWsnpyVE0B4E7dqcBlfOmS9YjX9xb40YFIBs71sKtUODbOtJMuBqXUpuJnqzoL
RO/EcS+cBzviAbLK2xpiKo7kEf+NPA2illMPpQjL8sxkW+MlBRxlj6Ggm7hZO1SzHZX7oGbjFAkW
yKw81hA6mwrlrio3LJxY5t1tBepl6+Tpa7TaouDK+hiK1YNlLy9VNdEUlliPa0E3j+V7diFItlMe
erE8G30CzlrVR9A8w84p8dPkU4KqmJtUBFGx4ycuUVYemLem9NvKje3HxzxLSt7YrApH06Cmwfmy
E2aMy9KhA0KzomMMs6kY013b+E+VFvZWd56/y6wm3dETespGTHyj2WDVV8+6ltUXffGiTUSIzKI5
w0tO3/Hvvo8kXNIk6CmOzPZiKMboVQNP2aEG6gj1jIKV/Miq4xrehZvoy6ljn7lILs/gEtWmldbN
mKHTQjBkaZisH7GZ7v1zrEv7yGmHRl3f/MR7pIita27EG2a31nNPEOFIaWOAue89UZ3cVu797Dg0
U3becnAjqxeP+iWwsjusX8FxEcsTcSCo54xd33UHN8Odx7SATeInlkey8nZps/D2EPSxqQ1GQkMw
bTs5NmHR2G9tMD8tdf/WJoyz28R9HxsFuVDjII8k+qXhTiSUJHaJQRoEEfnDD0bf8Q7MKxoxuXe5
/UOGwbfMmYi3c9po66/9zr5/j0ZXsbJ5W1vZZshKIrYt5zGuEVOFg9I7oqpGjtbVdDbja62GF+YE
ZLUYQQm8NnvS5sPQAXW3TRRP7RCQZkXmKhnXGPNJddNGd0UfaO8mNVFyrQx4x21vcBGSO6ecn0Zz
ovdZ049k8m4a92oInsveHc5Vmo1nWrc0pavUjXdZQzflX18cJ8brHeIgEjoZLBVq3pSGAfoha+Rr
bDGjGmPDgBqXWUxk5oXdqK6Qr9c1B1gO84i0vV2tA3H+fvBiQyG/o3TKhvlfD26ka1L2yH11gKee
vfWhX231WshjXxnVph7HHyj9ok0DwesMeopicWhwDZI+eZndV2i3zAmMQn+gzt3lckSdngfq3KgO
BZokSdAQHThfHgwR/PMntiuwrTSEwu+v5cjjVJudcyvrQEd4tDLXP+GrZYhq4ms41KZzsnuI2TFt
qfP8/Rv+99/liKtxAcO5iUsPG7IzZkT9NoOk8zPUZ1czBQRbQq0j54HocbwM71ZeRDtaQkvWRKfv
n0moec+//dePT+m+9WUUHDNMpGda1lm5CSoNql0bz/ao5nP/waC5Oyfrv38/SSkUb4owr42WEQv0
0MNMQL5RbtzKCaFqJ7hIBMYus2OMXiUVuyLdiA5AHHkYTr6RKy2gzextlXIxVmIawqWirOAKmBp6
izzkfVmc9Y0M5PpcEiUJujqg89IQWhhE3nKgHXT81z+u53c+SAaF6lP7smEGRmbAuR1kzO9JkN6e
YfejWs+f3w8ZW8VW0bbaWJ0BlCCFTFCuoO3cuWVuiQa1GbItVZxJ2FjdndX6kBs9khnG5cOxIzCi
xDZ+Theq7dnwrY8cLOjJh2uFlts5e3n8q3VbYycrrt8Bd/a45MP5+4F+9ha3H6UyjJRwKSKfjsbw
zz9+/6lY/9r5DZOUIcC7PzL0TIyFTXztrXmTeuuLhlEOJAVz7eBYCeif8bV25UIrbfhgj/tgBfxd
zRsEUIhopsKh8LSQC+R4fyfxN675sp7mx8Inkle82QWgVvoadHnFGwZoUM2W9WAp+W5a5pszwU4n
vyYkuuspSqc96H7Q19Z4oib+U8fUzT9jZ/zRloxDJUkbjBGqe8+YH1FgvgEC2iDXIYeTCsSbfokp
4Geb7bA12k9gUL8QXz4qPDq0ooQK0SydSqyUBk3+0J9pmUPdLS9yQMBOaaYZaDHqA7d3ZlWqSVxY
8NeQxfj9pf9+6OlHMXQY4dfhH/r+euG17cHIOLOv//ZvT4WTzcX3/S2//1mMg7frlP3+b8+bggl9
/fcXv5+nexxLorXv6rxkKlSV1ZHU7SJk1PC3dWboFqhd2iD9ETHE23Z0m8pmMV49KoCNVwbDeerE
1jcuZUYoaDcayE4LwtqjEp6AUz0avX8fQX5GZAFqsZUDFBc+kBKjTjpFT7ZcJ2GOsY/zgDMscD+s
chiIfUYbU9oyNh4a75lbzhR/yScY7hsVphW5Fk7d3ZksHlfXO+PjLbZ+nmxhx2dPsqwzKnqKmwqU
3tlV2QVDl7o5CbcVUAMa7kXFHKMZPltknocayWdrlUcaCdbRqNsXjv0eNV17cByb5W4QewuN8hYY
md65own+niB6e4wpuiP2Yp8aY2G7Pkj3JrvgqJK2f1C6OLS9GM5JZJ06J/G2jh90h8xXx4QjC6Ui
iuvE9mB/dIKz/mD+9TzFPWov2z5nkpTJ7Eejalo05AR67PnL/I6vaDp7BBeaaTHsLdf93Rc+Jur+
cWiLB3eIv2z4kheREKEDwZCt/HXOrYPIe9CfPjF0guJ36Q+D408k8SSvZedDYqwZ1Jnl8lX3/ltr
SbAo6yCgr70bd8drGpCOzDgTm6P09/6QfGb9/IPVnl+xPtnS4iyRJC92oB48B5ET835dKB2WOMT3
w9zsp7qdmbno8YDk64/xxTlrvma++2K68bxDhOpt8U4QSW4OZ8dedIgbOwnd2Pvb1BABen0XVT2y
tU6emWOWgYEuuIv28AGebQ4rJX61g1m+S9f+7a2hTQ59wZC52rJbtdAD01jl8XpklK5aqobkZ4ZI
AGGaQ9qVD7R6qXI5nMsEboV1HPvxWild7x2DiBTDnkJbpA+GNH96MnmY4+kBHggRvBwoZzshSimK
O0RjLa3rfOsYYmfY60lz1+buZWncey0ZXhEqgctv5JwMeDM2GQJXXfJlSG3RXTAuVdsjTIKdXaoP
m+CeTSLnh7z2HmHXA1FxnsQ8vSfF9KNK8Mw7IGTo2TtZE4ClLH/6HvozUDsbaXBb2DOxzVX1i08/
xx0SP7pF8ptaS5MImpyIc7uy0AvmSl9uX19Hd/6jTPvPyEieBfqXKhC0AURldjI+6IpoP6JO4VO5
1tUrl8+y9/82CM0bhAT45vGXDeaD7L/QwHxOpvvTehnGHu7PulDqtv69CJKLVQL8ENyDFzlzGKvs
lpTyI9drK8BiZtFPb0tgKc5EGWIBaIldMdChkGCG2+SD6zLdAfOnyV7L2xKLt8HHEpuhE6YPL/bt
+n3Qi3QU9XHGZIh4H797Nn1cD9BBUJ0ZZehEvdig1VllgB61noAlUoF+7vALFJa+Sk8ypOeF571o
tsKeX7J2aA54vhn1txcsoR9DISpG/++pn+e7kW21NEFQelMUXDqFpQ9O3GCQOKBkezAreCOgL5VC
Q25Wc7CdIezIyaULBlwc8sFh6tqrqxhscLi+T2KLXf2+WW1Ddvva0eR1Y+c6YK3eYKgOO8vpSfRK
TgKogctMitaa/XsWyHCsrN0uvgn2LiYzVovxxe+zp7mfNy2dV9UwPiH7Z1MZtH5x8rBacQFmJgUs
v9jR6Hx82ASYkFWezf3jKI1fgJmeeIcXKhH29ulhiVl6ymZnrGZNAH/GONyPeXSuY4IMLDpfs7Wr
y/mNBhOZA38RP1djwITAy/E1L8/ToN+buaEcM4vzlJZXAGc4z/l4Jgf9I4mlyoTuyAGukI8yx6Li
DcGn6Yh+zeJJwmSW+z6FOW84QESqtD9UkryEqEdK8itGS7cJpuinngnfMnkdBXdlYjw4UUuaAgHu
LfPKUX7SmrhoB58SZPLfZFm82/R1sqYH4rr8wT4tws6NmF15zsEY+rckdV+ZWtBEG+kgp9ANQMyy
Z5r+o0jjw9h+RCJSIaesmyiNu8zUv/00eFMxo1AmhQjidtFAgLCKqjcDZzN4jOZ3nOB7pfZj4wG4
PvmRue9p7IdLwPHU7n8wTLLDOfObI1YFbF7ThK7NElQPsNUta/qKBs4v+agfOlcMmygpxZrjRrO8
+itoi7K5To9xF3FToiZYsnbPMflF97+NFNvRmHdcLcNAzlnERYSgf1+Uz2VnYhxrEbXVxJBgZaAE
LqdfS+yld2nQvccVHG+3F8F9TDd1wyz502QocMT9lO5SsrVOCWuJbTCIQJhQbg2cbltt8H5mkalR
g9IC1Za81po+q/CWdjsl4hasMnpCns7Ezt985drP7fIsYagGWY28wkSN50RDxpzC3fFbovtZ20uj
5/6OKGoure55i2e8IkQxEjYZt0fJQWwNMgIqKYEcRg3y9RpUeiiEMBk/939zc8Yjj+wpzUvWV8tq
th5axo3ukFZVYzmcQXfYe+U3beiYwQsYguZ5+M4QsvvpQLmZghMYaUAPeXqpnOURPJ13DezBu7pp
a+3xliQIxZz6apYBGEXTugus4jOePH2N8FGcFDMxoojb67g++HWKz9zk48W7556t1XeyqOJSw5I6
CEhll1RyQCRgic7SmqPYERO6X22YS1GaR/pn926Geu77wR+xf1uEJbVOcMgdbzmnvUQTRFs/dmeH
0ppN1LRHqAHwZQ4GW8nt+8FcUO4ZAUpzWz/4DO7dTTCvrkREnxtzCK5REaEVcRXOwqxMjhOqXzgH
9lWxGQLgHTsgK9Am1diLZ2pVEOinJhH6GQJbhYHDsS7uWFukTDP9mghTfhlMBclj1FSJWWYd/IxL
Lh4c41HWr/FYew/ff3GJrtyb6wyf4HFM1c5scxsgKbAtFN153+tbohP2VZdqphGSnW7g7SEOzb4m
U/WnX1MKpdW510LjrDK79OgyoQtdgG+hSBD/rCHhgaeQzY2RsQMsJ4DwkcVme7O907M1HCxs8Bvy
itzNPHU2paXBcL0c+G4Tg2FgMGSzCHouQ3BTJD7IZnnmu2wtIvcWNvX7PGvNrT0RvOVVkwrd2eV7
HqI0Na/xwhbXWzliRssgzCpX5P7YI0eGBKwYETPgUuXJCLAYJZQTRWZml1FNbFhQ5YL2adAS6jGO
+2T1WWKiY4ixsjM6Z9z6CbW7O6K8Qx4zbLnNCOgcoiOkDc1F2i4IRndDy86U9vxnKeK9y1t2aFwa
8UAuZ3oUMM7nCfUF4gFMlPY5AphEO66nVvTOcWE/1FN2Mmn8UUEZPe6lN19w9vg29I4NMYQi7sNZ
c/Kb5Yg/jw10ZxNwYtrxcsJ+cBer1rtLMlUc9NDdN9q+6r4k4M7rPvLJ+ArAr6IlLTdjvMpbasAx
fckbgV6Ho2tEkjp8AQbTESkXwMcYv3/ay3LT5JzX1ZQz81SENPSxv02o4UgDw6+FqSUlgMrp4nTn
l0tMBLv9N4/m7jjQzUPipG6kbhKxRqSrw+6bgRaLCK1+TxCJMdZMurm4+JH10oDWufdng9Mn679s
/A3Z2B8AeJ9InSUlIAaZK3MUXgSJsLkm9Dxrf5umLNU28V1bBFChQQ4yc+PR3k5+/FlkPYJaSSx8
utT6Lkt/F5UTnDjs00B1+55FamkOdoUMM42wFBuuc5cD4t3Az8r3cUATrCMgxuR4nMpsWHvNJiuo
YEbmvuOSyR6GeP7RRpQfyTiSXMSBTc/ZNcigc02lfVnUuFqmA4XheN645lAf41zGVDNDcpSKk3VW
CuyQZby32jk6SxKQULQUw5M0rWNmf0V5kFCDo7hWjFYvUZY8jM5knCJm0kMMKhNpAj6lBA57pny4
gjECrGIqdyU9wvUaF7tR0hrWQd5elsHctxUbxqL8UzLCaBCYrzLHZtgz6cfCLB6StnRBuBCsybwj
vVZOY2xyYtTYD1+Faj64hcQpMdB6+roLTp4JPL6mk2dZ9ZvFFOrgjsNnlWXzmaD6J1TFq9tEXZfM
vnPH1OcUTH3RV/Nbl3cb7c6oTph5KJfmrBs3fK9hCt2MCYnWP9upG2krOtdeYB+wG05UFvTrDVPk
CCtldub6goaWNA9Op8lKGzH/eA3u88o+jRopTfxYNZONf9y5+GTOOIiWmUo47wWKCOlAnKAvi6G7
sj9NbRr7Kof+0jOR2KWq2ZJW8fltjf9+x8pqmODl3sN86qMeW6h+bZyjEHTtGt+79Ly126qr+21t
UyIWZhNvciorFOa4P1GI0AemSeHb2bUPnEcAnFRMqwf42+wnZmDKZEPhjHHUuPEcRx8dFP23xn76
flY3dCg0AzytYAoQe1fUIABGUUAlbcCHDjXMGRAiWP7Bm93ggA2DqiDzb6bs623Q2pvWrrI7TzA3
aV2EIzmJGwHiuLs66IlPYDVLBsCEqzVTxMZnvJQvnPWZmenkyOzlkps5xSZuGpBcyQz01HRpBvfa
3OVO+lnZiFiRtAA5Wr325mTv55kBblUiYYq4AwBXce7UQ3VIdqwOSViuKAEM4Jg0kekZBJuExU/Z
zNi8kY3u6iXfUAdC4Kkwz8XeR0EzLuSE+ZLZfMtCNlMYt9GpkLzj6KLOBOKamx4H7OiimU2LF7tV
/OgcqzE9k6PdTA+jpOIq4BczymL6HXXNrg8iInXWZ3o5B9rvJTV32jKM7egjm6KXeAB4nzBDQr7G
aXdcCjJUjb9ymoKwbKsynDQTGsDHNGSoMVUZaiRGRmt9sZ6uFrb8wWzoxREGQuCcz8/I22xLmG+5
na2aLIHpmjryl2eyHuWiu9UJFbVosOlarPMJ82PkjNwLzr0x23xIlvPUcpEsvCq/N15Ugaec+JeP
YeQs5jZMfYyUD9tuxI40dwojA5VZT2gg7wzDyAw4PsVdrwwIXCg8aHAePMSFsiz87Wgmn9/7iW69
UxFXpyV7mCznd9JwdCDYOyXElUKsk2iCeKqillTV9CPRfHZmDcS4rivs0IhQUj6+m5Xd2yYx3C5U
nUsWZOaxw0DQj4PalwmHXN+inPeL2Xh1k0GdZ9M+tkLcdO8Snr1GuNXM3Etmpicvr9RprYHdYm4f
CsmimS72xxjP9sNEhqFQVofhr9gZ0poe8mGd8Ogts7ZqO88qO1aj+9HHXXH5fjCm8WeSwDki7tPZ
FXVK8iERQSGduQmmESCrSnvvyWwgn3UW624hf/MYaZzgrKNPDNuBXFviqXEGd89a4lzkGF0Qo1AP
wXRsOOIfW7/9GRSmtYL0HpORS3RYjN3sskmuF5VYsQ7JaP8wPIaJ2bC+f7TXzs6CM82OztqmCcpv
eQUpx7AnOKxn/kUR54jASZwG/+i1MCRp8rsbtAgM7loIvbMghTPH8fQtuzXHSRKuAx1h5NOjMABU
RJkwryc1q7PiXc8AZqgZ/XEjxqdapD+yCSVo7uFmoH58dPLm5qkYS5nedrh7+tJDbdqlXEuzcfum
nmaaoqlw82d7cCpkOH9w2JFwvaJGTU7rGw/tEK+tWcK6a3ft7L4NjU9+YEm5FK/cxb5966iMQ0LI
AdmuCxHtlRq4ggw2Tc92HBWGw83+qav1NDp6nP3T9H5oufs95hLM7ilu200LRXWDMuJUekz96axN
O6+8L8lNxYa2tEcBJYJKEb2IZaPoSIkNrgNW47Gf3k0Dw3VEWWbDhaHUZ2Q8wKUqujOuF9S2E5vq
9/vkuj+MGW2aTbCGsnAMfb/gRiu9iam2xBy/agrBLaUrez0MFLMsNilDdLhTUP9ty/yzLInack/C
VbdxY42IJfw5omhVNDJx1dFR4F5NYTOBQc7oGbBgWSZLTY7cZxgmsi1Shg5Jw8zUO9U5Yzzy7c+d
l3yu5v+hLz7LiqsJIS1ib9PYWmQ+hsKfnmNzeFu4rPAoQVL55xIUHUPvDM93bI8v5nYCnoT1mvWx
2ndVe4Oxy/7on1KYVbjoIRvOGNGgQlCW8KR68A4LQHz8WvBH6a39ERjY6Zb5W9Gx5Ee3Ui+sye58
R+t6CT1wMGGK8tOJEZmgD+hJf4U17WN1IaaFc/zNiDEIeiaCuXW9mvr9hCgCzT7rc79w4Mt5ut1R
8mEQoVVpZZ9Bv9x9t9SxkchNySkemURNCy5btobtXr21T8nSrvew4aBc5OVD4413KYvMxig/B3Ns
sRHz2zSi3OnKZtav4UvCxXJon68Jnv6/uGV6nM+GmYMfnbPPgqFV2ErMMoUJxXWSlyJDQOHMAbG4
3O3+cs+ZJLm1TKE2JX3b92lKWtwiNfQwL17eSzyHYoYaWsvxT0pD59gqRzz4tfij1HMc1NZPGhUo
niutr6ntZkdHanCDmNW3Bg2qWojiXLf1iWzAkcTICcwphz9CSa27iRqnLDQ663qJDoEbcJ9EEFLI
h8zQ9nM5NyAPNq0H4DWeCyK3e6JkjOrTqUwAHgX343qFdOb4ewiWV8uq7mAK3OYaHEjUEYSL6f0k
OvtE75tDzmgy1qPPDME22ziiZZGiShTrSqCCnG2WRUUWhuSW4o6zY/+nBj4O3IwgOTt/X9dD7hNU
B96uSdLPxCMFL28fK23/GJbkqyjcYzJXrGqZM27oaoSIZiY+Uu+5pbyWMx1Cma6d/YJy115volbx
g/qaxp52ViskiNMY/CJWXy7vhrID3y3UuIXmm2BFDooOKJl3/N6wI862wrpgmoOvHzvFNmPgMWaX
6WJ1/mcj/FNOQl9QWafETLFnDc3vqPe5Zrm4xOi8KHhvW7sM8TNXAaS7qmWJXhAB64rN15+4tG0G
KWx+2aeLmXoT6+C43rtW1ut9yctRhv+iBpY78LA5Qc3DbRTUiuNaTigZ7QkshAdc30cNN4OocEv3
tLqd2L7V6PA236+8m3BpZ+5y3/rG8zjZBuN47G9UEY0ObtbqDV40G4H0sG8OJAdNCV4r5d0IWNLH
bxDV9+0SZ6S/29WdgXaa3iKfb4wJYRyzLHQalqUIcTyGjTdipiF6yFiRJCi3GEtYHfDXbkvAHzVY
6mWxbwYg+422PbKkYhH9TW1dHdavC5DHYGZLf1tMSIWQDHXki9O2Y2IKQnmOiFZcf9b63J4FDjwS
QY4NzJz1uNN4Ala+5E4a0zscUWuXnk0nqch89eWAhop2SGUwLXFZbJuRi8LH01S4HR9eSWU1lsWn
Vcpzl/vYx1ZOVpZWx8KjoxjFq8DO5dfWAaEWS3lxfPhUyXq2Lw19l9fOb6fhpBKV7M8JLWgvIQSm
MIS7o/J5m4JoZ3Qc7rj6N0WBZeDbmusPEQN0a+0UqmoXgbdre47iZUGJ4PnB1gN+xHAHQ4Yxy+fW
gmqKvM1lF+/WdkWCwI2jwLptcnEQHN7pAxYNY6db3Gc5ro2q/Vnzye2yPHjtMdaYKYmMPQClFOYq
J5CRIyPkraizxcFsU37Rvn+25/FtWE9ZReddhkkuOCjYpn3BuDyZHzK83dtCp5+QZAMk/u5hDDQn
tpyytsXFgQGpO8ZI/NFYaiQlOqBlvF6P8zcfqZ5sXu3f77UbLx2NBhMFu6qP01At1I18ZErKZ58Y
xJu32H+K8hOMmfrBGFQsHvR24OkolsctTmZQoelybs2OtIfIDraOlzUhsob8PqP3EBZZQxMGWjvG
o4AZeO0/M84JqzmxtnyLPUZh5EG470zuoJOdFbs5UK85pORt0OWIcJaeET/JOyHNw3mLpGcnZjO6
MzQrluUtL75EE8XNj1tjYrTSBvo49RCPeY2XzEPItjigD1OiHrrlvqfjpdEt+Vn0FlRmd2qw5aDD
cQ9TjGtQN/A0YEaYYB+xmgZkysiRPTamAMLcUIdklcPibIcHsEeYWpa8eDIlypua5RsjzYSozxqz
u54TPDEd5bYyRPWgOC0+aQScI3qSfyF9/j+d8P9CJ5TkUkET+D/TCZ/XQKr/Ef6CUZ/+r4jCf/7r
P4hCz/8PsFzCW+kOUB4sAC3/EAp9+R/S8XyXWKzA9y1/Zfj8T0Kh8x+WIG+ZM5F0bYtn/RehUFor
1xCBseO436Fa9v9LApYlrf8NxOI5whEgMqCOSlOKf2MojLDuEHKnKABrnKRmNHnXtB1fStvyQ0+9
o5zvn6a+bcNOTdM2sU0aestl0gz8RqgWh3uUC/Xe9qPy5rWPkWdE20ATe1Eb5lnWsdqC5sZktdyW
rumOkwh+Z1lB5a3zbOuuB1NpZxzw1kiU2VXcZTefiKLnIBc70aGYgfPtb0sljb2pGRooF5niksvD
IGI8DrGP5qFjjgd0oMbwPemd8Nao5arKjha03n2jAtrGMW58zHyuzTTLwhVu8kI3+D/qXQBd4FRH
6dlXSm07MSOt6eCzVEgVc2rofURCBkl47o3jzZ45U/HsmauJfZLusc0xXpJ8DwjfbC6CxrJsZ5/I
mcU5WIl6Je6FrkiRdVfDOYzKTy+NslwGVXP/YUilKHzlIc6yAIBcat8Y1ZRYxbzg7M7VV5fji8cM
v2ynmsF8nxP/Z5iKGCXAdcSN9T/W0+wyGcnbQCxfljGEkWkrD0GLnYCritxjD7b5LD+7Ps1DYvOq
kxmfvNR0XoKWtapOyXW2OntflUnJsSQ6jpEVA0sjIyLalcwjfjFuupbyFcZ3cMFThQovmp+kyCog
OxzMXYiud960YTiTbgO3fIoI6AqRR9n382KXJ6gr9G6TyA4jNGBo1IwLk4binIDYv2UTOaAiaF4n
WgJ7bJBwltLEuRYNXpaEzhHSgmvUd0iaI/j3EpsIuPDuUdfme9XAeRcdLkiCREPpkMG0RMJ7oi6l
slhjcdpxObk1sYPBiBd0mQGKu0Md6jRy3rD6bQYrkieri5/sJWUeQf4v+xGQ7bJ6EJEbXaQLEElZ
rNQLJO/LkgN9UgPkTU/mT7yhW6YKR82AGLBZgB46YOs3ioTZHmzoLUu9v8nzeg4NiMj7uPsy+XXZ
UVzvwSaFkaPAR1Oaza+FXKNrAX/n0ZgS5peCcpfWoftO0+Q4Z4tzrBpRbWuvuPdc0rxy1cRc91g5
mEDclYlnPPTTixsTzZOo8gnfIfFnw7MdWPq84Gv1kzi5NKZ7JYFOnuGC0a/wpPcYNf0Rk0p8Mleb
t91211QhtZSDLRlFwvws2nEHTRSeZj8QT+WM/WUw9GNbT/nxu7usv3AI67NHigwXUPnsquFmFeny
iArsqxyJLrJoQPK5Vj6Bq2O1p3cZ0f+Gv2eCvc5a1Em+bamt0VTzEVmSebGii2n89JbgpU27FhoO
NWXrHPigkpmj2ZL5VyPAlVnjCEZ13eNn7fJXUVJuOEFwXYrqXlTIwXw53pPgW9xXh/iGzeJSf2uX
JO6PNBYCFIB1Hk0/2AUG/Z0gaea9U9fnSBFNl08ZbmB6TPezViHiJTwPVfLSWW9VBzbP9zGRCjO9
xbGHzyWwwJgbZBPU7gtLkPdAI/Rv0tNB9KqIyTu7+s4tFxeYQcya0ch19olpQlBTZW3HYS2vq9BE
NKvi1LvWQxAdCt+YwyUtOIrQ6Luz/fGp/E/2zmQ5bia9oq/i8B4dADKRABy2F1WFGlkD52GDIEUK
8zzj6X2g7nC32wu/gDfVLYm/RFYBiczv3ntuWeG2jPBrONQurel+EhC4QclNnAt4f0w6PqWE74Sa
o4fdd6OQM1K4AFqQJvtYoPO2sv6xmWhS65DgZNUxbqORZzdoTolzGmrtOY19cxuJpMWXVkRs7Ily
FOgo0NC125+mN7x+vRcK57d0fWY5YQZYjy1hpIG5KF7JG0UX6uECPlvf5/ser7y1a/xD2UOV/2Rp
2z3XnbEqRrmJQQ9RoxJ3HmoMQV0yMtRYtUHcH2qDILQGbXI1WPq46XvcGeSHN5C20o09/fiYF3ZN
BdK8NiBnt031GltEJ6K+Vhudr3Hz/A25gfoDG3WkkuNzTk4dEYSRGs1Ad6HRmDi48l/QHY5dYeA+
zIdfmUFrm5m0ByZoDJSmkBBDmnqUPzUcsDFGAZQmhUAyNqrGlW+0waoNJgg12KOSUH8pJygoBb2o
yxQIy6swmdmn4350KSF3ULil1MYbDhMNatIBk6N+7OyCxwMVjJ6owTSOwZCxzI9yPcts8hrtVUbB
89SMEaUDrjhMbrMup+ELTjAqqKCBAF0zO4i5ejcD8kdh6t/X9QFKR//QTN0KC+u9o8voBh/H2Lgt
/klmCxYlbfwQjYQaEuLXGiduzZoiog0WX8pR5Fn4pJX63Ha3RhJg5ocDq4kELoLRSoxQ7DShwDOd
1s8O7U3X1iYIEJSAq5w8/prR/HDpWKh60tNY6QjnObiHKljpbOwvmQQmgSLJGC2Pka2UaR7tHPu/
lQPpnyjSw7pceb4tp72byIT+5PpVtCrcm5DRV0Ye5R7ly58T52Ls5EAX5wTZRc1QxyyOiCEXWFqZ
LLB24x6K8qZUHDyPmbYnOOjNYTDvm1l+T7Ydnuc45AQkLBaf9veUOcZTDkO4yN4IPpUPWR+8FtX8
i3ATpZgt1wwOqo3FpOFarUpOeQeCeDjOtaPR1e8UOVe0t1En7pYA032LU7Pd2Aqr3pw9GmZ7gEuP
rMj6vaXWxITWz3Ordox7IHkelNnobUoO8Jn8vWOaiWcyZNjKfPSPlgra16SXj0403jc547nexMtv
oRGWMUMIh6k/y9Kq5C15RaD7DiUsO5UkzYUkWO0RTaLQroU6kVSq2CRtlz5yYCkgZNYt+VbWPL0S
GQc/inVGNX2YU9tejCiXGze+U8jWnz3RNnDtA5NvZVwciuhOYQivqlGt/WmFzptfchLS5wG+SCaf
8g45jFYy+y6sZ/nU2/VrL3XuFyPot5QXBw+WchlZhsCjACsZXhsB2S0xEaAijg8Sx85Z9DVNObNW
7lWwDwju/FRahYeUk/Fj4qfdrncM4+B3wrrGA++HJan4c2sTmZWi6jIZ5G+OxSyNKeUn008IeN4O
7fJQYSplcGVs56oMdlj7JgDyhr+jSCJn5IdDdOraO5U/gMLH+xWWR3dy6ye35SK2XNH/Ggu1LlX1
EDmUBVa+3hzKyUdYKB55q3TM91F56DjXbYkZZHcirYOTU8WfUWCrNW7Djg/F2hS1UW2sMQqfVHxb
9lkQBEHX4ZyyCYFgrq6eefZuVR0kB7uKOAnr1kNXNjcKDf2idj4cXzI2NWb3cbYb4YUFjXyoJBRZ
BO28Tme5lpH/Y/LwX8Mo0DZlLuaNtlw4SY0wkBQBXBk7s7ntxG9sqBbtDVLts5yxJJCDuXmlgan+
Fp37DkktekNddgiDlzzgMOonszVsBdY2FRQvoxMzLF5mNLpmRV6TxcVmtObw3b/lIjoDLht/grI4
EfkiL9GIR822vlBrigeyxYdJdmfWI1YQR6Q7AOV3YKOiK1nnjnQgyGU1QLiieiOz2JUW9BQR7jDq
H4wwFZJDpK5OL09zmGkwgX4LvwtPlZN3m1hf5EyFv3lk+usZdkJTkoYLOTWHltCnH92U3GRBpL04
nTyyjws3g1Pq18LXQjg2yXeJQRH1w5j2hT++VkXjVSWDbZchO96K+gzJdWmQtXWIHuNqjOSL7zjt
mhHV7yHDMMS+p8WPS7hERIRBOSZ8i5weDmVSRd70jIRLiFimGb38ydJz9ADlUVAX9fdUyiDr7kgJ
y0CcjK9lh/5YDhp9fQVmJs5YWMlOjR6+5HpBk0U/fjtW1BGzKgiNVkSnBlo8la5RiMAg9NgFATL9
8sL6fAj18l5r8dkUdCDTLnRwGDpsTTK9hdH3OzZggCvpWPXLOaY3h+THn5fBjcYjdPV3o6hwZESI
2EK3XO4Nicux9npVELMJFLPx3kQfDfDBQO5CoMNzQiBySZr4Q4whq2SEzwTolVQ09K22umiNHe0M
a4TSQ4x3HdGwuxqa7hTYXcMwjTFmZ1UQlXQmyqaTTsdFwCVuS9IEpvlXW43M1brYXtPqjHDit0+0
f8QblCXOdHOwDUzMFtlkU2cxhfeVZQOUDTrnwPYEDfSh6DsPaUUlfXLXfoe9G3B+iK+Z1VnrNmLY
7xsNrrI0OPiahXGrJ2OGnzJplXsIShmeF8wEpoJ4P1tODKaMDpaYCHSQxTbFzLZ77uf0pQhRsICM
Rg/JkDKQU2vCt2yQwyR+MDJ7V1rVD1wr/VFbQlZDTKoevBVKnY/GASKENMfiw51zfZsEzltuRhW4
pkHuXGvVDdySTdyEZEVxXA2ifZxj111rgfMeM36b6j7cM0R+61L7HRj+jkzTnT2EX6GFbJBk8lWr
z6EkN9dipfSrRTyMeWj1Plm0Ftk5cbczRjt9SElXVprYBMo/AshXbGgn4oH9gYPJKclBZqaXFNXX
z4pTBQhRWjohHU7FddhDExrdYd9pcAcnxz/6i6kkmy22u5wBV3USq31XEY0LFWGGUb9KNdpH37rD
9iaPoqs++5icUEcTNCz4mH8W+dvys4QS5pdkcD7VKG7cu7e8S159UaqjSxOxMeoXJsbdho39n78I
2CDp6RItxq+PkmY3vI/C8HwdT7o9v5pBZp78gvs4pALNq/rWXw9Fmayt5fLrkmzgFMT4IHTTk++6
5sHHxF1k2YRKJvZplapjPbjpjkzgtR8I21m4VIgQV2iVFYKfyc/UYGnEyGz2m8h1cGJM3SMLz33U
CfY4GZvIzDejTV9zHPHEMFPbm10jKkpOAdFpbM5jbBzKRmjHjgrWU20F/kFrvzWs6GvgX3Rddh2F
jHWNNXQCJJfYVNFm1DD9+fkzzeg49ThPnKwsgI2VdYzZvB3dsBM7RLtTWRJVk6giax3VdDUtaxq8
8Uc5Z++paq9mF7XU8A5MdDX2UexlnoyqQF7F+rTVg3Jx1ga/2A3RLEj9HA2YlHCZ1vMw+mLj9toD
JZix0T3AZEy8pB3gpVCJOzvpheDS7AX4F9Y8Xl90NREfUOE5sNPvzElh+Pa53Gr6TtPZK5Npw6qc
YtShvYWkWEfcry/VStf9Z3uIQowO08+QvzfVmD2apIln9yUbqZeFuIAhscK402F7FJNj7tLwmk1E
Ck2kBbj2dCqnzcYPR4NRb/tlVMY+D9kyzaYNH9G5xYHx0RmbJu8I6nX6e8sM8Fg4aJ400K5alJM9
EPzZBy4UxqLbCOPTZSKxsqp21zYEQoOEs009VSOJ+B8aOdzzpZtc98NkUuaAwOyybjswGQuc4KQa
on4IoP2qMlsKiSbK1adALpwCyH9iuLYj5a4oqDhofWc3Rll8Z7LVX+MlCjw97Vi1m/JYSGK+fBgT
WbPJMr4J+4eM0JYzAJMRrktFkDawV1Hs9F4hjOqKieA7topnnSCcN6sSlIKF7j0WVO4m+DFTw7XJ
agTh1W4WvqEYkg3Mj27jJ4SeExSBtRZNCPqcgCsu6z3JIa+c0xvOu0M7Fj8VZ12yDcE+svGwaul4
LZ9DG146eMosrF9cTaKFhOmtcdPGa6IPM8TLqlsoTNlM51ZmwwxiQSsYhczmhft6G0/lkabKn7Ll
cjBFdZJ+RTa1Hs6h1oMJIWFCq8Fm7rEWyjL/hOO3rir1WMGEhGjQbhJf6CtTYlOzZPc55eO+Fzzl
XNFcTJ4lq4xjHI00C7Ae9iEM0rFgz0IkreD8EclvJw6/mRu6ITzwABJDIgQfUP2WqOR9ICrStOTz
+eQMcMsSlo3lW/ck7Rmz9ulnERrnfqQuOMfJl/rgm0LtsFhPAz3/durqMBZoSUAgj0ueR4/D3JPs
lFeZjhTXt/pBtn55x6HqpMfarYTaxrSHmqP4KerLRycso2WF38bsb9gcPXCPtEF5n0f9jyKfxbZS
vSJ2XCiVXUlGFHVcPjBgIp+qfUUo+dSQyG1JIEyn94UtAFdNG+x93WuMpV6mZ7QqpLjVLZAvd2TF
xQHGrvV1dutf8yB/4rl5zqSC4DGiJw4vja8AxY2/IvxbG6OezlokvjDAP84Djqs4+u5148Geh43u
9oc5yd/7FBU6LpgfYY5GoEw/R63UMVyP3zguV77ZcvvwOXBQuSCY8BjqxMGNVIGiaTwLZR2mMjkE
UcH9lK3qsn0vKusJ2Wc3FJi0WczTItk3qFgioLIg1HYZWdvQpkKSoRx4RE3wgYZc3KURk+YV3w75
Jaaj86q1I5uxTfpiKQxksd882JxC9L7ijxwqd6jNIGZSfjEGvoUHmX0vvCCtrs+iHniw6kmxmges
WqnEq9dWX60pT761eH0pY4vH/GW0goKDFD2jAMRXLSIZrt6fSR5yjUChlS6nG4fQvtyNhvNd+8O7
7CEMxQb7xyJ3PFXm12ouT5q4pdJrteoF/ysafHtb9MnFgVZFG1gIq2rG7w5QD7UZGTow+QEEc1wT
W4rVRMIDYwq/Q6bIa3WDft2xt6bH+hFykb72oYck4jlJnKNrMf8o+M9nZtBtrhkMQ8ffpUw4RiFZ
1hpE28yZ3+k6pw/SF/OBonfyw0xb3CH83eTi0lo2OD2m2uAUPbPtYkwauX6uip+JOZjKS49iP7HL
O0fbq+6hmjPsCmQTmHGsLWgsnhyWT6R7gMeQrlOHasPWDc9+0oScytNtOvu5t1iNYAyxMWWYA3Cn
3EYaS69BpQFQ8mFX97o4GGFfQ5EYMaeEH3lVruooPNlhlGG6YKhiZMPamQh9Mzw9pUgTIVbEqt/1
ug9Xwg82cUblPeySYi1L7joNNJKpx3S1g5HwnIYzZr24h8gSM6ryi+kO7K5nphW256xiJmtYZGVK
eUBwxiGcdWw8M3wrefypwmA4jBTowKJEK+bSX1kj8RHHRlEGXqruxmQnRmc1m2jNwsoY8NvHDO5U
VWJ86nrrOTB4l4eLsozPPP1V4Zx/dkIUgrrpcP3oMa5XiK6zTX1qTBck5Es9ZbmGNtn1IO4ikz0G
VHJNSC/M2WnlfUzkyIweZqJTjMvR+IOK4WdFnNGtA82DfIzB0Cr3Nc7fi3Wdu196KcjuzIXDU25i
2xgaW1Oj0WTo+6eJTi8sEg9zCXGzsRlJ6LYbemGM0QNeIMLOQPgJf2lUJuOO56LcmyP+Ntkmzca1
4FIIYkQTUziorZA7SEKHcfSatBgzyEVcexYt16jMXaRcuCjyyQjxpZpOGJ1VjXE9ClJ8Lb31UDYx
5rtQcmxJ+q86DJ5aRU5aUpKLC525amHCHkVmd9LWYTUAxGpv0ipfcZg8tFMeYIXlvkK6hjDAoB4E
Pnen47r5qpE6exERujdJkaxlsFubQNO2XAd3tYu7IWjNfYKMzvfl/M5jN1uyuXs14zvuK8wzVTF5
UfxaY3e8Udy8Mha4a5sHXpdST6vDQgz7YumVfmGDW6/t0k6OJjMRdiDpr67QCPOZz0FiVwewvnJt
uZm46sH8Qc+g4roWxaUP6clKq+fMt5utoDl6bU0ph7yh3GiZ/1l2M65Zg8KGXrg9U6l0Z6b8tUnP
ebvqX5j2d5uh+4kb6rxE9j20/Qb6Am4RTb1LlV9nkLqqKHcVJQD41eY33B0AB938cbT5pvR7xy5Y
eZjq19bAfvjDtIdHJ2eE4RqUv5QWA4Ug4R7I52rLqaKiqJA+EbWRHU2XdaCwVkw6Ft9oS5N6ujfG
Zm/YHTe+hi2mxcQ2+eumfvQZ6USQdEEmcoDDmXnMBv+eBrTHRvhXtgWM/mfXY4yJeTkWG5t73G2g
94qZwio3YaCADvEwEe/GIcgsvdHTz5AvTmTwm5CwNdU4tH2TemhkPxGVD2BUDKoTcffssim+lFn9
UQ84+bT0nTzsTo3jXRQGYCuZu2vlxDDMjliVMcEuZwMBBnBKz232qkaUwzDB9AbIFZsm5PYw45TC
uEvsEr27N8fhFXXRy3C216Z91Nzu98xbQpLwhxwIdNaSv2UI9nCPNpH4FH7jmUn2Da15DNz7YlLj
2qDPE7//nakr1FeY4lmv7ul+aOcmWbsBKTJA0VXUUOWTeDjlX9jlSSqWnEs32mdNxZug5tS60o30
qe/at9Lyj8vfVVvJGdbviR3rrhVvlVuvUSw4bI1Hg2drJAeiP/kpyK6Vnb+55nQbdPVAAdWm9Xdq
7t9M077jk3Qxu5mY2KyYsgnLZp/C6iO8CfK2yRK5GtmZ1AWWYBapGkwVM4QZbM/MUaeczqJkqYwy
49GZ5qeIJsjFrd+KeDPa/V2mSqxoxXMqn3jXNtylh0ivvQ49pB7dqzV01+Xz6jQGurQ/809e9GRN
pfO93zYfQ8lUa477HogmZ+0RvkkhiZ3RGzwMezFhbjXpEVjVGU9GyWy9FDUR2KkigNy9Vg6Okrrh
CWCCK3Kobwejq+YbzBmvFsUWOfs9pndgVcTVfePeY6i/VFN4oAmDeFK6y9kWg9y0XqIOTJKlH/0u
P1d1B3srwWGe45Ryh/s4ZlKl2aRfirCOd2kav4warDbkrhQf1bpsg5vokgcd2iyz8H4/tvUJ7ilZ
D01uwoSoFEmMa2UG27gLv+mVIZFbLQmf6IXZM4AJA4uybbbmmtaaq7r4En5uc0qn3qRSm6F1H+91
N9jlg7kvOCXj8B5YHiVddDSTt1wjmjGdI2kACgsPXRxiqWPjTbJsbie638u972sk2+u1r1Bdyvzo
lyOqEl0yjk9kyeoefYbArcaZ1s13oyzQbVzKSYvIA0/wuFz4rRZ/wvhvE55pRX8ZpmLd0wVUC/st
BapWa+4FOKBHyOsZof1tSIpNbAH5HzGiqUp/hdFnrfTpN/THgId1cz9xy6/I6vPh9LQtDUZ+Yutx
V/XyYOr1LmsMKv78J5PpAwZVpgnmhYbYSx6Xn8jX783o7I24XaDuGbmPX7kEz4jsKTU822xclj5a
p9W+ZqP57jL5PJnOcxMyd2cY8Z236mlKlKdp5kG11Qs65sfMXrHzP3TLh85BsrMKn/McXLsFBBHs
EbZ67JcIrfgroLXRpLNboA4q7DaIVNvIxUunV6dZicecLFhkdb8Yw+zndkMw+5PSp8U+/55x12t5
eQcN8A3s3PvQajaBC4EB2d4TIb3NSLAkyxhvUvFbJTyAFidU5h5DG7Oa3RwcFTybwrgVfCbCcb75
XlfVQKKZ2FyRPesoaYrnJ3T9Wzw+oS/9+JNzqQLz0qTJR0p0O7DjfRoGdxEZmyWVIbT8PAt5qkX5
E4HCwgl2sgAWC24qBZ5ITUa2idBME/0+baJ3AmPHtDaZ53HA7VhMuMFeLc26s6JoozNsLG2MxVF5
CW13L3rEFL0drmIur4MJ3GcWFy0zGD/zvHSCY+Mnd50xPDFceoRO7xPwDx4WYn4wzR71QmeN1dMy
qH53uD0z89aVnJ8ecouo3FIczyiS1NVJFcvpC3JletRn+0p4oWIBx/zi5lO4Xi4W38xufnAz/Hob
ltAxI+ZXrDMAIeE+pGs/Z2gFNMbPxIR7otwWVBWsgqvs6Slq8ydDOh7WwLVdWILwQIVPrgS3NXmd
/Sji4WBNAnMCE/7AfIMIKnbZyAjInh5ttUxjBjKtVn2de3mOJ/PmgngRY7gP6nIXZkR5UVGbeb5k
SfORddFDkT25IaZeXKqvk/Phu9NhtMZfhUYfkW+Yl5YqFVDp8/g8GNUnFaR93dwNTfMWyund7gwv
S9yX0OGWg5aYyqb9BZbsvADEkEWIthaomCbbKVEXhxHccKQBMrNtwj8tyga+mAijxACXK8oQo5Pi
HIfzzk/YI7FieAoY1DyQvrdH0Gx4bkyvM+hMYpu1zuWjoVFO0dvGM+rWGbsnbmL7yBlnT3vDi+y5
7emv5G+fT3DlV6VoAJrVXH4Mnix5Y8/7M/HnvkFnoTttR+OqquypSGtgUvfjHL02Q/2oLAvLN1t1
vWNcTnNyCbstLrd0xTCgtlxPGfL38u8mk7rXhXsKq/AcGsyFa3IQq+UfzKTxaGcUQUahezcG3QMg
ziPHjr0fRs8m3Ly2L15s0OTz2TLCYOWPknNI2O9SyyFSi/68fNGYVa+dHXDci37MBepqZ+qpMMt7
sOh2CJkI93COu7O+k7AYk8z9MhswAkKA35hnnuTuhtgtBeVFzGR4xMWs5hcB1SS2mm2pNbsGBqeS
DEW0miE3mx0YeyYD5ibRzgN5lyW2sBnGYV/b/dX1FWNCefCH5jpp9nkKxCEI2108i4N86zuG2NNT
P0eUbU97x+muMnoPllHmUPzEg/PFtPWgcjRQIIM4278q9xmJZh/46Y8vnbMf+jAAVHVw9OZz9oEe
ZeRqYAk5OROcThCOQsrRmhTSNEtkmSU7RnjrbrI/AADpG7J91zQtjoQJeCsTWGkzTy3iEba2sRdi
aNxmWBewDaBA5WspmACMmfm+LJlBM75Bl1jsthFg/+aqHPBebqxXx6TY41Xd+LgmztYU7lv2E0dS
3n88jf9v//w/7J+Gwg755636Nf5b8FNsPtvPf/mhT76dLp/Zz3/864lfdL+S6X90U//1P/qb8dMx
/uKyPzItGiH/p+/T/Ytl4/MyLGEpKS1h/N336f6FyMbS2qgLpUxDx6z5t2Zqof4iXYckFEXSBmNk
moL/89//+s3d/to/1fzTr/8F1sKtiPK2+Y9/FUuj4T/WVDmmbihqOl0hXGWY5j+5PoUSqBqzHxwH
RnA5asUqqeDbdTgy8Uz4Z98Njqgg9ZGyyKeMkpHVTAhmr4/3kZYeY20YD3m7hMzq2N/qNmVpEC1G
GoVcch6g9VfyT6tGSSlFupgyEkR7dqreMILU1hUePV9H3XIj/zBUw0+N78joZqrA/9uR+7ef+h9/
Ssax//vn5J2ydEc3lYkN95/ruMbGmqzEpCfYr2djXVjtdgRbsae2FtLeQuaLHJGRiSDR4i60PgpW
eCkcSZCtYYcCdSM3GAdhnZstvdyVtUW2OokjONto7dRD167ojp1rPGOFaNZGVzxiyv6SYSZvf17S
LCQTAubd813maNQQjmj4kZYRDYKQ0eYxxzDVQ3lGBh1OpN+Jq2vdPqKJz5sAWRGMNYeT2yQB37v8
TETJFjSZXI/v98nRQuOolheaewHXAZvRc/3456WBLnek0MA+zNr933/btckWzFmAxNSKTcP4YS8i
zIJ/XsIIr4hvuGKddCmrzPLSL0g84fv3Y1TQL0SbJEholcXbwhfvxb60zZ++CEHXymBpcYFXF0zV
GxFDMgkhp+aw4z1DFAINp3T9WGoB23rlXqIiycmULuoTop5F7VI6/zIW51Nb3KcJZpB5CBkpZRQL
pPSTlUXmH6USpQfQD27k8su51d1/ePnze1ppb6jJsvclLMAdyOjbuHxVw+XXBEPHTAiqF6BcgiWp
YIZLHYxn0w9LPCuZgkNCrYXfufJYpT0D9uX/TfNsHJvXRKtIlhgd5iuoKttgKbJIq30ZoFnBLQv7
I5uW/thwO2wGDTOwE7FsS0E4y2+rTzNhk6IDmD+SMG6OkzDu9ZbfmkHqLoWod64iLmOGfen9eSkV
ZwARFNGpx1eBmbcZt0nZvfz5rT8vQQCaF+eItqWO7n6GVgYqZNH8/ryUzm+jyOj/Id5PSeJHCSeA
OfKdsrioKn0kTbjofbDc6g1mD4MAO9DNej5Fwu0YJgn6JmqKITDNqsj8cNS73jUw3kN0bax+zZHB
d3MsqbfHzKq9FBp9IuVA+29Lq29Gt0+xKmkxhyF2rPvTsBAXA+pw1wXOnbXVuC+uirOtn8f6saEG
CTajOjRxG56wCyjIE9FTEIOBJ0lDrfaty4zoSOzjnHZZtKtcJDWoonvTBbHFvbHHhIajBVpotqIT
c2nl0FyOKRwGgaDdpTrQaJoHkKLqaQDf/tHJDg+Q75B8sXqe2QvWUSwEyFEPlp4yk6fuWNxr5Z9+
+ZR5CmYS5lJM1oYlL92ZMK1HRklWN3phhdGvRd5uQ0seY5dbNOtDAzsHtjd8gE4Xyy1cNw6jzSmp
MFeaZftSR+2nmlPtONJvMDu4mRxIe53dnxDy0x39249BOXEyERsO02z0hvy5yohMlSV0vwZDJ00D
kvyZ41lUjgO0Kt8FI54tcPCjXVnNzg/CGlwkbTDQdKF7GC5imMGKZ1T5CydCSAxJOh/64BcjHdh9
y0vqPrBwLOT0ucRJQYnAn4WSB2a1l1kPJ9mqdvOY3Td2Z28yHa6DBOHnZfkTx72K7aJlw4ojxJY4
JdLvOFpry+i1rSjTq9aICYXURI4JnsNyFMcxyU+qTX4zMcL0mqOsQ5FJzP4nLoA3z0G8JTx31xhD
iEfefQttCWPdMBCY0xdRDAXOYPDYk19tsFiIvxJ+nEhjwxirz7Zhg90t3pew0kzsV8nTAHXCqcQz
7LzjPDnaru2qS9FVVAI5/s9kP8og//BbFl981n8uc1zFx5TY5E452UdOb5GHzW8+Bq7sVzU9Sxs7
aLiEawLDaua7NHuKDGTL9dBlq75JfWhf0GVBbJimarZBY774MMz3rBMPtnhpDFDm5DAbOM8YXrgg
HjDk8rWoirMJ6ZNvxsNdGXotNAxKo/KDW3f7OEwIHmN538yAMC5GCBQlw+YZ4wWCmrsZ+XAGK7H2
UVmR4Le6JZcGUsydzXU9mZjAayRIuBSnXDyko8TVrHT85OKdoVwcE3WIyh+U94t0NGMTNHja67E6
uEZunZVVQjLrGMK30AQSco44EfutmFobAgXGYhEhofrJPBM+rwHI6I0nTKPcOqNN70xiVjt9cr/G
uEBjSfz7OQD8oZMTZErfQ28LTkJPDpWJ3SRWKeWLwD1B4Ob7xsz3NWWjbTkBqOUgYLj+NfXTZEOU
4dXEDowPCXidmFyUGbYvyDVfdr04LQMybhoyoZdRpwYxgiwVtYz7OCj3oRjAh+uLFxf3KG6vGQAQ
h+ykSmpKZKiq7e21KDFhzBq2JgsgJTEHPBwuCMTUrZaIgdz2M+0FxcLzhIdAAFTT7lWz/PniqGJ+
YMKfc7R0o6lfkA753xKqVmPKDUohPJkWy6Tdc0QhQe91dDJ4qWU2TFhZt2wnXQ9V/h7p7MyGh5Gb
eaUKRJDQoehHmdWjKtMzMrLXpil5PUcus0BtuyxlW9EWeOFV9pyTBDSTV+W67PbUwLzLtJTX1/Vt
LoheFMmRsJwOFzY4Y73A7mmA/R67e10Hta11OPi6/sNqmRym6NyBhB9LTUwIiyjR8F0b6bpccj9B
vWqiDo9+y8dfRrHwolZ1cGjYFOrw0KupSe4qdmyvaXG1QhIjjEoGHEpV3tSbZkYs57hMcmKLr+At
dct2LXON6WojJNVtzry2HfstNl2sad1grMJMGbcJLv4tC4edLPw35DhnV5bDUzUA8hXQiVJqi4op
au4SR6eKkR0Ze5pFOVUh9gWLOLGdq0NcZjRM/taSVp46zAoxA2XKfYzD4rbPc/qKOLoVn0UjOM63
SzRaxUBKCSOgQ/vVLkiZfGcaW+DOL49oTO2d7VY8Qp4kx+Y9vI47Y6zOjskbE8VL+pXZ1kDbBnao
daMHA3h+IrDO9OLAg3NGzor4/zc1zMl9jOWiV6V9skvOkm76TdnMOmvm/E1aPfJ+QixbFuc2NSA0
aU3OKdMpjk4iJs+1Q/Vpr2rUSnsOQA3KY24uim2C76RDYyzpJ9ux/cOyCFgZhjurTFlnZ+B3VQsI
u86+KN8NmckRkG6oWtAfC9HfJxbqnZtmNwn6OU2hTjUmym3vEogujWc629jnBQzeSM0jSLTcCtPX
3M80SCXhLrcI3VQ+DlJ5b8/mdc5tY7GfYlBNKAqk5O0a+Pm+mAXkhDHmwOD4nJoxiDgi/xlLz6gC
dT+PDjDF3DxrnIOxYFOC1iJ4taG7Nf3uY0wd9lLJ20R3l2YjkrbNsA5JuPRau235ljeJYjQSZAQ6
Cz+H2xLQ5Ol0A95MvdtRLJ53TC6KyEROwi2/stMuwUFWvLbT95STFQ5yahfRKHZ9juIVdxUJ+vFl
HO23vPQfCxBJANX6rxZA/RYjeL13xxeg4jt7lA6zfn8Xhdo6Z0a+Tgqu7PqAOxtuwlL7YTKDFA3j
EZEgQg3SYthPDJ3bqd0y7GMKgacNA0d76SlZDviUt7mT5ttkhidTuTD96Nq0rOYksB1WFXwPhFlm
dcykjeC/2DuT5kiVNIv+oaYMHHBg2TEPCoUUGlLSBlMqJcCZRwd+fR+yrLqtrRdtve9Fyd7L4ZUU
Qbh/w73nzltnIJWmQB88FqI4Ww55KYH/XfafuhUv3Dd7HLVyI93+pxLDsZ5HntcEDhQzu+ZIzfnj
9Rn5NnnBKgSBqiGDS1BGZyN9nCmzb3DUKQtxZAD1vlksgdXCCJVmRAS9+zUX71XfMWMNKYMGLHE9
hWnkVrdYFVRxJsvFlOBvZiymQGtoIhOtQcIDMIGqFfnzsVAD6XUhMSldDpzcxBRf16spZvgzWPOZ
e796DNN7dK51lKJir+zf2sK3JW1zn8MTQmfJ4HJiKeKm8kF0jt5qDSQZGgWEMuonxOyoZKLjqIr6
MMsAIRb4Fka1rJbZmKPjdcFvhtYi89d61SGgFSkMhymrwV347Als0wL5E8HnGwKQQIsBeDQpJCNf
vdRZ+Wi7Wh8b60Gn1OMNP7PLZgE4mXcfNI7igHfPRiX+zDVwjWjpqtyhP43YHENJdDTuBhtB8HYc
EXazcbS2Vdy+eWV0HRXPPpofENz1ton5ocfc2ZlEp+L6mTMICMGHY1fi0kbrGUAf66dg3mSYpcb6
FUcYQX2uASwocjnJGQ1wY373Bii+IEVGzhaxZ3VVVB1EKZP9VREYtxjVJL7lyQeB2OS72cuwjTTO
c1ovLylnoYTu0oasLIMRTXTRsq1PoYIahbwipsGEgpVx07coFXs4FWPfLJoF8RnB+8OBI66scinb
UutcG+5LJu2L2fhfYaQfcYN7a5lxSjiZyLZp+qUszwUP6r67DqmRJsk9FFYTwWAjPHzqXbMBSzIX
5I6A54bjWlemYl4syx292YqEsQHwwGqOqBwjC+5S0t1nBUYrY6rWxvjTT8m7TlK4vsJ6DRpmIFN7
6mP9VXVZdTQwrdgOthDthogSovW2w1t7DvVSlFgEtyL6/erb+A63+le5sNV7WsQS0QJh0Mdea7Vm
Ts7eluNPWCQD9uAByx9N5s+zYVBzmAIESXu0UVxt81w2eyiwbF1cvcVX+WBIE4WC6W6tFtlu7No1
rlnJ4nheAEwj+Er0pNUSedL0CSmyoR8DpUqOtkgUEl5G0wDv2EG59ogxjRL+r1YVdyVeWJR2Xcdc
dRjHmoFG80gQ8AsCfyaY6GDbNL1VRfVty/5b0Is4eSO2GFi86WMYW5wiyuNDTzZ77z8lxJwMxoKM
GvgeMnYOdkkAqiE/PCp4U9tcYaMHWjg03gB4Hch1uxqZx3C0qZ/4D1M2KQ6w1k/fTMyAVQqjwBqb
cWP6FHksUOIdwE5Mf907xFkwQdF0siZDIF6EEYVMyTCjO8nsf0vin0dRFN339HJrpfEcFFm5qWIU
fkph1DWBc5Y1w3aH090YaC7xYEJZinSxNqmw3aAaUIv6alOOqGjmuXo2EQTsZC62MQyTdR8jeMnC
+X75X37MgiSAhJCmq7io0l3nvjNB5HEdwWtP4Hl6CpKpJxnGjN9wRXC/GiVCotpfYSTOqgxe3Yjc
gzKiWlEWEMWUYQ6pcsIxq+WFTCvxy78bqpkXw5PM3DFWuAIjopmipnXbkSMAAZ8RiA9nBqcbphAh
dYnJRZs1/4ngJ4vTpyoh9Db7NpgFAKohjJLEIKzf7oNrBuWqGBC1SBecp8hNUFLtqyq9PYqWl8CW
03YMfFJnUmwBTbgA/pBM1FxkpI2uXdqiNZ9wBGj+n9AgY3C+BcA+emWdwqmk3NCEl8Kxi6hC25B1
7gJ3JI531R1MgWylZfDI5fiVWAlhcAKytePVPf2/oJfnnojwcB9CON2rUJt82EofvnGIcHsCGTOK
mo68Yt8+1tLdzb2d7Bxle3C/4mgftsG2snNUhLL6HQh+YCNObmzk1ToaoDsGlTrH6Aj3UxgzPhFc
SAQ4Rc5rNljpfgxqKPHGl9bYqsPuIyF2PiEgBbzhpXEd1qgXzpChN55cKyClM8mfp+haSWc75pBe
wiHgj+mD6MP7ZgwZ2BG8lfr2BwpNe9jN6aR/KC1io765qkd774JhD+vZJsWVaLMUjkhr2PQh5waJ
y7Tsm6nyX0YsTa1DZqrPRcmt56AU4L1rIjvbdByiKJNxpNEJ4BuFzFRO1kaHP9RVw30RTLe6C6ND
lobpKWdlUxvNqW/aQxuUd8Khms/KYTwE1vxi1+NT2CZXsL9kxMv4u3KcvSxbDJyTe3Oz+tWJnUcF
ssLtX0vXubamXPVASUdqCg9Ur+OlT2gr3PVA1R/n4pY3CHCRWxYkkQBmIWoH7g/Mx7xQXAxZ+B7S
3eA2ZVQ1nt0CV2/cfVuNpmsxC07a/NiXPZnl3dVcPms2GuOm+FV69BIz5lN36L5mAAWoIkW3pit/
6Pq22g5B99wU4iW0njC0EnVTGoQETxc/8olYMHpnzdMzbjIodSs0jF84wg/e7BGSye7WagxUqJCG
vBZNAYyZ3xRsa52wMuzb6A0w1XHqE48mmq1tNyQPRFdIJX/EkN4TRMCszIo+Yzt4COk4WdReZeH8
GEYOh5Wf2dDdC2YU0vE4yH0TB7VnEQLBO0U2sUNSChumuvAvIlhZIz75wemIuR2PGa/ifWVeMBcL
dJXVMaVMXReNH2KlD6ydZ44Rdn1C3ysiokYSw6i+TnQgSDmIUp2RZk1gzTPl4yankqwJ+HOtaSsS
VFtx2hnHyAieEnoFuza5pdUrEov5kFFyYIO1aDqICsH/3GN4nbEottUuMlPzGhXVGrW/XIUOFAey
udZg2nDbg1XPKJn9lO3imBN2gVO/RZ9pvZcTwjhCf+t9ipij9GAog65gmm6251CSUkiJzQhzxsiL
GXQ19OnWL92CiSS9ucz9hhGBonolta271079mu4sMJU03pbYmYnz6rtUNASikJ5cZaCRcMTYxvw7
q3AVTTxGqwTXwcqildj5cL4SwIvEUae/0AKS29De6jCDNp/H2dNonjiIwA61hEMu06dDXZYfZZe/
BE1JmuNU/sFWQTXxmElcQxX8i6mAShV3w3jnx82fLo5ArC3ilnIa0dfaqXcJKfKptebPMQ/GIwk4
zj2JKpSo/vSQz858DnSE/k6oS8WSv2ugw4iJO4QTNO/8axyntBisjVeebXr7spLJFsK3XoczBrfm
kKFauU/mjlmaZa/i3iPjqjMPpnYuok+rvZX92HGZ4yKGmpZNDCo7Skt+bpuhbQfdBzMK9TTj5mB2
cFeXz8IE1zE7mdxZRoI2fVAPkwEjCc7Ss8YFtiktlONMxwEqyWHLGYfms+DvVVpvogIx3Uw2y2ZU
wHRz330KRB6fE0g+6D1PFQrIM1Uyx9fUO/vWa34n+finYiyDm5jQnYoQ0sJSq2Eeql0Vmu7ek1Jv
Q+X9btx623o44wrfvvei/vfI7OdMkDYoBmm3uxGZRbDAukK0zhz3NvyuplVo2dRaCpJFmMR/qnQi
bQl5KSzMcL5r/fwbVkNG6jlTKeHTETgh9DKjyh5bw3IuEimuw/h6lyoLQSRPbzdm1U2DXlmN0j4m
xF3e48l/JVYPFkk1fnaqru+aAg6QH1UVe3I33+ABWNmGaV5jPR2ncRlWwneCUmh3AnGniLE3NlRx
NnDH1TTZ1wSN3L4Q8CZcyxsPvYdpOI8DBNEEWyrlTASPXQFPlGuF4fIxKRbqijhyTWBPBfxbOC76
3x/EuhryQviHrOZqr8qZZUZgsLMz7jxzSM6e/4aqnoSRlBLfM+r50rcYfYRdXuH8FTZrfhrnXZDv
TZN1Qh4RoqhLVk1+jCVlHBo+odDLsu60YNJXLE7vGM0uahnE0K1Z/wFccIsmdcPjfOlm+WZye6RO
/5Yao7uvNe+oRw8adCN+0eS77nLnsRL9C+0y/jL/Z5hZUJJouXKrpKYAxoEHyfcUGUvYaIIX3Zj7
m1NGD4yO9J6jcOUanf9UANfbubNPRi4EQFGW+rHVyTduzgMyYGMT4Ic9IPt6xWbEwIuPJLr8zyK1
/f2yLdwkenS3iRm8YT14trqiu0KYAEqLJqW3p+gtCuk4zNR5RPK/hN7HUG5dUGGgzX9VbAl2sAOj
OT13hBGs5sp77y371qp4E4PdpbbDd6x7175QQfQ+tWFUoJNPivpR2aamB8LnY3nDQfjOdBz0ndcx
xyQt2FhXvnYAIbYnL03jbSPQC3lWfBn1dHBh6mz9qq1hV8x4D71wQVvOhzJ1d1VXR5sm0+T2Enrl
1/fuyXCQUqqwbngE6TmF591VF3B9zq1FOoIJjYp56SbjdCQco3JQPnt4DOL22zH4PmP0KyDQw400
nQvghwXjPX/l7RLP4OPIC0vCYus3R9t4tYCH9LncEaDncia2aOt7+eAiy2O55JBQaynJIs8ijyKl
Ko+LhQmHAbVc8N54DMDQhaWVbz12dlbvTMzr0ns82l80VzEh79HOk8HnWAmb7UwpGCXiIo4SdfSa
70wPCtZugtJXBGiIDIdIn/ABbIJzZ9aYxVMavHRCJMRH7+oH/Uc0qvUAHHQ9Gf6vmiiIMtbxXcq2
G1c9204Uz+BfPUyNdcPeA2mk0UEVZLZ0TWmbt3Ub7v1YkvNM0thgdxMsMWTPw0D1p53x2XM/yLq6
T3KH5G7b6E+W62A4icmSLkghCCZAiaYrD4TDUXi17c4AL3Hs5qrYwNd56o3kter1IXAmZ8VgMdsM
FYdAznhG9cvcfvbTVdbGzi4NWdfLsUg37yWj6l/x4PC3237bmEMAayaP7nOz0ueug+rRFGTlamSp
lYbhQIJ8bkESnZOyPcZQPDci0SB6InlMn7ssnbcKD7HUZHqFPCS7DnQJB5UhHieAdoAUX1KEXIcx
acQG2rRJenG5FwIYJjffF2XDvOl88rCFZz+mdQhLlXHzCtjFfKgGfADKy2+poSnu3aDGVdCjd68x
wzRl+idyCDktOuPWZZ3H6+JFD15KWrE/WAwbFaKp7BEfCbFDCc52GME3N+c2CJL53qEh5NDu14Pj
eSfHE1+FXqxUo19uQiEiHAXXpv8Jqc0fZ1EE960xb6FIdHzb+DZTk9xMnNU777FcgPkDyNouZCyn
4aFee9P6nU9gWhKMo20/9Gsq/ju4T4z5iLq8LI5VCXTZdDQ4XcKIrCgTe11Y1yJL9w3a5wziHQnA
32n8qb30mJt8mioH6XOET9YrnUOkqQF7Szv7SRQNKkMoXL7Ce2zF7hZXQwABV0HIdVo4/Yhk+19q
rn6KpqdEJr41a+z3wC2LP7bMTy65wFOziOU8hQS933vEue0x9azgSGfnGcV4ZYzxbnY9miJCPwbs
lbxSJJRyXOQoaNYQAuVmKBcGZmKsMq1vZcjx05E8ELkwVaYWnURiR7+9iXTTbrAE2GV4jEbLGB7Y
5g7A7x2QjHinxvyu79N+5dM4sN4YyY+MjGNW9cPZSud937soL8e3hgTDo0lttO6MZDvK2LxL8zJa
5zlzvarsI5ipfnfWyPxoST3eqcn4YGQMJiCfH6VOQXLp+TfVBhCx5pMIVuIGcXOHXSFPEUzppe/W
GzE6+xTU0MZBTvqIwXRVyw49R9sk20or714yLg+JV8XlYGfXMZzhog3dvnYQ28sDu7Uv1XTl1mtw
manQYCRG+2GFsB0DH2pK6xw1onWGBgrdXJHdwD4+zEjJrgB48ex7vJ2qnn+zrrx4bqa+Z8880uNx
mUWQVvgpKHDaG5jiu4VBXrkucdstIgAiWo/SLKN7TA7cfZAfaRlBf6X2zmRUdOHWAPk8d1c4lbx9
Fh/ptL40CNcdwVnRmj7eH3TpuejLBxEzOvFQZm+xMSUH0sIObN1ZGgum2vBNcuY8cMyt4j1QxdVF
/IsdpGH5AhZrtNInj2jiZMzu/n4xDJXfuV5IZ4FQPK54Fgi3XVHEtmwl02zjYAJc/w0SbUqa+STH
U9G3fnkmQ2AtMm/YeZX8SEqYZU084/cxa05N9oqoBthEtLV57kb3jWzxc5DFw0bF0bVwVf4rzxZg
HMv3QibwzjoXHcmy6bTYV4HrEi9kOtrTtWFFeAK9zSA48FNOZgIpGJoU516SCJPUz1jcvW1bBcaG
SV3eB0TwMvTyXbGvXUmw3FASO4E4HPWJhxY2HR9SQeTa2GHuK0cUgFmJvN3YzYGtgWxPR4q4b8DB
7C2ZY+q+J4Q4YHsgK2TmvnTLbWXNIXh4CpRF3utY+owuZd4HBVGlYlD3keHfiEpjaj0PBmVywOAO
FgiiR9IrqnHQmDYYkpUYWCq8dL0UR1hi9f3fL6antknibgfXTo5OhWOhtGNzX40cs8zkUOIGqoFl
xth+IhvFDJni1LjFgWOEoG5b+2HMenEXg5fAIkurPmBiBtCtgTeR4OLawZ2d0woURfMQDZjaRnkq
JbXT2LEBmSKYQ4XYWegJYEycyTl9jWrXvRMx6VJs2rNVjOnGd50a4mqVstuJpk1IStpGaPWrZLE5
ZZAG60HcjSMHU1nVR+NVOWg3KiMfdsyd9SFpudwFHphdBU10nxGdm7dV+ACbgDQAPfisoYf5ZmP2
WluzfRf1qfcU5ERZ4ZcXzmtlU9aSR2EWJL5Nss/vVOefeuw5Plgl3GZ5fnIS74FgAdBvfr0N7Lwm
ozkzDu5Y/QBA/QPy3d/VJiCTymtwcCcTLtOcDJR4xik18zSVwv2d5QFCmxw/YYH8zDRAqTZIUYrI
O/qpfC/wEjRI9C59PkdPEPotRaQBZTEnY/ZSW62+R/wlVLkVbnRlE0JHV/hHen9uGQ5+1rDbZo4W
2NMyLCynXUkI2hrgCyQ53vSWbmEJg+H6afgrfQROZARuO0cPPQsyxndTa+zbGnlggc2YW+y+0XB0
Y9By0Sx2hHMDlSQ7aNPEzFCqjrAgxt2ZjTPfmLxsJzBz94Ri1ILwctaALKspDww2u7umvEVJOO+C
JHFAXPTWhmSYd+k/2xarIROkR4nnYxUWTDeYq8ONIl4s/8gzohuQB1DUTTdafoyhim2MFSBwaEJB
MFPT3DwgeIRQL2yLaGMpTMmjcE+6DBjFs46gR+6pb83pOscZQYLZY9kWdEpjfIqR8+0Dh+QDW7cD
W1CaXoneDy3+LC2MecqcNlbWvcsU6yog+E3YJ8aVsFDgCS7n7pwzNjN9uS3xiz4PUntrv5ofEU0n
WxtO17EoBwNHQkvpNgdndPThYRl5jxVsqqRz/gQTvX0WFIdBl9YeeiLxiJBTVGG9ppbKSDZDkBMs
X/7+k7PALYBtNagczaEld42FKQa5TRohYfn75a8aA2nCAGaIhBhqeTRGja3AemP0rk50HCx8kpKC
NaafQh1WAH5ZM41mL8Rv/f39v1/asY5w4PgvfOusfBXv6AkTMqNPq32Il3/7+0sR4+h6gBiiFmlb
4iAcyjyQowQw8P9rY6zq025H1UmycQC1ISYCcvmCphABiHJN+jCbjo983hMT7v6fX16zjh8aYpmJ
bFo9ew2x8GqQ8z9/KcBKuP5/LfVfRfT/pqUOXBTO/6nb/R9S6n9v0s+i/Wz/m5T679/5l5I6+Id0
XEppAVtOWBiW/5OhGzj/kJYEkCYcz3WRMzv/paWW/0D3i0UFsSpkBnv5W//SUtv/MC2LP42e+p/s
3f+LlloQc/zf1dQWaErYDkB5Lct1HVTd/P7X5y0pIrTX1r/VSS0cxg3O0c0obFE+BxskBWcInq+Z
4yVHtm7RVkvny553dGNweOWRDdq7N9bENUF/OkRyevJl/g7hIt7I2UdSuYABLCN6CSz7QiwkS7oZ
paGwEwmsiZDe6AIpHvW2YOamwoAurvd+MSOBCmgoyngKugj7fQfBYELKfYGfqMadkRs+cUWTuxPC
TrfgHHDhW7+Z54XKbKFUJjC9c7AXUP0o4Cwb3Ejp/aTQbp/aRK81LToI6viauZw0bQf4vmfZWwW0
kWpkzJaT2MnbgkYWXxYwtRgj8wJUMLdNmn8cmyp+qapZwkTzp01fa+hCs3Of++X8oBJlEUkHULx9
jKXu7gxfgcRaeL4lwKtDmRHPnapjUqrkYXaZ+mvO6VKokbLxGlh+uetUr7bBUswIRy5bSMIlCcP7
LlzvO/QAjNVN+UZvnK9yXRRnDdcVDew6LgtzbSIyXt1bQ6uPJYdEEIpz3LSXFnWbFMree2p61bl4
yg0J9T6PfwVzrZC8L2CxnF5C2l2zm/VPCMCka8KHTMEvrZl2w6OBFgJ6gxznPD+krF7PEtiXW5vB
1Qtgec9tRekmMOA61q+wZN3aFeypQ9JEwojLTXJ4hu6wy2uDgy8YzD08CCw6pAjX0V4F/mlADrYs
7ViqgPFc2c0IzHnJtzLJJCChAjBU5AbPlVswO2ka8uYAAEayAlali4/SJGO0bY5eW300PovMOg/m
+5AEMmSmpH9C7mB9EbT3IqpPAZkbEOrjjJTU4qM2DgEkvZdW7b2CIUxUfKkaLlA83haAiT+pQ1/k
nO7u+BH7RLdl0lrr3EkYyFhX3UfHSVbWoZP+m4mWdsf8Mt12gfXHqJMXUJNhUKErRcvkZfR00Dg/
nVG9O/6UYILj3SUn8tMbYKVGGhZI6BvL2tDwcC6LS04wETFUYQgHBd5YCFUxZc/rdX3KDtB5B8D2
PYuGSXlJTW9XxFhBUemcdZ5l1UbNzLXVZBCBnEefg4hcYBEPhkJ0QdbDG0vRg8glPTRq7xrIQtdG
wc3Lh4NtfIO/M2/t6H4NmJ73CAEOqmj/gDuA5ZLBnp8DwSjRf6LFsLevdNvVDsEgNZ0P6os0DSQQ
8qFJ6QfKtdWSFm542IDqlGgKWBYgg0tKhfgrtUAzOCiJeCe7dS3sD0e5ajuE2lmXAZN3BLiehS+1
IRpjVcNG0cUNAtGwGKWB0vfJawxNo5DoTUY+0LHIXivTeS8zbx033TmilUWAR3PEuFZf+JlKnV6s
xL8BBGLf52OAFPdhQ+8v3KFAXYo/bRwgHWW62Qvidw3fOA6Z9+gYDJ1ZN0w1UKTRYWk7Ev0rZoQe
sZl/iUETOYwZtPY6fztlaL8Nuq9I6EtElukqL+j08hr5oLVEQOlC/5D5jEU5q9/B5YHWt7a20aiT
bzgfbRYjW4WEGr7XAACZ1cTy5Kh+TUIExooRqIPVuT9hv8hsszE8Rze/ChFFhrXx5NBYC+9PVih/
lzMhJ5w146ODSauMnHhrRhA2FtBZHmYnpicd++7ojVVtceIO4DF3fB93LxqFZPbedTHdEOgQJJvh
l6wiDKQ6tC+K/BV+GsLXbB5QexgvkejIr10yPgR5mAePjD0szwU+YsZRnGUJzKJk/NCTkW5Ml92E
4f12EnbGzZ/UJUUtoiOfPWZ7ZZvlO2AV1p53bQzmbAcR74qCLNtNKdoqzMfNJg+VcWDHtrIIpD2q
gjKJj8qKwRzhEzDZ74jdXktOn0O6UCuyP+Xoke+plygO/0EsIJ05M5EfY62hUfXI06HtRAHmo1yP
bqIDONmmxHAAFF6byBsq4zKZePbsJAGfi9ghqix58vIKuoVss/1InvVUjndE8VxiP0KpQbTowidN
dqOt0GhP09YKHIcHGrmcFZdoKnRM8Vjnr6ELCg/RHaK/pSgOtb0eB5ptY2byQjYsorCG1iEX7Gdh
rR3GouSKxTK0ZZd1HcbqPUk8/y7Q3f1YY3IdMd0ZfWYex/7N6OArZayHNiVLZowPKFrj2EfPniIh
Ta9oPJ0zhwGHcmHb60RoQE5Ns24lJx4I2gbmipqaAJUtuidIsyg7o9caMSAtZ4MLBbvuhigJaNhh
CXBm8iWD7/tMCnuvM7abWrJCFFH6yU7iRZXN/Dr76GEC4tvsJIJ9hkFXk0OpsLX4vD5dASZIDgd/
YpLljPW1GFB8ucGJ0WK9QVt2kRDBol4mrEXsA+sl+0DM3kEnGoOkFbyCYn8BRreLsPwmMtibjs10
ohruWFTxrfYR7+xMYJWwUYfFHLsehNX9gNpJDoLQegJxtwwma5/rReJ42lQzf7Ca8XwPaU6gsDgV
KfmuBaZ/2Fwrg4OElLrEOCQDw3+jay4S+BCqg+lxyuUHqX8zz6Q+zokVnLE5bMaSfJ3GnEg04YNc
mkAUqx6Yj5J3gKa7u9YdkEAxuSjCZKOT+pPEYwKYzkW4cAYr5yew2aSSilvGcfsS182pgqhEBDge
fR2Umx4MwKY34quYh+xCzmZB0A3BV/YlnO2DlfTy6FM1+SUvKGPWgzmH30FHxhMyj8Ytq7UJrSLG
pxmOWX7E9kksjDc9uNd+4sFLrfpDmmnNRp8LWhusyzjMGJxX8JVyVIV9muwFDxxJOBChA+c3edrM
Lcz+Dao9w9Cs2suebPn5zTO7j6l08jsz9B9KqrdzRnrgTo9OdHbT4MNSsMVq4VEB6fRZGWjXMWZn
m561E25WLFGKF9ALnWGLgyHc2Hn7NhvoI2OnungWmts+eq7TId6Z+beo05bL0N2XQ4vVNvt0mJhu
2oqbFK0Pk3mPw6pNWnXwzPnoO8GjEPhd3IxKMHGmXzD2643X4rtlpJKtzBqAe2GOoByKdmKcxs6x
YX8f9la4DmMfkW0McCOoxyMYKnLru9hHjxECKV0cRPNMzRRwdlEF9qvBP4427zqsAh5RG6XUkC+E
waS/q1qMv52LkpZttdhEYXDoA4iYuc2GyLLjT0AOGultg8bAv+deGpmQ44aPPNnxRPKAZkX4i5Wc
nPvnYUSrRENsXkivCmPl7YYC1i1srDd3Ue0XchFnLAO/peZKjWQzaZ+XWrU8teGpNVS1Qb5pYWg6
5L68q2xPHbXkCpxMRKOwqUf0mpjrCJimXrJBC/SpswmJjA/ja6Dh37IH4luqzducVSwNmlvMYBwa
KHxcEqU2NW9CA1qOPeEvoheno6WqaqeKMNsi+6KU0B4Q4NqDvxMMBwBye4IdxIZkrnydjzLYTnaU
HSUhsun8llG77AelOgbZzXBB6fJBMO3vPgTD0BTR72ReJp8hudvKh6CxmPlUNp6nHvHCRMuxzsXw
Y7WRx16yZYqN5RWXnEdaElEMlG0O5SalZuiM7+h+7Hv9o23yEJAx16V9yQWcniTzFeMh+w2k74Eu
H7OT6ujfE0jmo7+jRPRPNTlzHVqYhlViqyvvKCxN6lTfmxsdzzev/ivZaRTbtvKEAu45Hap+M1Y1
1vvOKbbN6C9B2MjxWWjhv/HSW1tyvLuGgq08uBvVgdwIOkpw1BWfCdv3gmJluQ3BJKHVzgKPqWRt
rouj9wfk/BZC6CJwhK6g0TH52jzKbDiX+Z85DoyVO1TeSvr+mc7VfMaM5qKOaMqi2bEl+6JW+qDS
K0Yf2Xnp9NtA+hs3Nb1tQ/b4thuHjRQEs5cCdlQnSzwghosST9bbQQ7ljsc6JGZgZdK2bLxkIiHb
PELZlBeylORa6/BrlhqzKXdO7xX4GghkWLMeZHhpsFuAkGvv0njwdozJ8vUUxxRfWXd1SE5xCfvj
iINukpbkePABPDa2uOLvxLypul8+PO8V8QkfOZG4njKqiz0vwrNaAnZzC7REvT7DPwoe+0ldwAmg
CvI6Hg9fYy3UYDma+dBU9k9mZ09DzVEqrQtUe1rEYACeXQZbhrXXqEWv43V7J2zvClnRxjS2v9VC
HuEs3IVYio3UTPaYvF4jD01l3etyL7OMbYB+QQ4i8dmcpbiSrMhVaIqTXYyEzjZmsp26eRO5xpdd
7s2OUhZMs4O0NYc5zYO8c8Jw08AnSBPjt9KoS5gFAEkoueFcm5qEZscCjhHHO2FGJ9wbNPOghk/M
7J0VGToDAn4eMXxK2FYoxNZplBLsygaiRjRAt+pDPLWzH5xs93Hr7Yj/Ap+fViPY/+A9ccQvywy7
p8AzbiaDv42qDogjnTWAew/dKnGRIYp8WvYCg5eob05FNw80DGOBDOUGM+FKmNWnlbL/kwnuKtlS
Zam52CgHdRvQw+cAvBEa1eZQ9s6zEcQ4uzBcAWB1evNZsV1tx7HgJW3QMVnx2ewTIJz53LORql9R
nGCEnbpqGyXubwMJSIWTjHXOW+Dm5OCqhnuPMsq2Nm4MsAxxZQL9ikFynbICBJnLHr1BBz4hQXKd
nZ0yhRvK9641wnWZmMNO6A+0FiXSXgc+i+/vcRg/kdzDKNLBZpND2mPhk0hpUyI8mK3vbdB+cOex
nnW7dBtELYJe9YXv4Zfya/cO1/xlNljNcV+O1k9gNB/k2IPRQbvczPXeZ/KyEqiMUfQJnNG4dF05
ETfCZzhGRGHxPa56geByjrhRfK6oqH0o0g/dTdmd0G21njUpZ6b+0xc/KKODTanRX5t9T/hzOqwx
AbikAAJ4kuB85pDsgLnzdoUcIZoQh7Fqy3tPAh4LDYAb+MFPkBERoFq4XXv/YiaYUh0F+HrJMnV9
/5aFTXjocZ4h+0KqVpu0pxOb/qmXoL67u85xSfTomVG1cbFjtv0sdM2CwJ5/5d4irghJa+ZwKUPr
kubQ5joqHqnYisMs4h6N/HDV+NU9GTkpFyp9E8vOi+UaDmapyeI8NV+rAbAj5OWV7F5l7c87W4ov
XUb8guJZBvKufSqHvmWhLZlquSK65FX+vKjvdBIwtUAqC+kGeGoM9L+IGcusVRY9ZZiI6cWmS1cz
GsIGiJ3HNMWtmJO3VJjtzYpRBqlCf87uXrcIHj3bfpPI2S9d0D0lc/w8277NO8oBluCP6YYIa2bP
e/3Pf/z77yr/g/ykPBpJpw41y/uqwX/x94sl/b38D/bOZLltbsvS71JzZAA4B92gJux7UY0lWxOE
Ldvo+x5Pn9+Bb145/8iKqJrXwAhSokmKRLPP3mt9i2Nuv9wjYQXdJWnOe1f6d1NvsUUyY/XD3DuZ
Kb5sv9Mf+kjHfgarsQG/cvQNzCXW5EYIeNVNkk32Lb23PVolzmRJd1gWk25N9FQajMjd7KZ/DAfM
LdUASqpJjqFh19vADO+NY75immBcDRH5IFjeQW5HAc8Z+WPQ7nZodT8GXAnEB9s4Ua383HCLfjlj
2ywd0IlFvss7w6rOtInPM6g/bGc82ho+MQI4VVqrteWTzrdGhh7EMJMHdbiuQo9BoPasO6GEWTrc
hQ/RbSDAmfVsh+elPOptRxOIRPnM1w8CFe2TrxXMkZvtknavWdUHpyLMMMK+Sjc74Yt4t4fhRi7B
sCkIY66T4GY65zqSXxD/JPs5QjdbwAfKMF1mpZttQ9AFa11/jwxO7VnXM6RJERHAcX5KmY9vWqf8
xuXhbOjtqWJ+syKIeEanbl1IkKGi0xK5r0uDCMbUvUFx/+aV5tfSI6umRKRFgfjRIetGHX8mxQf1
nm1AqKkCMDQ9ElWmfTTASh990yZhp9XvnVdfDSKbV07hGPRnUUPlRrkqq4aQQ10crDR/JmGFkuwR
8ViyL9oWnpPTf80wGTiEjID3zpLTMHTHNIqhdsGlQ3aWOBacH7eafSVYOtNOuElhXqZJg26oBi6D
J1owClC5dDVfMf+9ESoKCfvjv35GHGWzJnWMzCFlqAXF0W9NV/soGYKRuRI8NOxK++WeX2Vfmgw2
Tk/XpGqAYM8pyp7l4LAjHIhSd01OMs3aRfxwKqJEnNqTPtblKSfYQ1NxsGKsvopU5/3NnpoNqV/2
6YzXUmJMWN65Ns7DPppZ+82OwZBbvdUWhmHKoih094g990GfvEPHe6xjSn7Xcsl2UpssCUBAfN43
+KL02A6Py1tcNlM+8rn9OZ7Ng6SdfixYGaEz93ZKxmbiB4q9BLNjD9JpV/v1lYFxjDVTNXNYbQKn
dt+Wg1EAMxVmXx+k+tuXpzSC4L+eXb02M1oapIGbdeeKF0k1huvLX2wBllRnSD6H5X4ekvromNOT
JbofXm+eu5D2ydDw7VoMSf2wgmQmVdrCOEvKKdZjOjEOAsyxCm6QXnvEfdQCYut5k+qdLmeR5W5R
k9XuqnVTrc5qy1uvRfoVz5TDJQZig4fqs7N7eWDe0pKDXWxdR+ELuoGy0ewe28aXOxwfTOPGLCO6
bVTUBg1CHv5d74lJRX7qJ3kIy6LfU4NxTsAagIOaIGzdsrITeHltL4i6HXC46medyM6zUXesyFCl
k7WH6BIHIMSVGoExgdEgI0JoHqfldbCBs5ZB7M2JAzWFoznNydLEutAa3LOatPU1zcWpPKgKYzn/
Joov4uXNrYVcwFdY0vKvPKpR3OInP2az3Fo2yx6nRxqgyzEDAxmym5kBDWZXTw9/DpXleFEb0544
YZYOiRbgL05d6UIoj9XJ3uM/I8htnA3W5o49X/jrvAGCGHeCQi/ayqQgEKYKWWFYvzKFichS6+bS
KdjpagK5bIRTF1v0a5wrnLQ/gXSBIOKI0cFLVdM3ghhPv5uzTTufgE8KrGQEpXepv09G2DMjF7aN
0bLqWQ7GZVOq/Xm5FSq4QIuQT6tzLD6WF5WngOSfP5tZ7Rofnd1xlYVWI06BojB09heME+1x+R5M
fJf/+kbo5rim9qGBkN73dvSjGrwJkHCO4lm22J4hdOwDff7CQBwzVJRB4HIx56lNFYW7TjOnXdOE
r4y2xXV0p3/9DrMEXE7bPTpjQd4fQuvVrOnITlkwZXQkLrZLpyuNbHyyPCAfxuZs2i16MX4HZPnS
2P7vQZJ0IyptL+th2utJ3yr/LpayIKshCnKggfbOsxtY30OfejhX6IYafQ2SXyOm+gogg9XY2Hnb
gezzC9qPDd2rZ3oLdHBriiRTvWm9ZsZVamSGZxQa13BkWaqhKl9rcv7hTR2XR9FdWkee+yY/JHN2
7Tx4BJz6c/Twv4vOCC+22dBDouEGS5yQp6iODy4snB0GcyJzlTkJgJhpXDllEuhd4yszCXJZySS9
hHh/ScPQkrXZp7uWJdbKcbVvFcCipsPPoBXZ2UWlUaw6gpQ36G4edY+IZWPM3hFLp6i4ifuA5U2E
GDsDSMqPqM7uWYKch2TteN9V1Nj6JUJWsA3t6ELoaHnuPKhu5lRaG9togNNWIaAyMdVEUJuINT83
DmSBlXBnY5P7F5MI3V3oeo80bhE6omtMzxlM6aKbW2qQgFhrON1rlyxd/Msm4DnNpBTiFiK5rWaY
9kHX0wy/spv+2TguTU7PojjrnF/jRMZkiOAw8goImlNgklQpCFxQtyq1WW59/gJtuXka/dxcJ0xM
18svdNzfK7NES//5uOVZlgdLI3pt6K8jtdHsUy9N+2QWMeF5y00gvthgZbhJNWs41Vjd1QM+N/VQ
OH/ukhRIaxL0+NroBSUaWR952+ord1ZXEvrkp8DX3dOom8luyHQCkqdNSkU4NeycQwWys6/bHzRX
JE9AtB2idG/wyXGcOGI8QgS5FPC9cHoMSP/QuXAeS86qw8RpM9NkSlN+sNcOSJUzhhUgssO4aQhR
JQV5IEKY81qrJcXO4iyA2N74sFDv9HbzFrXpL7or68Juv4oCbohw2x12h5coYY2LzextSLDh459e
8TkeaLd2t9wntp2MeYjMJEmIoWT0Vm/NBvO46mGeRJK+G8M1ngb6GHTSelv5ZYBNAyuvtoKPLK2b
D89h5u22W28UL7H3VU40xiNLoquU0xcu2ebK8YDFTgOdrqJ+dlwGX64d0zlpWWdnDrRUua/C6CXU
U4QpYBvWLI+2Y5G9pU288wXu1xx5qtVxxrNCOLUNxuHWot2Wx3e3CZFogd+rElQ22XuU9S7ntQcx
kSTq6tlDYWo6Nkv/i9+qg73Y6pIgxSQvic9EN+ZVFAtzSGo9Oc21k5c3l7a2Udsc9X5/cs20Pau2
rKr6hSh/O1rJ8MtByBvfxSSJrnO4lM5p+4MrwwDx5iHVxhNz/DtJD/shDr9WEzM2L31pGZyyY3HE
2Kt6ALnjYCL2I+yWMwYjINyM/73RXrF0IPTIjx9mnqynuwhUl8+ojfZNWdAxxiJZb/VGnh1Oikg+
LROv1FxO4DhNBvsvTRvVm16Y95kTIEcwoDMWuGuzQo2uz7D3ff8bKKxVHFXbosqOozvy+UTfSyYB
eLN2RV7dYAcRt3HXzPLkMyexvfSx8jcADoxV6+c328CsFjnHcPR+9k5+q/yYkUIffUe4sR27rXJO
cUV7JFUrWSeEnCGjDCBLiDMm8zXATZwsxXroNnQjNp3b7w1afkUMw5uMMEuaFxqBBUtV/Tr4/b4b
KD+FvmUKcaF9Ls3xlv6G1YO6j2/Vqj/Gcr66ebpJhuCMJfi1to1nYlN9x/pZi1uiQnvo/z2P4IZY
3ICnGb34PGn2uEG3KVdzL4wzR7txXm4tm04E5nlyOZdmYfxewmhfTQ4lW4Inc4cI4c20yHgCcZPT
6Q9DJuvhCu8DQKs8qDjGO33vNvFjVx08l+ptJIjupOcc9nYN3ZrijPtN42A1Lai6B7PFVj+CJ8MT
TxaUrBQ1hHoxSMS3kNoD48nEmZJaTah1Jr0KvsyWbumpVhvcQ7SlShKzNJNQ9Chwbp0Wg/82SckM
wGPBY8EFZ+dEAaqycNk4jvPYZHONN4TW8SpSxdzkClg3zfjDnvUYXjSLGEetOPq+PLi+M+3D0ldy
ggLbPUY2qCT8cnyImwxh/78lYuNSoWV6TxwprWZyKWKkJ1GOFI9jhZSJaVVJg8thzjGcGPV4wv3O
F8+AjlA7vKT5nK04BXvrPrQGkz4YaTTDqOdMdG28P2qTseQ56e9C1dvtrEGR5y8Bn8Ilb3kQyArv
ENoEkpkxHzWutROLtSYFcsXNMS59fI1bI0n9beMGb+aAAJVBbU21uMjkgHOo6pFhkOxQZWBiF915
DCj2zI5EEU1VqKKZYOzJgvXM5/0ccIU+BO3eawemvZ8vH6s3wmCPSTfnFkUwzBIJLbXykRdDBPxD
NVxuLRvNLC4Fhz71EQB1ShXnMDrh1k/nb0I2LSvX/NXqjejMtcBQGCqi5nKHIV2BlyXvOhz2UAdE
r4aFlL92p3fkwLEJHCBAU4RksbENrkZqE8wcsIE27nN6w6dlY4XOlmiM+NAuf2EzF/hPKHnoBMQm
uVCA2jUjjnZRKb6kGqfF7QjDDdtSUW/KGuQHFgiNHYBam7UXy43IDrZNwxmVm/wwbcA1D633/P/F
ev83Yj3TsHQYmv9ntd41apjiwf4qo78Fe//6f/+l2HP/w9AlEjshHcN2PBuO6UCk0f/+X5pnIOZT
0FMTPd5n3L0injoOBGPsU6bnfEr19P8wHOoqAtTQ/tmO5f4/SfVQC/53qR6pwhbaTd6ZDflU6pYC
hv4l1YucqLKSkiZa2hfRgaH/eyftm5e1GG5V2KqLzsSjvt9nY+Ie4ig/BuhF1lYbUqWZZNJIWtor
5rlJLdqz583wh9uCjln5PYXMAGak+zVy1kApMbMEz+AyDcHwmwT3/NJM4LMdYikpzOZdg/R0JWAL
B0TGIT/dkkx1E/FXHTVBYprFZh4bEk5q1oFDiMW7Fb9reoosz4OzHLL0bN07BQzXy+Y9q5Rfuquc
3cQ6dEN/Oew+gpBiG0/+s52PZIoTHLcRAZ5dnyv+oPvzIcNrMnZlsvd0JNmFGsLbRuE9xEk/rmct
z3cxiQae5qe3RLOS+2g13VrOfbNHwoFRONXhamTBh1Yb3klmrXhpWxEd2sr/Foo4unlFH94cBGyb
1tCjjTP60yUmx2lb93DGCLQ8Svxz0TanTt/WDKi3DbUtpsGAqNoRf3wdOby5qgm3lgi5dNAyjqa0
vZpJdp28llDIpL+C/mJagUU586PhTgA7QkoHrwzpVs+u/mPsi2Mf5v2vGlLP3PjfUGvrZOQgHtYM
H0dXjC0NU16FJ2I3FA0JEyPR5SCgob66SoA+vRhlPu2xBPNERbWq0KKvC7/3kW/0Z6y+4312+EJL
EU77AnL4cVZZY7OWXjyDKR4gOoys+F+iov6OiXq9PHpqw5tVoNkeoye0RCziZHXSStSZOk8YZ1gE
XR3izuBHJEYpDZQoNe8w1QmUUbPeu4I/kknKacJEjgE3CHZDG31wrYvPrdro4fCvTRNGyV93l98u
j1se8j/dXX7hS7rSo4XBUT2TZoOry/qxWNfosImg+u+vsTwfccT8ZrmJdU612eynf7wNGbP8W83d
GwbO7PT5Lj7fisVerXipYvP5s8/Hfb7s8rPlrkwwJwFFQDmn3unnL5a7QRz06DvUb/56f38eqc2v
FtUXtPYEEcLnA/+6uTxweRlEmgzi8e2PJgEFSst4WTYNEIkN8oF2bQ+TfqHc6leyz7xNr5ZjDNgx
euJ5zzOYM/gQPjfaJJOLY6b8TKtAdKayxlLMz8ZBGjvh751qwBnA/1l+2rnzxFrbJOYlkCdraN5q
PS22FY7DeiPiqjnggwu16hqNRU53nF3J0DPtgplGuyy3RAgqdIbVtGoh4Z9TZ6R5TBh5HZvDtq0U
+69g9mIc7Awbi+e6AgkuGw+V3wXuZmCKkrZD+mY5utgvvyfBwz44TU+drE3nXGPZozOg3vXlIC9B
YEtgNNxqkVGsmmkC94K3HkrPEqE6m7F1CXINwJXOZ/j5MyfstqKjmhnVI3BifNRe6G7SRByiYbDP
wHrtcziAyzRC1rFSfe5k0wsCOEq3vuAvyj0WfTG26bKx5vWMhuuyPGrZ6HZq/LmLWCTel0Py1bTJ
Tpni9PtA73svMjRGwHxz6lGlrPIslgT8Q6dxyJiJtkYgdr7MPxKfDqYg1XAHua68Zk7yChnL3tfV
kO3QFFDww37c6p0+rMSMws1hvnKZYrrbXla8ZPk0Xgq1GWOzAQGCVIxQn/Fi1vehnwXA/iE7wae5
hfdokPZG81uD4VhhHYExH0O6mJdYbfoxFqcGxIM+WgZgB42xMp6H3FHas6hOaBSSaCDyd1voWOn8
vT4AOKkbWh1Drs0XbTJmVoU1fT0SGo/MNYBB8qPl5/MQ0F2Xbrxb7sZqz19u/ajIY/Xc4jKlx0Fz
w10UsEoSRNRcGAMQ+QKO6CGXqCXpTjB3IrrGiPpw3fd1evE93kkwUxrCz8+t9rmHZ0v/TF6mcTYI
5R1o2rc28ToeASxYp9j5tcDal6jolh2rFliGETSR4Of66bWSRXYlS4Q4ATnRwVF3pYayYZKIEHp9
yhgB1girHLhtWo0Mv6H/yqDlMQ2ye92l7baACgEHE7xZEhByI+IyPXbJ1KxHDWJZVwTGg2Nl+0KI
9A02EW1jFtimHRqHPy3TpXH+2c+Wqo+KvXNAXDBA8Rnw31bLMilWy6RBLQ6WW39++Hl/+Y8xQFKa
zuqR/3j4ctfk69nBHn9YXtox0VGUCjf9j//w11P/uZln6ZfGN1mhf76T5fWWl5+Xrn89+OU6sIlN
/utN/PV4/LMI7ANW44GOMYzhIcuoZeOqJcjn3UStVv7xs+W3HS6xvZT04N29SedvXftEP2FUu4EC
32oTCaGFH3PA2T8qpEZ0yquNjvjIViIkpUbqlC4pUQqleP5qIVgalXIpVRomS6mZKARN2CFyL02j
p7+W0LAnAizpTVLBW9W8wde9a9J0Omal8UZH4WjjU8VBu5FKTbXIzyynfOrt/BAi42WdzIJLabBQ
Jj/AkTWUNitRKq2yoBEieoY1AYgRO8B9IF36q60xx0e6/4ik/RYX1grib7ExYLUrRdistGEpIjFd
9vamaXn6AgGZrZRkVmB+HZS2TFMqs8zZZnWmXx0TkVLVNi8wPhNkaaHSp3Fdbg+20qyx4B/Rbbk3
dKI7uA6MxjPtnbE6dJbI8tYBiTCVUsE1Sg9XKGWcqzRyHWI5XanmdB06vUH6N1/7UcMHAOqr8Y4F
27WndHcW6oZEKfF0pckjwOW4yM/MiD6zWdk+lN2Y+B5XHEOLObTU9RFMJ132Qmn+XKX+Q8KNbLIZ
3lKDCsxPrXGdCOdR43uoI9SDvtIRMt3T2fMVQAr90UZDblgiO0yQH3ZBSPKl+MnCM9xl+rOtdIoB
gsVJKRdNJIwonMFJKFVjhLwRUL5Hay+rj2WNPRhrgAfkJ3kplS5ynNGMgRN5Z+EanEO9Rj3J7kkt
Zt8nC59mntTv+auz6C0RXg5KgZkhxWT8QKbb6PwYHHK/zBEIcltH+5J+n/CaGUKDsn8rdWeAD8NR
ek8Xa4VJVOvGuzrucC+dEhQOo4KjAalhRjLaDwmZ10pF6rZvM6LSEHGpo1SmSGzXutKdeghQ+cTE
FfnduNLPhlKotuyOrdKsDkq9Oisda4GgNbXKkyz0+kvY7EIPC01b/HZkjQQWTcIZC8Iw5N8LpZFt
EMvWyCdD2rkXaMWYwdHT5ghrPaWwFTgm8LUj2wIE1YvaO4uop4kMZKkyxPs4T9Mj2Bzs1El9xWm3
0V0bBbtnkLaqFL5uqT/UWv+cdSf4xsYK/Qzls1IFW0ofbEt1Tva+eKHGLAXKDf0dH2AZquIIeTHe
LhzzFvONMM40rKx5gBdxBKSBazpGoBwiVMYAszPM4ItROa8yhqSkAy7ra2buHfFhoVI7O8ieLeTP
wZRXG5oTtdmmiLqKB0cppa3+0CjltKE01KhuukOHrJpY6k5gu9dTyThbP8ApmV49CxKXiL6PSpk9
Ko12ptTaaXerhGQe03JasZiHY30Jg41tp9pGiSG3uuZ9GRvxGidNiyA+JTiwrpJ9uUpsJYmb83pN
FbZHC45yWCnKG6Utj5MHW2nNK6U6jxb9OUL0UfZYOqKYwzL46iut+oBofVDqdRcZe6j07B3CdheB
OyY5HSFaG26MATGPPXro4JUiPkca7yuNfDbxvuOyEWurykg/A0acxaG+s4Lk1UodDYIu2jZTKe9x
6Mldhxh/EqjyPaXP15VSP1Ka/RzxvipxUmwetpUSNeeQG1K0jX2KwBoWQZACQMUF0GEHmC3Yr5z2
lUuAzF5t02Ic8JWDoMBKUCpPAcB9gpkm/Js27aBVjvVAo5IHDZmsx+9ugN7U1lwPYg1LudiMKKS8
kJKXUj6n5Yx110Pm/Nv0HZ9kaZByU4ABQyorBOTeBwOWBYtwPlrMErmyTUzKQKHxbcTKUkEg48/A
wqr9wxX05uRoJ7Bsx3dWrCMKQmwZuTJouMqqQWnnH2Zl35CoAdexgPoHPdlkRLNhbq2i2XRxNYDh
GJ7dEz47M9RPhqcQj0i+mEWUbSRTZ7xGzWfbKv5qKHMJbPOTS/00B9hOcmVA0SRWlBBPiu+5YmvV
LipkTf4MuhOqDv+54UNfBffMzv2zjyCB9FD5O1SWF1OZXwR6jgE3DGcqfDHeN4FLplZ2GQffjKkM
NCi4WCCHnJqrbzXjhJVs299lFNCA5YNGrau4C2o5GuLNCZVJhzktYwhsOxQPd6GMPBGOHt/gCuhh
fTEUE6ZC/3cY8n5duO4WZ+Fj4GlHgT9IKqPQhGOoUNYhUCI53nrcSEau39gLLsLNHnT8RhBWroH+
RE/8CvNYuVK0EN4jHqUcr1KBZ4n80leoq7B6EWZ6Y7RBL/aKZNXe58rw1OdPJSvPShmhcgvVaBk1
6ARcRJYGibOOD00gt99lhm6p6L1DrKxVXviBHR5PgDJdeVV09pUNS1eGLMUxUP6szr43DZNNTTBR
iV2IlBOg+3vpFmLrkiieu/pjknP4aaEyf+ECS3GDDcoWBmjig8QA/Ulqvwg/Rk+DgWxUVrJZYTQg
WwkS50ur/1rHFBaA3gZlQhtxo5ESQfB0gqI0CwNK5HldgG4zcbDxsYOkVaa2GXfbgMsNn4VCbnMa
p1+dbOeYh2OJS5U5DgEbXyJ2OU8Z57gw5htbmelKXHUtNnUmgajAijj85kTWd5FH/kqMNLZMkb+Q
Ol6jPC2z+Wc4l8k2kRPBZPj4ZmXoK0KN/Ln5oSj4XsPAWAcsGyDvju+tsgNmyhjYtLQRxqcIv6CB
b9DGP1jHCHexE5ZMWnEXtky+4QMiAgEccYri+ta78GqJJANAlUCYquQ033ofDT3R2e8Q5I85XsYJ
T6NmYW6M2nIzIQvGQVQrwE7wBdDNtF5KLlPZI+VilEQhj+WEte8MKIhgQ5f4jGAv8VcSK3slxlbf
p8p6STzBrlJmTA9Xpoc7s1E2TU8ZNutmfivyGQsn7igBlZAhZOk9QJgGomyJc+8QBicS8mAGDzYz
Wb77sYdu2eAU9XCMQvi0lIF0VFbSQZlKXWUvzfCZdl2A8L2Wz3mnv+JmEoChWMLH3dVIC3EOxMmC
93UEFkoMrGczmI5qaVGDns1xyM9oMzIy8KqvnjLAZjhhtbb4BQec+ss2vVWJSX8dNgWm4cwsdql/
Kzw5PEyZQhTC5bULyeozdOF7uCA+XBfxAt4xX5lzKXjbS/2I9wCXfYR9F6fmfO9w9LbK2usok2+h
7L4Vvt+D0Iv30t4GcyqO2hDf8fKTiAPPcJ3VasnuYC9RRuJMWYq5TvrU1/7BdGTwMAhE+mW/boBC
Pked/G0yGSJNVEXWKE8Ep2KkzsrCTF1X4GgOKZrwhyYKmGHt4srB9syidLeK5AieDlc0YHAXnEBD
34E/fYoZtOKgTpSVOjExVXcziQ+JuBjIOQAQWqdirsdtrqzYaOMRuYA/RlXGpIfRda2M2w4Obs2a
nluEUlxpMXdbuLxphiOghdDQ7mRifnR0ZjaWOUfHVpivw1Sd63nyNkYt8JXpDwD8CSBGHG2GHZiK
jouiFlzboLz1TU8WI/k1yM4LuUU0dEEmcmCwhBNh9jbTiBh9KCYQWgmD8b6692b4pHsyQ+Ntcrka
2xcFPjby/iQbJmrNOG8zU9FMTM0iaYLxaZABZMJawWfijTDnu7eG6F+jHdRXwQrHt+yb09AJHMr4
wc50hy5wg4zdulsSe1bWXo2Qt0NRdeVzkriLHsxQEjSLlG4ijQv3VvNaesNTUsrXSnRUvC2Ri7mW
PKVGh6qgnEjk3RoRsLfwHY9fv45QSG2SuNoXNvTIFADvODxFse8eSi286m7lnGeUMBusXVl8atz9
lAD0FE1+7Bxz2AmDdYxdw4E3YN10XX5LkbBv1dmiLCdWc8IXB9geMKqGHqF6UKHBH7JwWwrzNmJR
op+JuhE4INmMmvmzxLx3ZhEE35HmfwlBxsMPhyL1WI88nROWIPAZHWQ+8mcs1689ves3O2zhHCKU
QQKzymmt/8Ti0FUgmEQQIAB2k6fILDEg1I5L/mwqMe//ygC0XaqANAKiO7q4VEznzEIlhczMr9OI
AIA851vMM8bt0WEkwYpYZTyjmmphtQeXPjmu+9ReJ9TEMoPOUtleu+3G4uA3NBdsTh1+Rf5pH5o9
pctD4MhrErtAkuzMOvrjQKpuf6/dxoVThRE69bQXBw09/smCxXRzLMhK8mY8yCNz5pjs13A6uwUD
7176GZdW8zKnNlSrBkTK1MD99gcTRbGkRQrF39mzrDzKNvjtY705RLmz4UwerUTe2fj+KTfk7J2q
jlxmaXMO7rkWbj3CUdaVRyRkV7QvcdOYDGZZ9ODxM85ZXx+ZNTCm0BldB45GcCnZI1P8YtiCeO6q
fRodYAxBD6Gz6Wx6cUZWYpnZ9Y6bb8AawWZDxNM1SOOjiSI4R9qfskMZAtivmVekvljT1okkGsKh
5BJYxtV6svx175Gs06l4e2U1QTj9y8GLcC6H4FuE3qtNoFiHMt4hzn5v04LzB7HJRoK9MXKc71NQ
pkpMSx3sDIeunm4e/eZ10MQSZ2zMFYtYCD4xljbwu6d5OKBafSH1F9NO5xC90pIiZnHqJzj425IL
hijsNfDrjs8Y0p3pYTEQHYtnPTfJdSuJK2nCR9hQR+o3hke6Xq3n6l3Qsjaa1zolTUF2TXGdI23i
K/qaTCGr2VrDj2hRZI+CTCb0OzhinTLYuVnlPGmpBaI3tE5tPpa0ASefNoT85c3BKzJKXJjhiHda
MzFUiOF7UTbZLtTj17m64R4KrljfinuUJnBiqM23ef2aYyfhekIjx9EQv0kEzynxS8GYQ/rNYndT
zeB8+yF7EYHfgWKgLDX1/K0R9IDnERtxMv9kKThbpr7NGRoRRv8Y8o3R4465zt/FQAnd6vQgxjFc
dZ79KKv4N+HGD33Wv9Ta4JBizsiDdB5EFilyJI88B/G98cdsr+Hjpa/KgnQWCOrlFL2Qo9QfDek9
dTMjdGfcR655rXU/3jP/Q7qss1aNXmkaZTuGk690RQvs++1Tqw5S+pGbifXiOk8BzZFIfh6cVfJj
7mu1q6H7MQZ8OMzlvV2UpusYhOO6C+V+1OaDK0zk2fhMd17LnukxUt3rzrAbYvk62AHecguQjx3O
v+dBYCPTJAc+WKOKEAWllRye3X5YdcH404Iysg8n7VS71VefjNhtXpTeGjI1/Svf+511zrgrK+t9
Fqlx4LKZU980Ex6k/oHdghj4CXE9wmQQyRnpIo26OrqTdtcZzCKU+pE2wQX/yIvodcb+PnbJDjFU
3SQEDcmXQWWIG02T0bN33ipglrtY5tA7je2SlhrNPwxZoBKoaugc5JMDFoSaWksTNQSZSdKOL1PY
rfCvstIZioeSXYTj2oN8OgQh3eP0a40Eaws7jmw5Q2JfNJE702OBuUaa9iHrSgDtZAsGznQUtUNp
rcMBlT8tzYFE0SHNgtVYJON32Lw4LiaAXYDbnLgFQccBqgVNeoDb3Tc/oFsO50qI96zNt+XI7BX7
MJkPeoMlcPxJjRk/OzbTRgtA4YzhpOtruoAleLJs2PZhvE0si0Vb1FE+0wVbtWnfqKnoLzxdKwdq
DhYJKvKqaei85HfTY/AcSm3ahGjDoMdgtnF79+aJwjhYMX9+qoufSdDlO6NOf7aIQA9hBabZsWyG
jJ3P4IrycuVw8lwhGEcxxAlto7Uafckg39RzkREvE1x1e6qPRU19iKB0X7oBumTQDPHQnbwUJbyG
s8iNZAQ/AKx3XE1fJqTlkNYNMAS1e2wjBCwSpKqXSWZQhVvtw453XFiztepzbCNSuzYx/DW9zh5k
3FymnOZh7STF3qF1jKuB7ksj3gpfuadyi/mDXd+IHOQMwXi80yQKx+GuRQYMfiiyMKiSR6+LuWYO
JGZ3Q9shiNR2VWxAahZeuy8M796m+jfbgsIKYWDX9wXsOftLGnkTJFS1PIrR3OR6t+H8tM/0nDih
7jrrR3PW3Ieh8m7jVBJhNmrvbUkvrFdBIJObibVIm6tmh8EayRihnpbdYz7XDWRKtz7/GU1ltLKG
o9lw3WwELu2+M7mcyI8IVtwmLJ5Feh86ULK1r1HPEgazLUGzbLVc+hhpQQdrdBk07QmRDvkDrEMN
JEpWkm1oAtE31++oEUlc0rycHWqgqE/FNZL2i+PUe8ttu309pcht+tlZV1GqHzokVN54sX3anX2H
xEeUxiMolzPRUNOqHJ3+GKXj1XThkJaS1qMFhFUHjs8KkhJ9BMMQ5Y9zYn5nNoVy82jCMd9ltUQT
mUR0oQfogJH+ow694Ilz828nhOhI5zTcxrHZ71IWStvaOEauk96jDAUTsPukDfJL3qn4dA1f/ZzU
B1P0dyb/QMAB2RHYYVA1+IQaTimN6r4CTx7k3lUf+7eQ2M3t3CZ8wDi7wJji+ITi+kolAu2XndrU
9TUpjtFxbmipgvskeH7nN7L/6kz2XtP74R41CGul3Wq7SSdQZuyDCAaB0+0LN5xPA8kxa8YD3Z6r
OO3PZvzusCcwkDiAte3ZPxr0DjIN1rZ5sQRSu2AqvnRKSNdqFbmHylthke0OvP3f95dbtbr7+bPl
v7hAG5V/jv+z3F9u/eMxEVPs9UxaF4cCz5CbPerTbI6Bvrnm819P8+dV/8endFPYdfrUmJs/D1pe
h6shQ+jPF//zPwngPLfFEFOlDawpff/QJ25Awav+xM/39+d58ta46Bj4d389bV2jjatw7v7zmZf7
fx64/CWNa30P0XRCnuWpw8WG8vkqny+1fHDLXQKd0CCS9rJe7n5+orpl5ETEGueo1r74vUWzwaNX
GcXle2oC6Ah1u9ggrsHZ1YHVRR/HyqXnijmCuUJRw0XXNAzCPlkUUzM/3mwBstkdTbAqIt7buiQ7
sVVa+7n7AphvFZM8L43ggyV/QDhKDJeOAn8b2xOneWxSg8f43mxxKMDlGaeGaj7Pv3hIQCeBnsWK
n9L+R5+Cq7LmrF1bXXLTgXatsgltJvHn+X8yd27LbRtJGH4Vl++JBWYGGGArdtVGlizZkg+x4thX
LFhiSIgHUAB4fPr9BoBkAJQUb8a1QSXlKolUc9Cc6en+++9uilPOPZrjr29vrkwKI9sNjK+wvFjK
fTzNKUaiL975RjDlES7Jr7gY2j8ZLAbv5JwyQIpvuJ9uaLORrwsaWHOfbObDDy4Nr49uNAwB6Sfs
+g1NqOlHfsSBheX3PhhjIhe0Kt4zs+r2JnqT3U6g6UumvVDCsSIXz1gd2osnlE0EwZxE91y83RTz
b/sM9aakuORSH49dKosjmf9eLOj/Op6SrtFsWoqntmdcbKeDZfgaIA2OarCLJVjebjP4Ak+HQlGx
PTc97CWYLd0g3NmRn2SvmQu0OZ4wDtXPd1+h5RA5FCfDMB9D8Lo5oYXi8DjZZKTM1fLzfBZc04Ng
+2p9u7ve6HlBgKgw3DKlBdSYO9BbMYVzvf8yGYvLdIZ7u8SSvYLRyszHP+hZCVuLOSuBdyyEmxxl
g8Q/3UxhTTODIGJ8AAn0m4R5qvMofH3rLpE3fTscJt6rjP43R0oySnhVYE3XNCilLt/zzoqNiiiK
WX253Qj3V62ml5shfgUdu45I9nzdU4IIkEaTBTf7Rr+K1ezbjkvteADFgy4wA5jVweZc0zg7Uf6n
WyDO2202PhGarDyNhd5hxuDaQ17wiwEN0+dM+whuozc0M/m4zIeQ59f79HibB583DI/dhozlWdBr
6aSgnGfIhbCPsj3NTekBtY8+5/vlG39axPMtbdl2piPGZPXV3a6CY9+jW+ew0Pqk5DwFS53/2mAf
PjTjuzvhm3SR8KVUoZK4SvD62oS+yVDRLWoFOLXbkXSZr2m/q6dkFqgK/TBzYXckanjpL2l/PZgv
BPmZyfAkHIMKz1cpvaflWZ6J1+RQKDobj1dvPeY3flRQ+rcTPX9P/fNxqvNPmILxXyzcMyPWmyPY
zcIDl+0gQ1/Cde8sfJ9QJLIDo6XBCe2WB4EPXQM4jzIKMmermwJo8IY+6sls8t6/mSTMi4Yw/bTy
vAeUB/5Bv0FDhQzx8trKSxhpEWwn8+QMssbu/XImzmgKOjnD82O4214PaLm3CU+GRAeMTr6gAvcN
/dCZXPX16XVIuJ9dXUAVpWzaE/RsDALD2mywMqfpbqeyqR6frZbDHSVEmTpbFaTnXYzgJr/5sqaL
/+t0Flx64ZgBmlNve5oAtqyX1L0M88HFOiqYv+RR9L9gDuQYwgz31Ywb3aPqkLHkKzJ70rsYMll2
qHyq+zf5xZKSq6OlJh+eDchJL2ZUQ6aJFwfhen26TZkzE6X6vPyHgiMNhWn/5enHFofqp6elVJ7W
XuiGWpvXG4+9cqnnKtaT8VngiTlFoMv0mIpUWl2N9cnSF0cTtc/O17cbYsv1/pTCrLP5dkF+f7bH
bd+eL+bj9enc3ahTz5+vz4aKAZU0tWD07ZKCh9l+Qomu2Hyi8Yc8KVf+r6vtv8ejtD52+ctf+Pkq
XVLXNZ4UnR9fXqZz/v/F/M39e9p/8fIiucrSPP2zePJdr0fpu3g+yrtvaknm0+vVmQairR+OS2Lz
x9Uo2/02gn1WPP1q9Rw8phH0IU0WxSWDpIqk2DVE/NCbyqd9VNCz0Y8Qrr2AwdmNbXO/qHIxT8mY
xax5dT168Vxqx2fEAQ2+InqTupHk+MyohalfHoS+I9hdlGeIwFjL5nd9/3kPKOHp57vTdbVnHpbz
1Por9Zxdv3hOB1NrFYQOwyYZ4UPducbHMkepqQKtafkaCBqn+CgKzg+MdEjujS312E74yUq4SleL
wmzUcZIuWgx6RdfYFu++XNHhNuhIaGyDiI630vfpeSsZ9lHS6Js6iCJ0EEoY9p5m09H/9B/SQXw9
TxaQfKDEXBUtHUAihPv/I1royGhogZ1gToMfuZjUMHK505pa0IGjXQ+zG91VIfwj+6Cz/u+HQdOR
2FIFynN87Xu0I6agAlWYndVSgXA0PGFKGXpnCiSu0A+eg44GGzsAc8gXTOiGM6GiwGWftx4/dIJI
0zJauIE5Jv07Bx5lM9J2EyhHsvu1IEstPCjKNK1uagFWgxPQFzsQmoqbAMPYO2sgPc/WGijqhyQ4
AgnwQEbctd2jgBJ0yE6pr4WwOnv//3uhs5u/2wMhsemWe0FGDiPTVBCCYgUhprGjBc8L2AuwZKUn
tXAh7/dvL7iR9V6QThD6RFqSU28uQAQ2T4Q2ZrN0Hrx+noag20f/EQ+hs5e+W0YlHO49QcinxV27
/JYGfCdgiyimzVS99nvoIfjK2jIKagoFjlJAg3R2vbH/LS1Qouj6FCRyZsrZAdWF1CObAJFU4NbY
+UnYBGFqLoXysbOesXxNLXgeatChEP2MGQSQie1xkL7D/CAmQ0h8BQKDsHNF6shhg9BMS0lFXIF1
7JtZNMWstvtAO4IzwNRXsGjih0M/gfEbnBeNQ2V8SRNc9stjln6obLeC0g71ylJzAYaK/ieye0MK
18FgSDymwBQ0989PkPDCrKNoSRTNiVBKcwPiI3dip9B1QpDCENvg69Iw9G0vmOvb9kAQQEbcC/Vx
oFqxYxhdzAYKEpQR014oqPden64HYnxrl9F3OAhRRAztC6XYXG0thIGDLcByuAzRqS/RfpkFcCDr
UJJIGtCIlgQu5dSKtlYds2BcRm5OF6YFATdRRu9uCIldsN4LnqMCJiUJ0xQet6hzIMCVJL8EU1IA
eYxV6p2/JEA9rb1GY/sCgAOMA9hZGSE0/SUQxlCGYaQ1viOuRP+wFfx+89XZeY3KATwFX2XHUxJ9
gLN6bkDrj5CQm4SG52In+3ZD0KnEpMHstBA6PLoJER52HCPhmHFl+FMeXirAfO/MAhixaw0zgq3w
jMojSsIhODCOIe6zCo39JDsb9FILfIO2WwEslXuGTG7Iv4cxBPdkCK4iTfTQQ5PAt2d7GJTxBKLv
W908ZdMwMqPPoxQNqwCTqzSNvTMJCpDNch8ANHLcfTRBDFE2OGprIWSfkJnzwWJhK/QxloSnZDgI
VoZRKSfUioZNPKar6NjUcRXIRBJomjsUxoEZy9g7VwEGiW0sCdpqUk+MozQaqLDE5oHQPu4U1gIY
LiRliW/StwNB4sStvplOcvcwG/ko1igFjb4IkoAaAxzkMkxqaiGUjlJwdgggCDcNyNQ3LZAgiqyv
B2JFuqApWMOogTipgzlH5Kpwl9yeeozEuLb4kklGCs14VDB3slGiiykQPRhHkeZuvvErSxyyX4Ek
y6o3598/DZ4B0TAKuAmyiiTb1wNXh1ET2UpeNknr/tkEOEjWljF0CBLhPOEyhYTMxvtq2oQIvzqE
o0DGKwyBV/4xlkbHqn3PxtGbWVjnocjCRBEIvleDiZ38g+diFGBxVAFWH3NRVDBZ8zTIRbkau6iV
4ht/wDJKLCPpSiwHVIYespaAe6zPA+6SgRNAESEnwdzqwEsmjgSQ933iiqCvcWRoG0DgL+EOAjWS
jAF2PUjDEEIRQeMzGrAVy1jBWT3CW8lFCVt3ySQgANkATfCKy2i5bRo9lwCDQJt8nKv8MDJEhp5d
kxCqLMMHqRxcLsE2IFKCkOx3LaPJScJjMKNefcBI3b9clLnYLLVAEAVXJcIyknQz5JRuFiYiiOIO
DUlJlkroHbpEStmeq0AuSoZQVki7leBSxzYSo3BLlhhjH8lLmARrgE1CVDOYEpEiSKNJvrZtAuk4
bgUN2Fp5zv2jcHnkDKxDKNeJ+Jq5ITSpevogdZ1Gj0sUn1E3Nkq/LKNJzVqDrQDvUB5wmkOhdEXR
arrO5n4AxQKIC2QIy9eYzn5pQXgENramERo3sBFMdobagyR1w2lcKI4MAD8TF8osfu9uSeC/gwbr
/yuNC2gFlp4B2nAUdEDasWMXUAJGs88AEwbN1m0UoUPvZL7rO/vXcRZAXM0eUVigngJM+DgGIOWY
/n1gAWcByyf4D5eg9gubdkEDwxFqwlhhrGVNh++XXSA5oKzRd58chMEY4SM8xHgPIkcQYwFAVbaz
Tnr0KIYALrdVQkCixWQegFzr6oa2WcCLIpBiSl7FauQy/fEr4gc0dV8ydcQwretjU/yUjPKHaqoe
e8PdOTh8va4jMsVCkFHuR0CUb7zcLUfVZ1cwjfn5ZQvAKct8Gi/elf00/7x+wMOPfnBRd788TUZZ
nF1NduXj7uplmmq2F8//M4u/xfO4Wd/CJY2p/r6SF89b62yYgr8QnE87cs3msZbLIIJ00RZcxnT2
gqfxIo/zuyWar7FCT2wlH8Wz5M80WyStVVesSGvZ6Yx5DNdpc9UVvcxe8mIxumIYw6poCS8rf2yF
vxrRoz7ORk3JVVLLWnJdsfUs/fPZUTpbzb+11V6V8dl+yglaT65b36dXeQu2kqkzzcbtJdeJLlvJ
p2g8SZoar3MGtoLPruNJawPWlUHWcmezZJEm7RNZUUKsRdOwJu5YEYI2/BxryemmvS0qFNpW7NtD
21SlOqwFI2B1Nd3dPXlp9qpyX1vR5+kqyQ/UXAXbtrIv4mTRsh61g2Yvly5C8eK6qQ6wTJNIsBed
5/HVZJWPiqK1pyGcmHIRa/nJ1SShqe6dpNIPqegS9qK5C/K0aO1sUdFy7GU/Oavr8fL0+4jkKTfE
TAJLV1nL7NXkOuuFp4uiY0Nq9MBW8rvRtyzueE+iynLbi17H7XurLt2zF7x5dhrPl/kkaV/ryDdF
cT9D/ptRlo9algq2qKm+/BnCL0bb5Kp1jdVU1J8h/GuaTe+WWZ5Lk0y7+4WJBf6ek/0uzYrJs6M4
S7kp24ezqjyyXnv5Aa/iaffsV8kkW/HvJ0lb4xXHzVrsdIZH0o5qap6MtehsNO62RCjTCLaCP4wW
i3w3W8edMKFmhduK/22SXo+eneUHd1tVf2Ar/lO6emQj1hU/P+cDDjdijVrbir9E+6M8H7VcCllV
qNjL3rajyrrawVbu70U8uTMhxqbU9Za2Yj+Psjk3W0tyBQFaS06IbDrbu26lYCv6j5h7Z0GPupb3
U9fcWQsf5cWzzw8tvkqfWctP8qt0QRfEls6rHK21bCa3oZi25JId9LTkh5Cm+040h/jTXZudh/6s
Da6Zd1zNRnH28r8AAAD//w==</cx:binary>
              </cx:geoCache>
            </cx:geography>
          </cx:layoutPr>
          <cx:valueColors>
            <cx:minColor>
              <a:srgbClr val="C00000"/>
            </cx:minColor>
            <cx:maxColor>
              <a:schemeClr val="tx1"/>
            </cx:maxColor>
          </cx:valueColors>
          <cx:valueColorPositions>
            <cx:maxPosition>
              <cx:percent val="100"/>
            </cx:maxPosition>
          </cx:valueColorPositions>
        </cx:series>
      </cx:plotAreaRegion>
    </cx:plotArea>
    <cx:legend pos="t" align="ctr" overlay="1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900" b="1" i="0" u="none" strike="noStrike" baseline="0">
            <a:solidFill>
              <a:schemeClr val="bg1"/>
            </a:solidFill>
            <a:latin typeface="Calibri" panose="020F0502020204030204"/>
          </a:endParaRPr>
        </a:p>
      </cx:txPr>
    </cx:legend>
  </cx:chart>
  <cx:spPr>
    <a:solidFill>
      <a:schemeClr val="tx1"/>
    </a:solidFill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497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solidFill>
        <a:schemeClr val="dk1"/>
      </a:soli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3175">
        <a:solidFill>
          <a:schemeClr val="dk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3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3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18-Oct-20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80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0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2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4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5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2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1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18-Oct-20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2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9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18-Oct-20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9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deloitte.com/content/dam/Deloitte/in/Documents/CIP/in-cip-disruptions-in-retail-noexp.pdf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E2E98E33-ACA4-4701-A48D-D61CACAF3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21" r="-1" b="13064"/>
          <a:stretch/>
        </p:blipFill>
        <p:spPr>
          <a:xfrm>
            <a:off x="4256732" y="273180"/>
            <a:ext cx="7992777" cy="6311651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1189" y="4815412"/>
            <a:ext cx="2984399" cy="73368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ea typeface="+mn-lt"/>
                <a:cs typeface="+mn-lt"/>
              </a:rPr>
              <a:t>Sunil Raj THOTA</a:t>
            </a:r>
            <a:br>
              <a:rPr lang="en-US" sz="2400" b="1" dirty="0">
                <a:ea typeface="+mn-lt"/>
                <a:cs typeface="+mn-lt"/>
              </a:rPr>
            </a:b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NUID: 001099670</a:t>
            </a:r>
            <a:endParaRPr lang="en-US" sz="2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B178F-00FA-42F6-8B1F-8532B5E3A516}"/>
              </a:ext>
            </a:extLst>
          </p:cNvPr>
          <p:cNvSpPr txBox="1"/>
          <p:nvPr/>
        </p:nvSpPr>
        <p:spPr>
          <a:xfrm>
            <a:off x="241541" y="3127795"/>
            <a:ext cx="44566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ALY 6000</a:t>
            </a:r>
            <a:r>
              <a:rPr lang="en-US" sz="2400" dirty="0"/>
              <a:t>​</a:t>
            </a:r>
            <a:br>
              <a:rPr lang="en-US" sz="2400" dirty="0"/>
            </a:br>
            <a:r>
              <a:rPr lang="en-US" sz="2400" dirty="0"/>
              <a:t>Module 5 Project</a:t>
            </a:r>
          </a:p>
          <a:p>
            <a:pPr algn="ctr"/>
            <a:r>
              <a:rPr lang="en-US" sz="2400" dirty="0"/>
              <a:t>Data Analytics </a:t>
            </a:r>
            <a:r>
              <a:rPr lang="en-US" sz="2400"/>
              <a:t>Industry Report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9470B942-8769-459E-9D42-A0EFE8643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3486963"/>
              </p:ext>
            </p:extLst>
          </p:nvPr>
        </p:nvGraphicFramePr>
        <p:xfrm>
          <a:off x="285750" y="4052385"/>
          <a:ext cx="7016571" cy="2700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CC22B9C-3800-4625-9FBA-EF1C188339E9}"/>
              </a:ext>
            </a:extLst>
          </p:cNvPr>
          <p:cNvSpPr txBox="1"/>
          <p:nvPr/>
        </p:nvSpPr>
        <p:spPr>
          <a:xfrm>
            <a:off x="3013656" y="238664"/>
            <a:ext cx="60697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Overview of </a:t>
            </a:r>
            <a:r>
              <a:rPr lang="en-US" sz="3600" b="1" dirty="0">
                <a:solidFill>
                  <a:srgbClr val="C00000"/>
                </a:solidFill>
              </a:rPr>
              <a:t>Retail Industry</a:t>
            </a:r>
            <a:r>
              <a:rPr lang="en-US" sz="3600" b="1" dirty="0"/>
              <a:t>​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FD174D-769A-4211-A19F-DAC02F4C8F2F}"/>
              </a:ext>
            </a:extLst>
          </p:cNvPr>
          <p:cNvGrpSpPr/>
          <p:nvPr/>
        </p:nvGrpSpPr>
        <p:grpSpPr>
          <a:xfrm>
            <a:off x="3309667" y="901459"/>
            <a:ext cx="5290868" cy="0"/>
            <a:chOff x="3309667" y="901459"/>
            <a:chExt cx="5290868" cy="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51D164-70FE-4D8B-A3BE-A3E2A9736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9667" y="901459"/>
              <a:ext cx="2530414" cy="0"/>
            </a:xfrm>
            <a:prstGeom prst="straightConnector1">
              <a:avLst/>
            </a:prstGeom>
            <a:ln w="28575">
              <a:solidFill>
                <a:srgbClr val="C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988326D-2DC1-4F1E-873D-0A951ECDE7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0083" y="901459"/>
              <a:ext cx="2760452" cy="0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BFDDE2-2D3B-435E-945B-F5CD9CC01D82}"/>
              </a:ext>
            </a:extLst>
          </p:cNvPr>
          <p:cNvSpPr txBox="1"/>
          <p:nvPr/>
        </p:nvSpPr>
        <p:spPr>
          <a:xfrm>
            <a:off x="26556" y="6596390"/>
            <a:ext cx="12165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1 Big Data Analytics in Retail Market - Growth, Trends and Forecast (2020 - 2025), https://www.mordorintelligence.com/industry-reports/big-data-analytics-in-retail-marketing-market</a:t>
            </a:r>
            <a:endParaRPr lang="en-US" sz="1100" dirty="0"/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21A3C078-29DD-4CAD-80A1-41F712DA8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408492"/>
              </p:ext>
            </p:extLst>
          </p:nvPr>
        </p:nvGraphicFramePr>
        <p:xfrm>
          <a:off x="285750" y="1038225"/>
          <a:ext cx="6810509" cy="2997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920237-AE16-4B16-BCF8-0570ABAEA53E}"/>
              </a:ext>
            </a:extLst>
          </p:cNvPr>
          <p:cNvSpPr txBox="1"/>
          <p:nvPr/>
        </p:nvSpPr>
        <p:spPr>
          <a:xfrm>
            <a:off x="7561514" y="1259799"/>
            <a:ext cx="39950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This chart depicts that the most preferred technologies used by retail companies are Data Visualization, Location-based, Big Data, In-store Sensors, and ML/ AI to stay on top of the game and gain huge share in the markets.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This also makes them to be one step ahead.</a:t>
            </a:r>
            <a:endParaRPr lang="en-US" sz="1600" dirty="0">
              <a:latin typeface="Avenir Next LT Pro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5F118-3856-42EA-81AA-F3D4AB80ADFD}"/>
              </a:ext>
            </a:extLst>
          </p:cNvPr>
          <p:cNvSpPr txBox="1"/>
          <p:nvPr/>
        </p:nvSpPr>
        <p:spPr>
          <a:xfrm>
            <a:off x="7561513" y="4170226"/>
            <a:ext cx="3995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 (Body)"/>
                <a:cs typeface="Times New Roman" panose="02020603050405020304" pitchFamily="18" charset="0"/>
              </a:rPr>
              <a:t>This pie chart shows the companies investing in various strategies to make their existence in this market.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Avenir Next LT Pro (Body)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 (Body)"/>
                <a:cs typeface="Times New Roman" panose="02020603050405020304" pitchFamily="18" charset="0"/>
              </a:rPr>
              <a:t>Few to name are making more personalization recommendations, increasing the in-store experience, and by making customer experience better in all ways.</a:t>
            </a:r>
          </a:p>
        </p:txBody>
      </p:sp>
    </p:spTree>
    <p:extLst>
      <p:ext uri="{BB962C8B-B14F-4D97-AF65-F5344CB8AC3E}">
        <p14:creationId xmlns:p14="http://schemas.microsoft.com/office/powerpoint/2010/main" val="177261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E024C-2633-497E-96E7-6E383EB81CBB}"/>
              </a:ext>
            </a:extLst>
          </p:cNvPr>
          <p:cNvSpPr txBox="1"/>
          <p:nvPr/>
        </p:nvSpPr>
        <p:spPr>
          <a:xfrm>
            <a:off x="2912853" y="19791"/>
            <a:ext cx="63662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Skills &amp; Tools of </a:t>
            </a:r>
            <a:r>
              <a:rPr lang="en-US" sz="3600" b="1" dirty="0">
                <a:solidFill>
                  <a:srgbClr val="C00000"/>
                </a:solidFill>
              </a:rPr>
              <a:t>Data Analyst</a:t>
            </a:r>
            <a:r>
              <a:rPr lang="en-US" sz="3600" b="1" dirty="0"/>
              <a:t>​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3E834B-C274-44F1-9051-0FB4B9BA3511}"/>
              </a:ext>
            </a:extLst>
          </p:cNvPr>
          <p:cNvCxnSpPr>
            <a:cxnSpLocks/>
          </p:cNvCxnSpPr>
          <p:nvPr/>
        </p:nvCxnSpPr>
        <p:spPr>
          <a:xfrm flipV="1">
            <a:off x="3108384" y="696964"/>
            <a:ext cx="3177396" cy="14376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89E701-9BE2-44E3-8C1D-8D557C721800}"/>
              </a:ext>
            </a:extLst>
          </p:cNvPr>
          <p:cNvCxnSpPr>
            <a:cxnSpLocks/>
          </p:cNvCxnSpPr>
          <p:nvPr/>
        </p:nvCxnSpPr>
        <p:spPr>
          <a:xfrm>
            <a:off x="6285780" y="696962"/>
            <a:ext cx="2659810" cy="1437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C3E2D968-6F9F-4178-B048-76514F27B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1223625"/>
            <a:ext cx="1229754" cy="945677"/>
          </a:xfrm>
          <a:prstGeom prst="rect">
            <a:avLst/>
          </a:prstGeom>
        </p:spPr>
      </p:pic>
      <p:pic>
        <p:nvPicPr>
          <p:cNvPr id="10" name="Picture 10" descr="Logo, icon&#10;&#10;Description automatically generated">
            <a:extLst>
              <a:ext uri="{FF2B5EF4-FFF2-40B4-BE49-F238E27FC236}">
                <a16:creationId xmlns:a16="http://schemas.microsoft.com/office/drawing/2014/main" id="{CD5A7B9D-B2C7-4070-BD3A-C045D4981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115" y="1276017"/>
            <a:ext cx="988904" cy="947882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9573C357-8645-41C9-9EA1-280F515AD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869" y="1276017"/>
            <a:ext cx="1073911" cy="956754"/>
          </a:xfrm>
          <a:prstGeom prst="rect">
            <a:avLst/>
          </a:prstGeom>
        </p:spPr>
      </p:pic>
      <p:pic>
        <p:nvPicPr>
          <p:cNvPr id="16" name="Picture 16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9D6FAADF-9896-4BCC-8B0B-42B8B605D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76" y="5204285"/>
            <a:ext cx="1229755" cy="709259"/>
          </a:xfrm>
          <a:prstGeom prst="rect">
            <a:avLst/>
          </a:prstGeom>
        </p:spPr>
      </p:pic>
      <p:pic>
        <p:nvPicPr>
          <p:cNvPr id="19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F4CCA19A-73C4-4284-B8E6-0073134998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267" t="15761" r="12255" b="42401"/>
          <a:stretch/>
        </p:blipFill>
        <p:spPr>
          <a:xfrm>
            <a:off x="2912853" y="5142279"/>
            <a:ext cx="1371250" cy="776696"/>
          </a:xfrm>
          <a:prstGeom prst="rect">
            <a:avLst/>
          </a:prstGeom>
        </p:spPr>
      </p:pic>
      <p:pic>
        <p:nvPicPr>
          <p:cNvPr id="4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3B1BE8-7152-4177-AA42-A1DD0216938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330" t="-5147" r="6806" b="8823"/>
          <a:stretch/>
        </p:blipFill>
        <p:spPr>
          <a:xfrm>
            <a:off x="5211869" y="4904936"/>
            <a:ext cx="1300998" cy="102477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4FB7E7E-0E77-498E-B43F-5D1DD37CC74B}"/>
              </a:ext>
            </a:extLst>
          </p:cNvPr>
          <p:cNvSpPr txBox="1"/>
          <p:nvPr/>
        </p:nvSpPr>
        <p:spPr>
          <a:xfrm>
            <a:off x="310550" y="2431365"/>
            <a:ext cx="62963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   SQL                            </a:t>
            </a:r>
            <a:r>
              <a:rPr lang="en-US" dirty="0">
                <a:solidFill>
                  <a:srgbClr val="C00000"/>
                </a:solidFill>
              </a:rPr>
              <a:t>Python                             </a:t>
            </a:r>
            <a:r>
              <a:rPr lang="en-US" dirty="0"/>
              <a:t>MS Excel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324EDB-F359-4948-91ED-22624A152474}"/>
              </a:ext>
            </a:extLst>
          </p:cNvPr>
          <p:cNvSpPr txBox="1"/>
          <p:nvPr/>
        </p:nvSpPr>
        <p:spPr>
          <a:xfrm>
            <a:off x="238663" y="4414798"/>
            <a:ext cx="82152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                  Social Media                  </a:t>
            </a:r>
            <a:r>
              <a:rPr lang="en-US" dirty="0"/>
              <a:t>Customer Service </a:t>
            </a:r>
            <a:r>
              <a:rPr lang="en-US" dirty="0">
                <a:solidFill>
                  <a:srgbClr val="C00000"/>
                </a:solidFill>
              </a:rPr>
              <a:t>             Finance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C9A3E9-E2DC-4B3E-B044-3ABB2A0545D0}"/>
              </a:ext>
            </a:extLst>
          </p:cNvPr>
          <p:cNvSpPr txBox="1"/>
          <p:nvPr/>
        </p:nvSpPr>
        <p:spPr>
          <a:xfrm>
            <a:off x="222726" y="6068513"/>
            <a:ext cx="64719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   AWS                        </a:t>
            </a:r>
            <a:r>
              <a:rPr lang="en-US" dirty="0">
                <a:solidFill>
                  <a:srgbClr val="C00000"/>
                </a:solidFill>
              </a:rPr>
              <a:t>Machine Learning</a:t>
            </a:r>
            <a:r>
              <a:rPr lang="en-US" dirty="0"/>
              <a:t>              Hadoop</a:t>
            </a:r>
          </a:p>
        </p:txBody>
      </p:sp>
      <p:pic>
        <p:nvPicPr>
          <p:cNvPr id="13" name="Picture 13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DE725EE1-8B85-48B5-9FDC-20FE7091CCA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206" t="1994" r="15615" b="31778"/>
          <a:stretch/>
        </p:blipFill>
        <p:spPr>
          <a:xfrm>
            <a:off x="10295287" y="1117205"/>
            <a:ext cx="1197941" cy="1227060"/>
          </a:xfrm>
          <a:prstGeom prst="rect">
            <a:avLst/>
          </a:prstGeom>
        </p:spPr>
      </p:pic>
      <p:pic>
        <p:nvPicPr>
          <p:cNvPr id="15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11162261-ECCD-4916-8809-E5B7B576EFA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7033" t="21319" r="3409" b="12955"/>
          <a:stretch/>
        </p:blipFill>
        <p:spPr>
          <a:xfrm>
            <a:off x="10300767" y="4920125"/>
            <a:ext cx="1221842" cy="1232169"/>
          </a:xfrm>
          <a:prstGeom prst="rect">
            <a:avLst/>
          </a:prstGeom>
        </p:spPr>
      </p:pic>
      <p:pic>
        <p:nvPicPr>
          <p:cNvPr id="17" name="Picture 17" descr="Logo, icon&#10;&#10;Description automatically generated">
            <a:extLst>
              <a:ext uri="{FF2B5EF4-FFF2-40B4-BE49-F238E27FC236}">
                <a16:creationId xmlns:a16="http://schemas.microsoft.com/office/drawing/2014/main" id="{04835488-1827-44BA-B483-A827A2437D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59554" y="1137029"/>
            <a:ext cx="1443099" cy="1242135"/>
          </a:xfrm>
          <a:prstGeom prst="rect">
            <a:avLst/>
          </a:prstGeom>
        </p:spPr>
      </p:pic>
      <p:pic>
        <p:nvPicPr>
          <p:cNvPr id="24" name="Picture 24" descr="A picture containing logo&#10;&#10;Description automatically generated">
            <a:extLst>
              <a:ext uri="{FF2B5EF4-FFF2-40B4-BE49-F238E27FC236}">
                <a16:creationId xmlns:a16="http://schemas.microsoft.com/office/drawing/2014/main" id="{D9FDC4C2-F332-4A64-9A8C-2EC3A651A1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2024" y="4940859"/>
            <a:ext cx="1220716" cy="122676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1157F66-101B-4576-AE4C-41F850B7A2B9}"/>
              </a:ext>
            </a:extLst>
          </p:cNvPr>
          <p:cNvSpPr txBox="1"/>
          <p:nvPr/>
        </p:nvSpPr>
        <p:spPr>
          <a:xfrm>
            <a:off x="6291532" y="2431365"/>
            <a:ext cx="57480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               </a:t>
            </a:r>
            <a:r>
              <a:rPr lang="en-US" dirty="0">
                <a:solidFill>
                  <a:srgbClr val="C00000"/>
                </a:solidFill>
              </a:rPr>
              <a:t>Business Acumen </a:t>
            </a:r>
            <a:r>
              <a:rPr lang="en-US" dirty="0"/>
              <a:t>            Critical Thinking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E57273-3B0D-4228-B2F0-A172B0A14C45}"/>
              </a:ext>
            </a:extLst>
          </p:cNvPr>
          <p:cNvSpPr txBox="1"/>
          <p:nvPr/>
        </p:nvSpPr>
        <p:spPr>
          <a:xfrm>
            <a:off x="9102653" y="4414798"/>
            <a:ext cx="25131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Logistics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9EC9E6-216C-45D7-9C46-FA059479CCC4}"/>
              </a:ext>
            </a:extLst>
          </p:cNvPr>
          <p:cNvSpPr txBox="1"/>
          <p:nvPr/>
        </p:nvSpPr>
        <p:spPr>
          <a:xfrm>
            <a:off x="6406549" y="6068513"/>
            <a:ext cx="57480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   </a:t>
            </a:r>
            <a:r>
              <a:rPr lang="en-US" dirty="0">
                <a:solidFill>
                  <a:srgbClr val="000000"/>
                </a:solidFill>
              </a:rPr>
              <a:t>               </a:t>
            </a:r>
            <a:r>
              <a:rPr lang="en-US" dirty="0">
                <a:solidFill>
                  <a:srgbClr val="C00000"/>
                </a:solidFill>
              </a:rPr>
              <a:t>Research</a:t>
            </a:r>
            <a:r>
              <a:rPr lang="en-US" dirty="0"/>
              <a:t>                Communication Skills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B16339-3AA6-46E5-84A6-073FAF8BBA65}"/>
              </a:ext>
            </a:extLst>
          </p:cNvPr>
          <p:cNvSpPr txBox="1"/>
          <p:nvPr/>
        </p:nvSpPr>
        <p:spPr>
          <a:xfrm>
            <a:off x="612475" y="6572449"/>
            <a:ext cx="108807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2 8 skills you’ll need for your future retail career by Kate </a:t>
            </a:r>
            <a:r>
              <a:rPr lang="en-IN" sz="1100" dirty="0" err="1"/>
              <a:t>Lopaze</a:t>
            </a:r>
            <a:r>
              <a:rPr lang="en-IN" sz="1100" dirty="0"/>
              <a:t>, https://www.thejobnetwork.com/8-skills-youll-need-future-retail-career/</a:t>
            </a:r>
          </a:p>
        </p:txBody>
      </p:sp>
      <p:pic>
        <p:nvPicPr>
          <p:cNvPr id="7" name="Graphic 6" descr="Connections">
            <a:extLst>
              <a:ext uri="{FF2B5EF4-FFF2-40B4-BE49-F238E27FC236}">
                <a16:creationId xmlns:a16="http://schemas.microsoft.com/office/drawing/2014/main" id="{9AA48DB2-32E7-4F6D-8151-807F1E9A6E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08451" y="3008163"/>
            <a:ext cx="1242828" cy="1242828"/>
          </a:xfrm>
          <a:prstGeom prst="rect">
            <a:avLst/>
          </a:prstGeom>
        </p:spPr>
      </p:pic>
      <p:pic>
        <p:nvPicPr>
          <p:cNvPr id="18" name="Graphic 17" descr="Dollar">
            <a:extLst>
              <a:ext uri="{FF2B5EF4-FFF2-40B4-BE49-F238E27FC236}">
                <a16:creationId xmlns:a16="http://schemas.microsoft.com/office/drawing/2014/main" id="{12193104-8DC4-4424-89C4-641228582F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83292" y="3008163"/>
            <a:ext cx="1242828" cy="1242828"/>
          </a:xfrm>
          <a:prstGeom prst="rect">
            <a:avLst/>
          </a:prstGeom>
        </p:spPr>
      </p:pic>
      <p:pic>
        <p:nvPicPr>
          <p:cNvPr id="22" name="Graphic 21" descr="Customer review">
            <a:extLst>
              <a:ext uri="{FF2B5EF4-FFF2-40B4-BE49-F238E27FC236}">
                <a16:creationId xmlns:a16="http://schemas.microsoft.com/office/drawing/2014/main" id="{0BFF632F-E0BB-4DB7-B274-40DA852A996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75668" y="3015241"/>
            <a:ext cx="1242828" cy="1242828"/>
          </a:xfrm>
          <a:prstGeom prst="rect">
            <a:avLst/>
          </a:prstGeom>
        </p:spPr>
      </p:pic>
      <p:pic>
        <p:nvPicPr>
          <p:cNvPr id="26" name="Graphic 25" descr="Truck">
            <a:extLst>
              <a:ext uri="{FF2B5EF4-FFF2-40B4-BE49-F238E27FC236}">
                <a16:creationId xmlns:a16="http://schemas.microsoft.com/office/drawing/2014/main" id="{0163B3B5-A2D1-4106-94A9-8B76A75761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45590" y="2809636"/>
            <a:ext cx="1607491" cy="160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1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BEA6C78-F554-4B92-A389-7E0B987A2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395808"/>
              </p:ext>
            </p:extLst>
          </p:nvPr>
        </p:nvGraphicFramePr>
        <p:xfrm>
          <a:off x="523741" y="3519153"/>
          <a:ext cx="5014172" cy="2977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4DD19B-A49A-4708-B5DC-864B1A8C8E68}"/>
              </a:ext>
            </a:extLst>
          </p:cNvPr>
          <p:cNvSpPr txBox="1"/>
          <p:nvPr/>
        </p:nvSpPr>
        <p:spPr>
          <a:xfrm>
            <a:off x="2137893" y="9233"/>
            <a:ext cx="75006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Market Analysis of </a:t>
            </a:r>
            <a:r>
              <a:rPr lang="en-US" sz="3600" b="1" dirty="0">
                <a:solidFill>
                  <a:srgbClr val="C00000"/>
                </a:solidFill>
              </a:rPr>
              <a:t>Retail Analytics</a:t>
            </a:r>
            <a:r>
              <a:rPr lang="en-US" sz="3600" b="1" dirty="0"/>
              <a:t>​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FA4BF5-5319-462A-B84F-9924CBF84B0D}"/>
              </a:ext>
            </a:extLst>
          </p:cNvPr>
          <p:cNvCxnSpPr>
            <a:cxnSpLocks/>
          </p:cNvCxnSpPr>
          <p:nvPr/>
        </p:nvCxnSpPr>
        <p:spPr>
          <a:xfrm>
            <a:off x="2677064" y="729537"/>
            <a:ext cx="3565584" cy="1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40231C-6E80-4C20-BEBE-22D4CFFD5778}"/>
              </a:ext>
            </a:extLst>
          </p:cNvPr>
          <p:cNvCxnSpPr>
            <a:cxnSpLocks/>
          </p:cNvCxnSpPr>
          <p:nvPr/>
        </p:nvCxnSpPr>
        <p:spPr>
          <a:xfrm>
            <a:off x="6257025" y="729536"/>
            <a:ext cx="2976111" cy="1437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E9D0B9-45C2-464F-AE77-5BF013E88E69}"/>
              </a:ext>
            </a:extLst>
          </p:cNvPr>
          <p:cNvSpPr txBox="1"/>
          <p:nvPr/>
        </p:nvSpPr>
        <p:spPr>
          <a:xfrm>
            <a:off x="220014" y="6406102"/>
            <a:ext cx="1158991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3 Disruptions in Retail through Digital Transformation Reimagining the Store of the Future by S Kannan, </a:t>
            </a:r>
            <a:r>
              <a:rPr lang="en-US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https://www2.deloitte.com/content/dam/Deloitte/in/Documents/CIP/in-cip-disruptions-in-retail-noexp.pdf</a:t>
            </a:r>
            <a:endParaRPr lang="en-IN" sz="1100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B57680B-EBE7-4490-BB75-FD4B1FD476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1186819"/>
              </p:ext>
            </p:extLst>
          </p:nvPr>
        </p:nvGraphicFramePr>
        <p:xfrm>
          <a:off x="523741" y="906887"/>
          <a:ext cx="5297510" cy="261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F623F78-C518-49E3-89D3-EE0F61A519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4668235"/>
              </p:ext>
            </p:extLst>
          </p:nvPr>
        </p:nvGraphicFramePr>
        <p:xfrm>
          <a:off x="5821251" y="906886"/>
          <a:ext cx="5847008" cy="2522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405BCE-CDEE-4151-A346-3BCCADFAA709}"/>
              </a:ext>
            </a:extLst>
          </p:cNvPr>
          <p:cNvSpPr txBox="1"/>
          <p:nvPr/>
        </p:nvSpPr>
        <p:spPr>
          <a:xfrm>
            <a:off x="5821251" y="3678440"/>
            <a:ext cx="56151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These charts and graphs shows the market analysis of the Retail industry and the use of Big Data Analytics in it.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The highest share in this market is Electronics and Apparel with almost 46% and trend has been increasing exponentially from the year 2016 to 2020 and it is predicted to be around 4.5 Billions USD </a:t>
            </a:r>
            <a:r>
              <a:rPr lang="en-US" sz="1400" dirty="0"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by 2025.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This occurs and will reach to new milestones in coming years. Retail industry was mainly influenced b the younger generation from 18 to 34 years age people and allocating almost 75 to 80 % of their purchasing.</a:t>
            </a:r>
            <a:endParaRPr lang="en-US" sz="1400" dirty="0">
              <a:latin typeface="Avenir Next LT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6613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5F63CA41-2E10-4884-9D17-DDBF7BB27ED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20230360"/>
                  </p:ext>
                </p:extLst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5F63CA41-2E10-4884-9D17-DDBF7BB27E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47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F35B1E-9AF1-49C6-A92B-4D34A625859B}"/>
              </a:ext>
            </a:extLst>
          </p:cNvPr>
          <p:cNvSpPr txBox="1"/>
          <p:nvPr/>
        </p:nvSpPr>
        <p:spPr>
          <a:xfrm>
            <a:off x="738387" y="1478583"/>
            <a:ext cx="1071522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Big Data Analytics is playing and will definitely plays a vital part in determining the upcoming retail industry.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IN" dirty="0"/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The big data revolution is going to set new standards and will become the future of retail and other industries.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IN" sz="1800" dirty="0"/>
              <a:t>The use of statistics and visualization in the fields of Data Analytics and its related networks are unprecedently becoming the go to word for all the businesses and companies.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IN" dirty="0"/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An efficient supply chain, an enhanced drive of goods from dealers to silos to stores to the shopper, is very serious in every business.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IN" dirty="0"/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So, big data analytics is so essential of transforming retail industry and excels in real-time, leveraging customer data to envisage purchasing forms.</a:t>
            </a:r>
          </a:p>
          <a:p>
            <a:pPr algn="just"/>
            <a:endParaRPr lang="en-IN" sz="1800" dirty="0"/>
          </a:p>
          <a:p>
            <a:pPr algn="just"/>
            <a:r>
              <a:rPr lang="en-IN" sz="1800" dirty="0"/>
              <a:t>These charts helps a person to understand better and clear about the insights drawn from the data Excel and R are one of basic building blocks to start with and also these tools are in high in demand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6ED70-2B20-4B99-9A10-42DB0E867C71}"/>
              </a:ext>
            </a:extLst>
          </p:cNvPr>
          <p:cNvSpPr txBox="1"/>
          <p:nvPr/>
        </p:nvSpPr>
        <p:spPr>
          <a:xfrm>
            <a:off x="4707087" y="430622"/>
            <a:ext cx="27778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Conclusion</a:t>
            </a:r>
            <a:endParaRPr lang="en-US" sz="36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ABDB19-439C-489F-934D-32B8BF7050E4}"/>
              </a:ext>
            </a:extLst>
          </p:cNvPr>
          <p:cNvCxnSpPr>
            <a:cxnSpLocks/>
          </p:cNvCxnSpPr>
          <p:nvPr/>
        </p:nvCxnSpPr>
        <p:spPr>
          <a:xfrm>
            <a:off x="4607943" y="1076953"/>
            <a:ext cx="2976111" cy="1437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627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602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(Body)</vt:lpstr>
      <vt:lpstr>Calibri</vt:lpstr>
      <vt:lpstr>AccentBoxVTI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Sunil Raj Thota</cp:lastModifiedBy>
  <cp:revision>989</cp:revision>
  <dcterms:created xsi:type="dcterms:W3CDTF">2020-10-11T17:45:54Z</dcterms:created>
  <dcterms:modified xsi:type="dcterms:W3CDTF">2020-10-18T18:58:03Z</dcterms:modified>
</cp:coreProperties>
</file>