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10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at, standing&#10;&#10;Description automatically generated">
            <a:extLst>
              <a:ext uri="{FF2B5EF4-FFF2-40B4-BE49-F238E27FC236}">
                <a16:creationId xmlns:a16="http://schemas.microsoft.com/office/drawing/2014/main" id="{BCF3F2EE-B8D4-4801-A5B6-EA93B1E3DD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4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B7BDE1-0C6B-4F51-881D-94834B35DF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197600"/>
            <a:ext cx="1758414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B1CA00-456D-4C72-A356-CCED1744E73D}"/>
              </a:ext>
            </a:extLst>
          </p:cNvPr>
          <p:cNvSpPr txBox="1"/>
          <p:nvPr/>
        </p:nvSpPr>
        <p:spPr>
          <a:xfrm>
            <a:off x="606492" y="877078"/>
            <a:ext cx="1077685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Select one product of your choice (e.g., a computer, video camera, watch, jacket, purse, car, etc.).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Search on the Internet for at least 10 different vendors (you can find several vendors on eBay, Amazon, etc.).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Collect the product price per vendor and prepare a table in Excel, include the names of the vendors, website, price of the product and shipping cost (if applicable). 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Include descriptive statistics of your data set: mean, SD, median, maximum, minimum, range.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IMPORTANT</a:t>
            </a: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: Insert your table as a JPG image.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Make sure your table has a professional look.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Finally, answer the following questions: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1. Did you find any challenge on your data collection procedure?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2. Was your data collection random? Explain how did you select the 10 vendors.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3. Based on the data collected and statistical analysis, what can you tell us about the distribution in prices? Apply critical thinking.</a:t>
            </a:r>
          </a:p>
          <a:p>
            <a:pPr algn="l">
              <a:spcAft>
                <a:spcPts val="600"/>
              </a:spcAft>
            </a:pPr>
            <a:endParaRPr lang="en-US" dirty="0" err="1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A083D-8FA9-41A7-9BC9-CB610FB77006}"/>
              </a:ext>
            </a:extLst>
          </p:cNvPr>
          <p:cNvSpPr txBox="1"/>
          <p:nvPr/>
        </p:nvSpPr>
        <p:spPr>
          <a:xfrm>
            <a:off x="429208" y="257145"/>
            <a:ext cx="4021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This week discussion:</a:t>
            </a:r>
          </a:p>
        </p:txBody>
      </p:sp>
    </p:spTree>
    <p:extLst>
      <p:ext uri="{BB962C8B-B14F-4D97-AF65-F5344CB8AC3E}">
        <p14:creationId xmlns:p14="http://schemas.microsoft.com/office/powerpoint/2010/main" val="133112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26855C-2962-4E71-ABBE-26A6B49D4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706"/>
            <a:ext cx="12192000" cy="54365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C4394A-66EF-466F-A28F-75A4F66E0445}"/>
              </a:ext>
            </a:extLst>
          </p:cNvPr>
          <p:cNvSpPr txBox="1"/>
          <p:nvPr/>
        </p:nvSpPr>
        <p:spPr>
          <a:xfrm>
            <a:off x="130629" y="177282"/>
            <a:ext cx="257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61122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AF5DE8-75E8-4B29-AE6E-81DD32B1B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599" y="354563"/>
            <a:ext cx="6601948" cy="61488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209BCD-8496-4260-BC67-43A47E75DA47}"/>
              </a:ext>
            </a:extLst>
          </p:cNvPr>
          <p:cNvSpPr txBox="1"/>
          <p:nvPr/>
        </p:nvSpPr>
        <p:spPr>
          <a:xfrm>
            <a:off x="522513" y="215710"/>
            <a:ext cx="195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Good example</a:t>
            </a:r>
          </a:p>
        </p:txBody>
      </p:sp>
    </p:spTree>
    <p:extLst>
      <p:ext uri="{BB962C8B-B14F-4D97-AF65-F5344CB8AC3E}">
        <p14:creationId xmlns:p14="http://schemas.microsoft.com/office/powerpoint/2010/main" val="195959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209BCD-8496-4260-BC67-43A47E75DA47}"/>
              </a:ext>
            </a:extLst>
          </p:cNvPr>
          <p:cNvSpPr txBox="1"/>
          <p:nvPr/>
        </p:nvSpPr>
        <p:spPr>
          <a:xfrm>
            <a:off x="326570" y="560943"/>
            <a:ext cx="2976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Good example.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Website good presented (not long link).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Still, table can use a better format presentation.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6F895-7549-406B-8945-84A306488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913" y="332911"/>
            <a:ext cx="7532144" cy="598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0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EC388D-0914-473D-9938-1E3529FFD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12" y="363894"/>
            <a:ext cx="8290533" cy="6130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41E37B-D0F9-4E7B-892B-EFACDE2E9886}"/>
              </a:ext>
            </a:extLst>
          </p:cNvPr>
          <p:cNvSpPr txBox="1"/>
          <p:nvPr/>
        </p:nvSpPr>
        <p:spPr>
          <a:xfrm>
            <a:off x="223934" y="746449"/>
            <a:ext cx="34709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Another good example: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Well organized.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Product name on top.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Same number of decimals.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Short web site address</a:t>
            </a:r>
          </a:p>
        </p:txBody>
      </p:sp>
    </p:spTree>
    <p:extLst>
      <p:ext uri="{BB962C8B-B14F-4D97-AF65-F5344CB8AC3E}">
        <p14:creationId xmlns:p14="http://schemas.microsoft.com/office/powerpoint/2010/main" val="112641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209BCD-8496-4260-BC67-43A47E75DA47}"/>
              </a:ext>
            </a:extLst>
          </p:cNvPr>
          <p:cNvSpPr txBox="1"/>
          <p:nvPr/>
        </p:nvSpPr>
        <p:spPr>
          <a:xfrm>
            <a:off x="522513" y="215710"/>
            <a:ext cx="7763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This table is good since it includes delivery fee and taxes.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I can use a more professional format presentation.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Do not just capture your excel table, prepare it for presentation.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B3A06-B698-42FF-9E5C-C115A72D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046"/>
            <a:ext cx="12192000" cy="417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4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269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 Chiluiza</dc:creator>
  <cp:lastModifiedBy>Dee Chiluiza</cp:lastModifiedBy>
  <cp:revision>10</cp:revision>
  <dcterms:created xsi:type="dcterms:W3CDTF">2020-08-27T20:45:45Z</dcterms:created>
  <dcterms:modified xsi:type="dcterms:W3CDTF">2020-09-02T23:24:19Z</dcterms:modified>
</cp:coreProperties>
</file>