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37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5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6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38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41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10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9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72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5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6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2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8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7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6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04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86C7F1-1D27-4B3F-9B61-458FF7DAC204}"/>
              </a:ext>
            </a:extLst>
          </p:cNvPr>
          <p:cNvSpPr/>
          <p:nvPr/>
        </p:nvSpPr>
        <p:spPr>
          <a:xfrm>
            <a:off x="4621763" y="1819582"/>
            <a:ext cx="4229878" cy="4174361"/>
          </a:xfrm>
          <a:custGeom>
            <a:avLst/>
            <a:gdLst>
              <a:gd name="connsiteX0" fmla="*/ 0 w 3844212"/>
              <a:gd name="connsiteY0" fmla="*/ 164728 h 4174361"/>
              <a:gd name="connsiteX1" fmla="*/ 1691951 w 3844212"/>
              <a:gd name="connsiteY1" fmla="*/ 146067 h 4174361"/>
              <a:gd name="connsiteX2" fmla="*/ 2077616 w 3844212"/>
              <a:gd name="connsiteY2" fmla="*/ 1726051 h 4174361"/>
              <a:gd name="connsiteX3" fmla="*/ 466530 w 3844212"/>
              <a:gd name="connsiteY3" fmla="*/ 2914149 h 4174361"/>
              <a:gd name="connsiteX4" fmla="*/ 615820 w 3844212"/>
              <a:gd name="connsiteY4" fmla="*/ 3890753 h 4174361"/>
              <a:gd name="connsiteX5" fmla="*/ 1772816 w 3844212"/>
              <a:gd name="connsiteY5" fmla="*/ 4139569 h 4174361"/>
              <a:gd name="connsiteX6" fmla="*/ 3844212 w 3844212"/>
              <a:gd name="connsiteY6" fmla="*/ 3256271 h 4174361"/>
              <a:gd name="connsiteX7" fmla="*/ 3844212 w 3844212"/>
              <a:gd name="connsiteY7" fmla="*/ 3256271 h 417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4212" h="4174361">
                <a:moveTo>
                  <a:pt x="0" y="164728"/>
                </a:moveTo>
                <a:cubicBezTo>
                  <a:pt x="672841" y="25287"/>
                  <a:pt x="1345682" y="-114153"/>
                  <a:pt x="1691951" y="146067"/>
                </a:cubicBezTo>
                <a:cubicBezTo>
                  <a:pt x="2038220" y="406287"/>
                  <a:pt x="2281853" y="1264704"/>
                  <a:pt x="2077616" y="1726051"/>
                </a:cubicBezTo>
                <a:cubicBezTo>
                  <a:pt x="1873379" y="2187398"/>
                  <a:pt x="710163" y="2553365"/>
                  <a:pt x="466530" y="2914149"/>
                </a:cubicBezTo>
                <a:cubicBezTo>
                  <a:pt x="222897" y="3274933"/>
                  <a:pt x="398106" y="3686516"/>
                  <a:pt x="615820" y="3890753"/>
                </a:cubicBezTo>
                <a:cubicBezTo>
                  <a:pt x="833534" y="4094990"/>
                  <a:pt x="1234751" y="4245316"/>
                  <a:pt x="1772816" y="4139569"/>
                </a:cubicBezTo>
                <a:cubicBezTo>
                  <a:pt x="2310881" y="4033822"/>
                  <a:pt x="3844212" y="3256271"/>
                  <a:pt x="3844212" y="3256271"/>
                </a:cubicBezTo>
                <a:lnTo>
                  <a:pt x="3844212" y="3256271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F4481-1EBC-478E-82D4-E6E0CFADC070}"/>
              </a:ext>
            </a:extLst>
          </p:cNvPr>
          <p:cNvSpPr txBox="1"/>
          <p:nvPr/>
        </p:nvSpPr>
        <p:spPr>
          <a:xfrm>
            <a:off x="792806" y="3667551"/>
            <a:ext cx="889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Importing Excel and CSV Files into R Script</a:t>
            </a:r>
          </a:p>
        </p:txBody>
      </p:sp>
      <p:pic>
        <p:nvPicPr>
          <p:cNvPr id="5" name="Picture 2" descr="Image result for excel">
            <a:extLst>
              <a:ext uri="{FF2B5EF4-FFF2-40B4-BE49-F238E27FC236}">
                <a16:creationId xmlns:a16="http://schemas.microsoft.com/office/drawing/2014/main" id="{83458525-41B7-4260-AC12-5DA841C3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43" y="4375437"/>
            <a:ext cx="1222930" cy="122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r programing">
            <a:extLst>
              <a:ext uri="{FF2B5EF4-FFF2-40B4-BE49-F238E27FC236}">
                <a16:creationId xmlns:a16="http://schemas.microsoft.com/office/drawing/2014/main" id="{B8A973EE-11A2-4726-9E17-D93A818CA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5" r="22104"/>
          <a:stretch/>
        </p:blipFill>
        <p:spPr bwMode="auto">
          <a:xfrm>
            <a:off x="899974" y="661902"/>
            <a:ext cx="3833757" cy="300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3615039-9467-4526-8849-FCE8198BA0CD}"/>
              </a:ext>
            </a:extLst>
          </p:cNvPr>
          <p:cNvGrpSpPr/>
          <p:nvPr/>
        </p:nvGrpSpPr>
        <p:grpSpPr>
          <a:xfrm>
            <a:off x="8193881" y="6130757"/>
            <a:ext cx="3868064" cy="646331"/>
            <a:chOff x="8193881" y="6130757"/>
            <a:chExt cx="3868064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5AC53E-85F7-4BDD-959E-D83AEF6419BC}"/>
                </a:ext>
              </a:extLst>
            </p:cNvPr>
            <p:cNvSpPr txBox="1"/>
            <p:nvPr/>
          </p:nvSpPr>
          <p:spPr>
            <a:xfrm>
              <a:off x="8193881" y="6130757"/>
              <a:ext cx="3221734" cy="646331"/>
            </a:xfrm>
            <a:prstGeom prst="rect">
              <a:avLst/>
            </a:prstGeom>
            <a:solidFill>
              <a:srgbClr val="E0192B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alatino Linotype" panose="02040502050505030304" pitchFamily="18" charset="0"/>
                </a:rPr>
                <a:t>Prof. Dee Chiluiza, PhD</a:t>
              </a:r>
            </a:p>
            <a:p>
              <a:pPr algn="r"/>
              <a:r>
                <a:rPr lang="en-US" dirty="0">
                  <a:latin typeface="Palatino Linotype" panose="02040502050505030304" pitchFamily="18" charset="0"/>
                </a:rPr>
                <a:t>CPS. Northeastern University</a:t>
              </a:r>
            </a:p>
          </p:txBody>
        </p:sp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B77A0834-9C0D-41E4-9D54-02C3C9253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5615" y="6130757"/>
              <a:ext cx="646330" cy="646330"/>
            </a:xfrm>
            <a:prstGeom prst="rect">
              <a:avLst/>
            </a:prstGeom>
          </p:spPr>
        </p:pic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0D36E30-5FB6-40E1-B448-BC4747502721}"/>
              </a:ext>
            </a:extLst>
          </p:cNvPr>
          <p:cNvSpPr/>
          <p:nvPr/>
        </p:nvSpPr>
        <p:spPr>
          <a:xfrm rot="3754318">
            <a:off x="8652588" y="4895461"/>
            <a:ext cx="394185" cy="36700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2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0787F85-1264-4E3A-8937-5ECFAB8D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4" y="819053"/>
            <a:ext cx="5801703" cy="276390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37B6095-6446-4087-9273-CDAF3F0671DB}"/>
              </a:ext>
            </a:extLst>
          </p:cNvPr>
          <p:cNvSpPr/>
          <p:nvPr/>
        </p:nvSpPr>
        <p:spPr>
          <a:xfrm rot="10800000">
            <a:off x="5451097" y="2343034"/>
            <a:ext cx="756442" cy="18153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06A7D2-BCD9-4542-AC8F-286F57FACC8C}"/>
              </a:ext>
            </a:extLst>
          </p:cNvPr>
          <p:cNvSpPr txBox="1"/>
          <p:nvPr/>
        </p:nvSpPr>
        <p:spPr>
          <a:xfrm>
            <a:off x="171856" y="252798"/>
            <a:ext cx="1131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several ways to import data sets, this is my favorite and, in my opinion, the easiest. </a:t>
            </a:r>
          </a:p>
          <a:p>
            <a:r>
              <a:rPr lang="en-US" sz="1400" dirty="0"/>
              <a:t>In R studio, first set the working directory of your preference. I create a Folder named R under Documents, then a folder named </a:t>
            </a:r>
            <a:r>
              <a:rPr lang="en-US" sz="1400" b="1" dirty="0"/>
              <a:t>Data Sets</a:t>
            </a:r>
            <a:r>
              <a:rPr lang="en-US" sz="1400" dirty="0"/>
              <a:t>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303B1A-E2CB-43C6-97A0-C552A37A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225" y="2086138"/>
            <a:ext cx="1371600" cy="6953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7DE538C-E2BB-453A-A491-61CC1B14482F}"/>
              </a:ext>
            </a:extLst>
          </p:cNvPr>
          <p:cNvSpPr/>
          <p:nvPr/>
        </p:nvSpPr>
        <p:spPr>
          <a:xfrm>
            <a:off x="6349946" y="2343034"/>
            <a:ext cx="1207850" cy="18153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70649-A0FF-4160-B25D-1581E1DCC335}"/>
              </a:ext>
            </a:extLst>
          </p:cNvPr>
          <p:cNvSpPr txBox="1"/>
          <p:nvPr/>
        </p:nvSpPr>
        <p:spPr>
          <a:xfrm>
            <a:off x="367003" y="3836978"/>
            <a:ext cx="10574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Every time that you add any folder or file inside the Working Directory (like any regular file under Windows Explorer), all those files will also appear on R Studio under the </a:t>
            </a:r>
            <a:r>
              <a:rPr lang="en-US" sz="1400" b="1" dirty="0"/>
              <a:t>Files </a:t>
            </a:r>
            <a:r>
              <a:rPr lang="en-US" sz="1400" dirty="0"/>
              <a:t>section. </a:t>
            </a:r>
          </a:p>
          <a:p>
            <a:r>
              <a:rPr lang="en-US" sz="1400" dirty="0"/>
              <a:t>Add your Excel or CSV files into that folder using Windows Explorer.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548207-BF51-4EEF-AE6E-23458208C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47" y="4661713"/>
            <a:ext cx="3467100" cy="20859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623DFEF2-7A85-4208-AC3D-796E30639409}"/>
              </a:ext>
            </a:extLst>
          </p:cNvPr>
          <p:cNvSpPr/>
          <p:nvPr/>
        </p:nvSpPr>
        <p:spPr>
          <a:xfrm rot="10800000">
            <a:off x="6035347" y="5393708"/>
            <a:ext cx="756442" cy="18153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84ECC-29E9-4286-8E4D-E9D10B9B59AC}"/>
              </a:ext>
            </a:extLst>
          </p:cNvPr>
          <p:cNvSpPr txBox="1"/>
          <p:nvPr/>
        </p:nvSpPr>
        <p:spPr>
          <a:xfrm>
            <a:off x="6934196" y="5332483"/>
            <a:ext cx="1886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Folder localization path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E6915D-D5FD-4FFC-94A6-24158B570FAF}"/>
              </a:ext>
            </a:extLst>
          </p:cNvPr>
          <p:cNvCxnSpPr/>
          <p:nvPr/>
        </p:nvCxnSpPr>
        <p:spPr>
          <a:xfrm>
            <a:off x="80865" y="3750906"/>
            <a:ext cx="11992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F7B368-431B-49D9-996D-6A27F628CF0E}"/>
              </a:ext>
            </a:extLst>
          </p:cNvPr>
          <p:cNvSpPr txBox="1"/>
          <p:nvPr/>
        </p:nvSpPr>
        <p:spPr>
          <a:xfrm>
            <a:off x="6296604" y="837394"/>
            <a:ext cx="3774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 to: Session, then to Set Working Directory.</a:t>
            </a:r>
          </a:p>
          <a:p>
            <a:r>
              <a:rPr lang="en-US" sz="1400" dirty="0"/>
              <a:t>This can be different for every project you create.</a:t>
            </a:r>
          </a:p>
        </p:txBody>
      </p:sp>
    </p:spTree>
    <p:extLst>
      <p:ext uri="{BB962C8B-B14F-4D97-AF65-F5344CB8AC3E}">
        <p14:creationId xmlns:p14="http://schemas.microsoft.com/office/powerpoint/2010/main" val="173979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5D748C-9770-4F0A-BA8F-636288F24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4" y="278471"/>
            <a:ext cx="2876550" cy="18764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F20ED7-4B37-418D-B350-946189F0DE64}"/>
              </a:ext>
            </a:extLst>
          </p:cNvPr>
          <p:cNvSpPr txBox="1"/>
          <p:nvPr/>
        </p:nvSpPr>
        <p:spPr>
          <a:xfrm>
            <a:off x="353472" y="2233085"/>
            <a:ext cx="4162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R Studio, go to </a:t>
            </a:r>
            <a:r>
              <a:rPr lang="en-US" sz="1400" b="1" dirty="0"/>
              <a:t>Files </a:t>
            </a:r>
            <a:r>
              <a:rPr lang="en-US" sz="1400" dirty="0"/>
              <a:t>then click on the file you want to import, then on Import Dataset…</a:t>
            </a:r>
          </a:p>
          <a:p>
            <a:r>
              <a:rPr lang="en-US" sz="1400" dirty="0"/>
              <a:t>1. Make sure your variables have the correct type.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9458F-DBBE-42F5-B6A0-B83E0877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49" y="278471"/>
            <a:ext cx="6565678" cy="5855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F46763-BC39-48E1-9848-46DA9D491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938" y="3049938"/>
            <a:ext cx="1019175" cy="194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DAE884-54A2-4BB2-836E-E1B903678FCB}"/>
              </a:ext>
            </a:extLst>
          </p:cNvPr>
          <p:cNvSpPr txBox="1"/>
          <p:nvPr/>
        </p:nvSpPr>
        <p:spPr>
          <a:xfrm>
            <a:off x="186385" y="5179786"/>
            <a:ext cx="44895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You can change the name of your data set.</a:t>
            </a:r>
          </a:p>
          <a:p>
            <a:r>
              <a:rPr lang="en-US" sz="1400" dirty="0"/>
              <a:t>3. If your files contains several tabs, select the tab you want to import.</a:t>
            </a:r>
          </a:p>
          <a:p>
            <a:r>
              <a:rPr lang="en-US" sz="1400" dirty="0"/>
              <a:t>4. If you don’t want to import all the data, you can indicate the range of data to import.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A2D39-1DF5-43F4-9613-0A972688C3A1}"/>
              </a:ext>
            </a:extLst>
          </p:cNvPr>
          <p:cNvSpPr txBox="1"/>
          <p:nvPr/>
        </p:nvSpPr>
        <p:spPr>
          <a:xfrm>
            <a:off x="5009635" y="53500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BF4178-CFA4-4263-BEC6-41F8F4670B1D}"/>
              </a:ext>
            </a:extLst>
          </p:cNvPr>
          <p:cNvCxnSpPr/>
          <p:nvPr/>
        </p:nvCxnSpPr>
        <p:spPr>
          <a:xfrm>
            <a:off x="5202367" y="5488535"/>
            <a:ext cx="18244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050365-9AEF-49E5-B876-EB84E596D27A}"/>
              </a:ext>
            </a:extLst>
          </p:cNvPr>
          <p:cNvSpPr txBox="1"/>
          <p:nvPr/>
        </p:nvSpPr>
        <p:spPr>
          <a:xfrm>
            <a:off x="9672810" y="8682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601E99-0075-4A56-9C00-E198DC8A4143}"/>
              </a:ext>
            </a:extLst>
          </p:cNvPr>
          <p:cNvCxnSpPr>
            <a:cxnSpLocks/>
          </p:cNvCxnSpPr>
          <p:nvPr/>
        </p:nvCxnSpPr>
        <p:spPr>
          <a:xfrm flipH="1">
            <a:off x="9511004" y="1006731"/>
            <a:ext cx="22293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DA64AE-069F-45EE-8B29-4AB3BE669043}"/>
              </a:ext>
            </a:extLst>
          </p:cNvPr>
          <p:cNvCxnSpPr>
            <a:cxnSpLocks/>
          </p:cNvCxnSpPr>
          <p:nvPr/>
        </p:nvCxnSpPr>
        <p:spPr>
          <a:xfrm flipV="1">
            <a:off x="4889241" y="5613619"/>
            <a:ext cx="511150" cy="1341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7821A2-48E5-4D91-909A-70F2421311E3}"/>
              </a:ext>
            </a:extLst>
          </p:cNvPr>
          <p:cNvSpPr txBox="1"/>
          <p:nvPr/>
        </p:nvSpPr>
        <p:spPr>
          <a:xfrm>
            <a:off x="4675939" y="548853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A6BB09-B5F3-4FAE-B00F-CEA05D31941A}"/>
              </a:ext>
            </a:extLst>
          </p:cNvPr>
          <p:cNvSpPr txBox="1"/>
          <p:nvPr/>
        </p:nvSpPr>
        <p:spPr>
          <a:xfrm>
            <a:off x="4851187" y="5627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18F8FF-96D3-44B0-AFCE-A7FD0E2A8F1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114401" y="5765534"/>
            <a:ext cx="28599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AFA014-5E1C-447B-9BF7-A8C9CC9291C0}"/>
              </a:ext>
            </a:extLst>
          </p:cNvPr>
          <p:cNvSpPr txBox="1"/>
          <p:nvPr/>
        </p:nvSpPr>
        <p:spPr>
          <a:xfrm>
            <a:off x="6515756" y="5858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4E7B07-74B3-42F2-80F8-E07F41DB204C}"/>
              </a:ext>
            </a:extLst>
          </p:cNvPr>
          <p:cNvCxnSpPr>
            <a:cxnSpLocks/>
          </p:cNvCxnSpPr>
          <p:nvPr/>
        </p:nvCxnSpPr>
        <p:spPr>
          <a:xfrm flipV="1">
            <a:off x="6581192" y="5798287"/>
            <a:ext cx="0" cy="19905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0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C9458F-DBBE-42F5-B6A0-B83E0877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49" y="278471"/>
            <a:ext cx="6565678" cy="5855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DAE884-54A2-4BB2-836E-E1B903678FCB}"/>
              </a:ext>
            </a:extLst>
          </p:cNvPr>
          <p:cNvSpPr txBox="1"/>
          <p:nvPr/>
        </p:nvSpPr>
        <p:spPr>
          <a:xfrm>
            <a:off x="353473" y="669990"/>
            <a:ext cx="43224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Make sure your variables have the correct type.</a:t>
            </a:r>
          </a:p>
          <a:p>
            <a:r>
              <a:rPr lang="en-US" sz="1400" dirty="0"/>
              <a:t>2. You can change the name of your data set.</a:t>
            </a:r>
          </a:p>
          <a:p>
            <a:r>
              <a:rPr lang="en-US" sz="1400" dirty="0"/>
              <a:t>3. If your files contains several tabs, select the tab you want to import.</a:t>
            </a:r>
          </a:p>
          <a:p>
            <a:r>
              <a:rPr lang="en-US" sz="1400" dirty="0"/>
              <a:t>4. If you don’t want to import all the data, you can indicate the range of data to import.</a:t>
            </a:r>
          </a:p>
          <a:p>
            <a:r>
              <a:rPr lang="en-US" sz="1400" dirty="0"/>
              <a:t>5. If you have missing values such as “*” or “#”, indicate it here.</a:t>
            </a:r>
          </a:p>
          <a:p>
            <a:r>
              <a:rPr lang="en-US" sz="1400" dirty="0"/>
              <a:t>6. You don’t need to copy the code, but try to understand what the program is doing.</a:t>
            </a:r>
          </a:p>
          <a:p>
            <a:r>
              <a:rPr lang="en-US" sz="1400" dirty="0"/>
              <a:t>7. Click Import, now your file will appear under the Environment window.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50365-9AEF-49E5-B876-EB84E596D27A}"/>
              </a:ext>
            </a:extLst>
          </p:cNvPr>
          <p:cNvSpPr txBox="1"/>
          <p:nvPr/>
        </p:nvSpPr>
        <p:spPr>
          <a:xfrm>
            <a:off x="9672810" y="8682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601E99-0075-4A56-9C00-E198DC8A4143}"/>
              </a:ext>
            </a:extLst>
          </p:cNvPr>
          <p:cNvCxnSpPr>
            <a:cxnSpLocks/>
          </p:cNvCxnSpPr>
          <p:nvPr/>
        </p:nvCxnSpPr>
        <p:spPr>
          <a:xfrm flipH="1">
            <a:off x="9511004" y="1006731"/>
            <a:ext cx="222931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69C94D-B1D9-4E23-89D5-13A3CBB2608B}"/>
              </a:ext>
            </a:extLst>
          </p:cNvPr>
          <p:cNvSpPr txBox="1"/>
          <p:nvPr/>
        </p:nvSpPr>
        <p:spPr>
          <a:xfrm>
            <a:off x="10532379" y="5896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866E40-68D3-44B8-AA2F-1BE29E2DCA9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0795593" y="6034650"/>
            <a:ext cx="285990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7966B7-FD22-4B66-9CA5-A57180C805C0}"/>
              </a:ext>
            </a:extLst>
          </p:cNvPr>
          <p:cNvSpPr txBox="1"/>
          <p:nvPr/>
        </p:nvSpPr>
        <p:spPr>
          <a:xfrm>
            <a:off x="11100394" y="53500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CB9564-686B-4514-A17D-79B196E13411}"/>
              </a:ext>
            </a:extLst>
          </p:cNvPr>
          <p:cNvCxnSpPr>
            <a:cxnSpLocks/>
          </p:cNvCxnSpPr>
          <p:nvPr/>
        </p:nvCxnSpPr>
        <p:spPr>
          <a:xfrm flipH="1">
            <a:off x="10938588" y="5488536"/>
            <a:ext cx="222931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B1F40C-7325-4D3D-8049-3EA77951557C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1363608" y="5287347"/>
            <a:ext cx="293437" cy="20118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9F55D2B-612B-4C59-AFE2-039BC8911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428"/>
          <a:stretch/>
        </p:blipFill>
        <p:spPr>
          <a:xfrm>
            <a:off x="978680" y="4012037"/>
            <a:ext cx="2346184" cy="1182727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938296F9-5E79-492D-8EC2-942EE56010FC}"/>
              </a:ext>
            </a:extLst>
          </p:cNvPr>
          <p:cNvSpPr/>
          <p:nvPr/>
        </p:nvSpPr>
        <p:spPr>
          <a:xfrm>
            <a:off x="1879058" y="3315630"/>
            <a:ext cx="532979" cy="622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02675-2C50-4D95-B553-23ED7FE93248}"/>
              </a:ext>
            </a:extLst>
          </p:cNvPr>
          <p:cNvSpPr txBox="1"/>
          <p:nvPr/>
        </p:nvSpPr>
        <p:spPr>
          <a:xfrm>
            <a:off x="656257" y="5200984"/>
            <a:ext cx="3878459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And you’re done with this step.</a:t>
            </a:r>
          </a:p>
          <a:p>
            <a:r>
              <a:rPr lang="en-US" dirty="0"/>
              <a:t>Then you can call the file by typing its name in the console, it’s ready for use.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00446-9301-4BB9-8DAA-B13C3E67565B}"/>
              </a:ext>
            </a:extLst>
          </p:cNvPr>
          <p:cNvSpPr txBox="1"/>
          <p:nvPr/>
        </p:nvSpPr>
        <p:spPr>
          <a:xfrm>
            <a:off x="5009635" y="53500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03248F-4496-4AB6-B425-5AE0A2C196C5}"/>
              </a:ext>
            </a:extLst>
          </p:cNvPr>
          <p:cNvCxnSpPr/>
          <p:nvPr/>
        </p:nvCxnSpPr>
        <p:spPr>
          <a:xfrm>
            <a:off x="5202367" y="5488535"/>
            <a:ext cx="18244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4BA01-D520-4A54-A3D7-C26ADEF6DAFE}"/>
              </a:ext>
            </a:extLst>
          </p:cNvPr>
          <p:cNvCxnSpPr>
            <a:cxnSpLocks/>
          </p:cNvCxnSpPr>
          <p:nvPr/>
        </p:nvCxnSpPr>
        <p:spPr>
          <a:xfrm flipV="1">
            <a:off x="4889241" y="5613619"/>
            <a:ext cx="511150" cy="1341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356330-C575-4D13-8182-AC04BF5F11DC}"/>
              </a:ext>
            </a:extLst>
          </p:cNvPr>
          <p:cNvSpPr txBox="1"/>
          <p:nvPr/>
        </p:nvSpPr>
        <p:spPr>
          <a:xfrm>
            <a:off x="4675939" y="548853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D98FD7-EF91-41AD-97D6-05E64C22229E}"/>
              </a:ext>
            </a:extLst>
          </p:cNvPr>
          <p:cNvSpPr txBox="1"/>
          <p:nvPr/>
        </p:nvSpPr>
        <p:spPr>
          <a:xfrm>
            <a:off x="4851187" y="5627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6A8346-AB81-4F76-BFA4-F8AEC92BF60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114401" y="5765534"/>
            <a:ext cx="28599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49A1A3-4EA1-4189-A1E3-C525029F263E}"/>
              </a:ext>
            </a:extLst>
          </p:cNvPr>
          <p:cNvSpPr txBox="1"/>
          <p:nvPr/>
        </p:nvSpPr>
        <p:spPr>
          <a:xfrm>
            <a:off x="6515756" y="5858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5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96EB5C-D886-40D5-B659-C045E56FFA7C}"/>
              </a:ext>
            </a:extLst>
          </p:cNvPr>
          <p:cNvCxnSpPr>
            <a:cxnSpLocks/>
          </p:cNvCxnSpPr>
          <p:nvPr/>
        </p:nvCxnSpPr>
        <p:spPr>
          <a:xfrm flipV="1">
            <a:off x="6581192" y="5798287"/>
            <a:ext cx="0" cy="19905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14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4973</TotalTime>
  <Words>377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Celestial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 Chiluiza</dc:creator>
  <cp:lastModifiedBy>Dee Chiluiza</cp:lastModifiedBy>
  <cp:revision>12</cp:revision>
  <dcterms:created xsi:type="dcterms:W3CDTF">2020-04-23T16:56:07Z</dcterms:created>
  <dcterms:modified xsi:type="dcterms:W3CDTF">2020-09-15T04:19:02Z</dcterms:modified>
</cp:coreProperties>
</file>