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4746-CEB2-4B56-8865-5B02CD858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7850F-C5ED-482F-A402-41A73CC96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55D53-B53B-4D62-8F21-1E5A2EFB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DDA3-9C6D-4147-A582-885DEB39FFDE}" type="datetimeFigureOut">
              <a:rPr lang="en-US" smtClean="0"/>
              <a:t>11-Oct-20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A212F-41AA-43C3-B2A0-34A0DE9A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BC7C8-5217-4798-94FE-ABC3F886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F86E-05A0-48AF-95B7-1F9A008D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7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E526-0663-429C-AEEF-5725D597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D1681-0D50-4F17-B316-B898B54F5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D8FF9-30C2-4E3B-8493-9F58A1A6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DDA3-9C6D-4147-A582-885DEB39FFDE}" type="datetimeFigureOut">
              <a:rPr lang="en-US" smtClean="0"/>
              <a:t>11-Oct-20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B3C0B-AF31-4CA9-8048-AB1C21EA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77E75-4C6B-4420-862A-B9CEC76E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F86E-05A0-48AF-95B7-1F9A008D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28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EAF1FB-630F-46D7-90E9-E9E8160A5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CF8B4-EAEE-466F-AE1F-53A4FB628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CC26B-EA90-4CE1-8E48-F95CE8D2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DDA3-9C6D-4147-A582-885DEB39FFDE}" type="datetimeFigureOut">
              <a:rPr lang="en-US" smtClean="0"/>
              <a:t>11-Oct-20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60CFD-DF51-4608-99A7-E33D4412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FC5E-2167-4825-A0D8-17FC4CF4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F86E-05A0-48AF-95B7-1F9A008D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9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F05B0-F3CB-4D41-8747-03FE4D7A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FDBF-AB44-4F8A-95A0-4CBE195BF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F1B00-49E0-4093-8FB6-5C24CAAD8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DDA3-9C6D-4147-A582-885DEB39FFDE}" type="datetimeFigureOut">
              <a:rPr lang="en-US" smtClean="0"/>
              <a:t>11-Oct-20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30839-BE45-4237-805E-B24F18EF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71F74-EE5A-4E7D-B040-C13E4FA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F86E-05A0-48AF-95B7-1F9A008D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2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14F3-9204-4A24-AA6E-1031D625D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D4228-DC3A-41A8-B457-92330223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F86C2-24B1-4C65-913E-27234895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DDA3-9C6D-4147-A582-885DEB39FFDE}" type="datetimeFigureOut">
              <a:rPr lang="en-US" smtClean="0"/>
              <a:t>11-Oct-20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440A1-FAC0-41B4-8C54-C5D41C65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8F485-56B1-401D-95D1-1A5D607F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F86E-05A0-48AF-95B7-1F9A008D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061DE-6FCB-4871-815D-ADC31AC4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4CBD0-E8DF-4300-96DD-6A78CD58F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8F65B-7F3F-43FB-8EF3-47DBB857F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C8A97-F5CA-498B-81A7-4719C1D0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DDA3-9C6D-4147-A582-885DEB39FFDE}" type="datetimeFigureOut">
              <a:rPr lang="en-US" smtClean="0"/>
              <a:t>11-Oct-20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0024E-D9EA-46B4-A5F4-C9E0E750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C3D47-6818-403D-BCDF-96F87EB9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F86E-05A0-48AF-95B7-1F9A008D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7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A188-FA4B-4B3D-9BEB-6FF26A23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51223-053B-4F8B-B4AC-9A8FBF106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E1A19-6F99-4526-84EB-83AF66F3B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2219E-DFE1-4919-8998-87F8AF30D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5A73A-8FFC-4F54-BA25-362E9D169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4DAFE3-1B39-4FB3-9D18-6971AC6C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DDA3-9C6D-4147-A582-885DEB39FFDE}" type="datetimeFigureOut">
              <a:rPr lang="en-US" smtClean="0"/>
              <a:t>11-Oct-20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A92249-307F-4E29-BD11-1B2B4C857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9826E-8688-41FA-8E1C-6402CA3A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F86E-05A0-48AF-95B7-1F9A008D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1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9B4D-DD39-4053-A96F-483EAFA9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4BB24-1F6F-4AD2-9CF4-83C350F2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DDA3-9C6D-4147-A582-885DEB39FFDE}" type="datetimeFigureOut">
              <a:rPr lang="en-US" smtClean="0"/>
              <a:t>11-Oct-20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587A7-D92D-45EC-80C3-3EFD08254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95545-3224-4923-A2C8-A10CF257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F86E-05A0-48AF-95B7-1F9A008D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9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FF347-A67A-475B-8738-10853A9B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DDA3-9C6D-4147-A582-885DEB39FFDE}" type="datetimeFigureOut">
              <a:rPr lang="en-US" smtClean="0"/>
              <a:t>11-Oct-20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679A70-83A9-4A58-ABD1-12F4F825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919CB-951E-4B8B-A7A8-54401EC94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F86E-05A0-48AF-95B7-1F9A008D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41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B271-C008-499F-A669-13616C2E3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A8A12-716A-45FB-A0B5-3E53DE89F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758FE-7A10-4766-87A5-4637D3C4B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C0739-6DC0-4103-B886-A812D467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DDA3-9C6D-4147-A582-885DEB39FFDE}" type="datetimeFigureOut">
              <a:rPr lang="en-US" smtClean="0"/>
              <a:t>11-Oct-20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A5B5F-1D17-4AFA-BF26-2CDD8048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9E191-81D5-4766-B553-F5A7D5F0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F86E-05A0-48AF-95B7-1F9A008D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8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39B5-C7EB-4A82-A23B-13A158684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97D5D-6D91-4E9A-91C0-25668E55B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278F8-6C48-4900-9C24-FD1F9095E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BD196-028D-4F06-9087-BDF3B9409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DDA3-9C6D-4147-A582-885DEB39FFDE}" type="datetimeFigureOut">
              <a:rPr lang="en-US" smtClean="0"/>
              <a:t>11-Oct-20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2ED2D-DCDF-4F44-B39D-BCC957365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2C712-B9BD-413F-8C4A-9695D18C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F86E-05A0-48AF-95B7-1F9A008D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3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DDB99-3A8D-4613-BA21-CEE3381A6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55DDE-19C3-4CD9-BD2D-787D95412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2FF67-3E2C-413F-B876-C30653787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3DDA3-9C6D-4147-A582-885DEB39FFDE}" type="datetimeFigureOut">
              <a:rPr lang="en-US" smtClean="0"/>
              <a:t>11-Oct-20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DBE00-777C-4F35-9BB7-2BA0A1CB4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D95AB-44F6-4316-8EC3-8BE83D4D4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4F86E-05A0-48AF-95B7-1F9A008DC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1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sa.gov/international/coc-docs/states.html" TargetMode="External"/><Relationship Id="rId2" Type="http://schemas.openxmlformats.org/officeDocument/2006/relationships/hyperlink" Target="https://en.wikipedia.org/wiki/List_of_U.S._states_and_territories_by_are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mple.wikipedia.org/wiki/List_of_U.S._states_by_population_densi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D2E0-EE73-48B4-9100-9636C29BF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2782"/>
            <a:ext cx="9144000" cy="19234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3200" b="1" dirty="0"/>
              <a:t>ALY 6000</a:t>
            </a:r>
            <a:br>
              <a:rPr lang="en-IN" sz="3200" b="1" dirty="0"/>
            </a:br>
            <a:r>
              <a:rPr lang="en-IN" sz="2800" dirty="0"/>
              <a:t>Module 1 Project - Executive Summary Report - Part 1</a:t>
            </a:r>
            <a:r>
              <a:rPr lang="en-IN" dirty="0"/>
              <a:t> </a:t>
            </a:r>
            <a:r>
              <a:rPr lang="en-IN" sz="2800" b="1" dirty="0"/>
              <a:t>Assignment 1</a:t>
            </a:r>
            <a:endParaRPr lang="en-US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ACD28E-FA1B-48AC-960F-B41CE24812A1}"/>
              </a:ext>
            </a:extLst>
          </p:cNvPr>
          <p:cNvSpPr txBox="1">
            <a:spLocks/>
          </p:cNvSpPr>
          <p:nvPr/>
        </p:nvSpPr>
        <p:spPr>
          <a:xfrm>
            <a:off x="1524000" y="4234872"/>
            <a:ext cx="9144000" cy="1237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IN" sz="4000" b="1" dirty="0"/>
              <a:t>Sunil Raj THOTA</a:t>
            </a:r>
            <a:br>
              <a:rPr lang="en-IN" sz="4000" b="1" dirty="0"/>
            </a:br>
            <a:r>
              <a:rPr lang="en-IN" sz="3200" dirty="0"/>
              <a:t>NUID: 001099670</a:t>
            </a: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F39322-B92F-4E30-94CB-2A6A73092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82090" cy="218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D2A91-14B8-4AEB-AADB-E54814125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6863" y="365125"/>
            <a:ext cx="3498273" cy="1325563"/>
          </a:xfrm>
        </p:spPr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0D7B88-36B6-4A46-AFE0-6748F1F08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217" y="1870364"/>
            <a:ext cx="9961419" cy="423458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sz="2000" dirty="0"/>
              <a:t>There were a record 44.8 million immigrants living in the U.S. in 2018, making up 13.7% of the nation’s population. This represents a more than fourfold increase since 1960, when 9.7 million immigrants lived in the U.S., accounting for 5.4% of the total U.S. population.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IN" sz="2000" dirty="0"/>
              <a:t>Descriptive statistics are used to describe the basic features of the data in a study. They provide simple summaries about the sample and the measures. Together with simple graphics analysis, they form the basis of virtually every quantitative analysis of data.</a:t>
            </a: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IN" sz="2000" dirty="0"/>
              <a:t>Data visualization means presenting raw data through graphical representations that allow viewers—business analysts and executives—to explore the data and uncover deep insights</a:t>
            </a:r>
          </a:p>
          <a:p>
            <a:pPr marL="0" indent="0" algn="just">
              <a:buNone/>
            </a:pPr>
            <a:endParaRPr lang="en-IN" sz="2000" dirty="0"/>
          </a:p>
          <a:p>
            <a:pPr marL="0" indent="0" algn="just">
              <a:buNone/>
            </a:pPr>
            <a:r>
              <a:rPr lang="en-IN" sz="2000" dirty="0"/>
              <a:t>This assignment’s main purpose is to dive deep into the basics of Analytics and Descriptive Statistics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715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26B594-6F94-4993-82BA-8632DA44A997}"/>
              </a:ext>
            </a:extLst>
          </p:cNvPr>
          <p:cNvSpPr txBox="1"/>
          <p:nvPr/>
        </p:nvSpPr>
        <p:spPr>
          <a:xfrm>
            <a:off x="3046158" y="21295"/>
            <a:ext cx="6099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latin typeface="+mj-lt"/>
              </a:rPr>
              <a:t>Basic Descriptive Statistics</a:t>
            </a:r>
            <a:endParaRPr lang="en-US" sz="44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7B5E4-F202-4CC4-8915-E64B24FAB284}"/>
              </a:ext>
            </a:extLst>
          </p:cNvPr>
          <p:cNvSpPr txBox="1"/>
          <p:nvPr/>
        </p:nvSpPr>
        <p:spPr>
          <a:xfrm>
            <a:off x="110836" y="1334357"/>
            <a:ext cx="29353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Here is the basic descriptive stats comparison of 3 states i.e., Alabama, Mississippi, and Louisiana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The average (mean) of Louisiana is greater than the other two states combined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The minimum of population in all these three states is approximately similar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The maximum of population of Alabama is greater than the other two states combined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E61117-3288-4522-9117-01071332E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155" y="790735"/>
            <a:ext cx="8910317" cy="588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25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464789-7B85-4D5E-8A0B-73FFDE138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59" y="1004700"/>
            <a:ext cx="9845682" cy="5042564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E53FD66-781B-46E1-89AB-A6A6E3786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80231" y="302969"/>
            <a:ext cx="3031536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latin typeface="+mj-lt"/>
              </a:rPr>
              <a:t>Pareto Chart</a:t>
            </a:r>
            <a:endParaRPr lang="en-US" sz="44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465F5A-676F-4E37-8559-9BC2ED5C4E16}"/>
              </a:ext>
            </a:extLst>
          </p:cNvPr>
          <p:cNvSpPr txBox="1"/>
          <p:nvPr/>
        </p:nvSpPr>
        <p:spPr>
          <a:xfrm>
            <a:off x="1295671" y="6047264"/>
            <a:ext cx="9600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The Pareto chart indicating the top 25 most populous US states</a:t>
            </a:r>
          </a:p>
          <a:p>
            <a:pPr algn="ctr"/>
            <a:r>
              <a:rPr lang="en-IN" dirty="0"/>
              <a:t>Bars indicate descending order of population in millions, line graph indicates cumulative percentage.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7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5C73-7D1A-48AD-956B-E923CE65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98595" y="1398595"/>
            <a:ext cx="3595255" cy="798065"/>
          </a:xfrm>
        </p:spPr>
        <p:txBody>
          <a:bodyPr/>
          <a:lstStyle/>
          <a:p>
            <a:r>
              <a:rPr lang="en-IN" dirty="0"/>
              <a:t>IMR Bar Graph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A10F70-B3D7-4DD6-BE39-4DA5F3AFB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09" y="264283"/>
            <a:ext cx="11021290" cy="2771504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F849ADB-A67A-4090-B1E7-18DF377B950F}"/>
              </a:ext>
            </a:extLst>
          </p:cNvPr>
          <p:cNvSpPr txBox="1">
            <a:spLocks/>
          </p:cNvSpPr>
          <p:nvPr/>
        </p:nvSpPr>
        <p:spPr>
          <a:xfrm rot="5400000">
            <a:off x="9851295" y="5076980"/>
            <a:ext cx="3595255" cy="798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IMR Box Plot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7897D2-C8CF-46D8-A337-ED82A3C64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8" y="3595255"/>
            <a:ext cx="11021290" cy="299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3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B306-E4FB-4C18-9B10-0ADBDD0A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209" y="210426"/>
            <a:ext cx="5659582" cy="798657"/>
          </a:xfrm>
        </p:spPr>
        <p:txBody>
          <a:bodyPr/>
          <a:lstStyle/>
          <a:p>
            <a:r>
              <a:rPr lang="en-IN" dirty="0"/>
              <a:t>Population Density Map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6F6801-B868-455B-A5E5-16CECBAAC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"/>
          <a:stretch/>
        </p:blipFill>
        <p:spPr>
          <a:xfrm>
            <a:off x="1565564" y="1133774"/>
            <a:ext cx="9060872" cy="5389362"/>
          </a:xfrm>
        </p:spPr>
      </p:pic>
    </p:spTree>
    <p:extLst>
      <p:ext uri="{BB962C8B-B14F-4D97-AF65-F5344CB8AC3E}">
        <p14:creationId xmlns:p14="http://schemas.microsoft.com/office/powerpoint/2010/main" val="3019641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88ED2-60F8-4129-8E0D-3C4E193F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59F14-EA27-4A38-B7D7-998E18A6C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use of statistics and visualization in the fields of Data Analytics and its related networks are unprecedently becoming the go to word for all the businesses and companies.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charts helps a person to understand better and clear about the insights drawn from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Excel and R are one of basic building blocks to start with and also these tools are in high in demand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2868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3F21-FF57-48B1-8A84-6DCF1B080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BABAF-1F90-4F04-8924-48A618723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https://en.wikipedia.org/wiki/List_of_U.S._states_and_territories_by_area</a:t>
            </a:r>
            <a:endParaRPr lang="en-IN" dirty="0"/>
          </a:p>
          <a:p>
            <a:endParaRPr lang="en-IN" dirty="0"/>
          </a:p>
          <a:p>
            <a:r>
              <a:rPr lang="en-US" dirty="0">
                <a:hlinkClick r:id="rId3"/>
              </a:rPr>
              <a:t>https://www.ssa.gov/international/coc-docs/states.html</a:t>
            </a:r>
            <a:endParaRPr lang="en-IN" dirty="0"/>
          </a:p>
          <a:p>
            <a:endParaRPr lang="en-IN" dirty="0"/>
          </a:p>
          <a:p>
            <a:r>
              <a:rPr lang="en-US" dirty="0">
                <a:hlinkClick r:id="rId4"/>
              </a:rPr>
              <a:t>https://simple.wikipedia.org/wiki/List_of_U.S._states_by_population_density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0293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</TotalTime>
  <Words>408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ALY 6000 Module 1 Project - Executive Summary Report - Part 1 Assignment 1</vt:lpstr>
      <vt:lpstr>Introduction</vt:lpstr>
      <vt:lpstr>PowerPoint Presentation</vt:lpstr>
      <vt:lpstr>Pareto Chart</vt:lpstr>
      <vt:lpstr>IMR Bar Graph</vt:lpstr>
      <vt:lpstr>Population Density Map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Raj Thota</dc:creator>
  <cp:lastModifiedBy>Sunil Raj Thota</cp:lastModifiedBy>
  <cp:revision>30</cp:revision>
  <dcterms:created xsi:type="dcterms:W3CDTF">2020-09-23T04:08:54Z</dcterms:created>
  <dcterms:modified xsi:type="dcterms:W3CDTF">2020-10-11T17:50:29Z</dcterms:modified>
</cp:coreProperties>
</file>