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888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226573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63600">
      <a:defRPr sz="2200">
        <a:latin typeface="Lucida Grande"/>
        <a:ea typeface="Lucida Grande"/>
        <a:cs typeface="Lucida Grande"/>
        <a:sym typeface="Lucida Grande"/>
      </a:defRPr>
    </a:lvl1pPr>
    <a:lvl2pPr indent="228600" defTabSz="863600">
      <a:defRPr sz="2200">
        <a:latin typeface="Lucida Grande"/>
        <a:ea typeface="Lucida Grande"/>
        <a:cs typeface="Lucida Grande"/>
        <a:sym typeface="Lucida Grande"/>
      </a:defRPr>
    </a:lvl2pPr>
    <a:lvl3pPr indent="457200" defTabSz="863600">
      <a:defRPr sz="2200">
        <a:latin typeface="Lucida Grande"/>
        <a:ea typeface="Lucida Grande"/>
        <a:cs typeface="Lucida Grande"/>
        <a:sym typeface="Lucida Grande"/>
      </a:defRPr>
    </a:lvl3pPr>
    <a:lvl4pPr indent="685800" defTabSz="863600">
      <a:defRPr sz="2200">
        <a:latin typeface="Lucida Grande"/>
        <a:ea typeface="Lucida Grande"/>
        <a:cs typeface="Lucida Grande"/>
        <a:sym typeface="Lucida Grande"/>
      </a:defRPr>
    </a:lvl4pPr>
    <a:lvl5pPr indent="914400" defTabSz="863600">
      <a:defRPr sz="2200">
        <a:latin typeface="Lucida Grande"/>
        <a:ea typeface="Lucida Grande"/>
        <a:cs typeface="Lucida Grande"/>
        <a:sym typeface="Lucida Grande"/>
      </a:defRPr>
    </a:lvl5pPr>
    <a:lvl6pPr indent="1143000" defTabSz="863600">
      <a:defRPr sz="2200">
        <a:latin typeface="Lucida Grande"/>
        <a:ea typeface="Lucida Grande"/>
        <a:cs typeface="Lucida Grande"/>
        <a:sym typeface="Lucida Grande"/>
      </a:defRPr>
    </a:lvl6pPr>
    <a:lvl7pPr indent="1371600" defTabSz="863600">
      <a:defRPr sz="2200">
        <a:latin typeface="Lucida Grande"/>
        <a:ea typeface="Lucida Grande"/>
        <a:cs typeface="Lucida Grande"/>
        <a:sym typeface="Lucida Grande"/>
      </a:defRPr>
    </a:lvl7pPr>
    <a:lvl8pPr indent="1600200" defTabSz="863600">
      <a:defRPr sz="2200">
        <a:latin typeface="Lucida Grande"/>
        <a:ea typeface="Lucida Grande"/>
        <a:cs typeface="Lucida Grande"/>
        <a:sym typeface="Lucida Grande"/>
      </a:defRPr>
    </a:lvl8pPr>
    <a:lvl9pPr indent="1828800" defTabSz="8636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/>
            </a:pPr>
            <a:endParaRPr sz="26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/>
            </a:pPr>
            <a:endParaRPr sz="26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77900" y="564085"/>
            <a:ext cx="11049000" cy="3924301"/>
          </a:xfrm>
          <a:prstGeom prst="rect">
            <a:avLst/>
          </a:prstGeom>
        </p:spPr>
        <p:txBody>
          <a:bodyPr/>
          <a:lstStyle>
            <a:lvl1pPr indent="584200">
              <a:defRPr sz="9000"/>
            </a:lvl1pPr>
          </a:lstStyle>
          <a:p>
            <a:pPr lvl="0">
              <a:defRPr sz="1800">
                <a:uFillTx/>
              </a:defRPr>
            </a:pPr>
            <a:r>
              <a:rPr sz="9000">
                <a:uFill>
                  <a:solidFill/>
                </a:u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77900" y="5121757"/>
            <a:ext cx="11049000" cy="4191001"/>
          </a:xfrm>
          <a:prstGeom prst="rect">
            <a:avLst/>
          </a:prstGeom>
        </p:spPr>
        <p:txBody>
          <a:bodyPr lIns="88900" tIns="88900" rIns="88900" bIns="88900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355600" algn="ctr">
              <a:spcBef>
                <a:spcPts val="0"/>
              </a:spcBef>
              <a:buSzTx/>
              <a:buNone/>
              <a:defRPr sz="5600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</a:defRPr>
            </a:lvl2pPr>
            <a:lvl3pPr marL="0" indent="355600" algn="ctr">
              <a:spcBef>
                <a:spcPts val="0"/>
              </a:spcBef>
              <a:buSzTx/>
              <a:buNone/>
              <a:defRPr sz="5600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</a:defRPr>
            </a:lvl3pPr>
            <a:lvl4pPr marL="0" indent="355600" algn="ctr">
              <a:spcBef>
                <a:spcPts val="0"/>
              </a:spcBef>
              <a:buSzTx/>
              <a:buNone/>
              <a:defRPr sz="5600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</a:defRPr>
            </a:lvl4pPr>
            <a:lvl5pPr indent="355600" algn="ctr">
              <a:spcBef>
                <a:spcPts val="0"/>
              </a:spcBef>
              <a:defRPr sz="5600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5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5600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5600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5600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5600">
                <a:solidFill>
                  <a:srgbClr val="797979"/>
                </a:solidFill>
                <a:uFill>
                  <a:solidFill>
                    <a:srgbClr val="797979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 Leaf o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" y="203200"/>
            <a:ext cx="12750800" cy="2171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0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ic/Transition 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127000" y="203200"/>
            <a:ext cx="12750800" cy="2171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000">
                <a:uFill>
                  <a:solidFill/>
                </a:u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215900" y="2992872"/>
            <a:ext cx="12547600" cy="6718301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buBlip>
                <a:blip r:embed="rId2"/>
              </a:buBlip>
              <a:defRPr sz="5000"/>
            </a:lvl1pPr>
            <a:lvl2pPr marL="1509400" indent="-406400">
              <a:spcBef>
                <a:spcPts val="1200"/>
              </a:spcBef>
              <a:buBlip>
                <a:blip r:embed="rId3"/>
              </a:buBlip>
              <a:defRPr sz="4400"/>
            </a:lvl2pPr>
            <a:lvl3pPr marL="1993900" indent="-254000">
              <a:spcBef>
                <a:spcPts val="0"/>
              </a:spcBef>
              <a:buChar char="-"/>
              <a:defRPr sz="4400"/>
            </a:lvl3pPr>
            <a:lvl4pPr marL="2857500" indent="-254000">
              <a:spcBef>
                <a:spcPts val="0"/>
              </a:spcBef>
              <a:defRPr sz="3400"/>
            </a:lvl4pPr>
            <a:lvl5pPr>
              <a:lnSpc>
                <a:spcPct val="120000"/>
              </a:lnSpc>
              <a:spcBef>
                <a:spcPts val="0"/>
              </a:spcBef>
              <a:defRPr sz="5600"/>
            </a:lvl5pPr>
          </a:lstStyle>
          <a:p>
            <a:pPr lvl="0">
              <a:defRPr sz="1800">
                <a:uFillTx/>
              </a:defRPr>
            </a:pPr>
            <a:r>
              <a:rPr sz="50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56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 Leaf o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27000" y="215900"/>
            <a:ext cx="12750800" cy="2184400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sz="1800">
                <a:uFillTx/>
              </a:defRPr>
            </a:pPr>
            <a:r>
              <a:rPr sz="58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 Leaf o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14300" y="177800"/>
            <a:ext cx="12776200" cy="1993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400"/>
            </a:lvl1pPr>
          </a:lstStyle>
          <a:p>
            <a:pPr lvl="0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ic/Transition 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000">
                <a:uFill>
                  <a:solidFill/>
                </a:u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 marL="1509400" indent="-406400">
              <a:spcBef>
                <a:spcPts val="1400"/>
              </a:spcBef>
              <a:buBlip>
                <a:blip r:embed="rId3"/>
              </a:buBlip>
              <a:defRPr sz="4400"/>
            </a:lvl2pPr>
            <a:lvl3pPr marL="1993900" indent="-254000">
              <a:spcBef>
                <a:spcPts val="0"/>
              </a:spcBef>
              <a:buChar char="-"/>
              <a:defRPr sz="4400"/>
            </a:lvl3pPr>
            <a:lvl4pPr marL="2857500" indent="-254000">
              <a:spcBef>
                <a:spcPts val="0"/>
              </a:spcBef>
              <a:defRPr sz="3400"/>
            </a:lvl4pPr>
            <a:lvl5pPr>
              <a:lnSpc>
                <a:spcPct val="120000"/>
              </a:lnSpc>
              <a:spcBef>
                <a:spcPts val="0"/>
              </a:spcBef>
              <a:defRPr sz="5600"/>
            </a:lvl5pPr>
          </a:lstStyle>
          <a:p>
            <a:pPr lvl="0">
              <a:defRPr sz="1800">
                <a:uFillTx/>
              </a:defRPr>
            </a:pPr>
            <a:r>
              <a:rPr sz="4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56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ic/Transition  Slide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000">
                <a:uFill>
                  <a:solidFill/>
                </a:uFill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 marL="1509400" indent="-406400">
              <a:spcBef>
                <a:spcPts val="1400"/>
              </a:spcBef>
              <a:buBlip>
                <a:blip r:embed="rId3"/>
              </a:buBlip>
              <a:defRPr sz="4400"/>
            </a:lvl2pPr>
            <a:lvl3pPr marL="1993900" indent="-254000">
              <a:spcBef>
                <a:spcPts val="0"/>
              </a:spcBef>
              <a:buChar char="-"/>
              <a:defRPr sz="4400"/>
            </a:lvl3pPr>
            <a:lvl4pPr marL="2857500" indent="-254000">
              <a:spcBef>
                <a:spcPts val="0"/>
              </a:spcBef>
              <a:defRPr sz="3400"/>
            </a:lvl4pPr>
            <a:lvl5pPr>
              <a:lnSpc>
                <a:spcPct val="120000"/>
              </a:lnSpc>
              <a:spcBef>
                <a:spcPts val="0"/>
              </a:spcBef>
              <a:defRPr sz="5600"/>
            </a:lvl5pPr>
          </a:lstStyle>
          <a:p>
            <a:pPr lvl="0">
              <a:defRPr sz="1800">
                <a:uFillTx/>
              </a:defRPr>
            </a:pPr>
            <a:r>
              <a:rPr sz="4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56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2393245"/>
          </a:xfrm>
          <a:prstGeom prst="rect">
            <a:avLst/>
          </a:prstGeom>
          <a:ln>
            <a:miter lim="400000"/>
          </a:ln>
        </p:spPr>
        <p:txBody>
          <a:bodyPr lIns="50800" tIns="50800" rIns="50800" bIns="50800" anchor="ctr"/>
          <a:lstStyle>
            <a:lvl1pPr marL="57799" marR="57799" defTabSz="647700">
              <a:defRPr sz="6200">
                <a:solidFill>
                  <a:srgbClr val="CC2000"/>
                </a:solidFill>
                <a:uFill>
                  <a:solidFill>
                    <a:srgbClr val="CC2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200">
                <a:solidFill>
                  <a:srgbClr val="CC2000"/>
                </a:solidFill>
                <a:uFill>
                  <a:solidFill>
                    <a:srgbClr val="CC2000"/>
                  </a:solidFill>
                </a:u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390595" y="2666435"/>
            <a:ext cx="12223610" cy="7087165"/>
          </a:xfrm>
          <a:prstGeom prst="rect">
            <a:avLst/>
          </a:prstGeom>
          <a:ln>
            <a:miter lim="400000"/>
          </a:ln>
        </p:spPr>
        <p:txBody>
          <a:bodyPr lIns="0" tIns="0" rIns="0" bIns="0"/>
          <a:lstStyle>
            <a:lvl1pPr marL="698500" marR="57799" indent="-381000" defTabSz="647700">
              <a:spcBef>
                <a:spcPts val="1100"/>
              </a:spcBef>
              <a:buSzPct val="100000"/>
              <a:buFont typeface="Arial"/>
              <a:buChar char="•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143000" marR="57799" indent="-381000" defTabSz="647700">
              <a:spcBef>
                <a:spcPts val="900"/>
              </a:spcBef>
              <a:buSzPct val="100000"/>
              <a:buFont typeface="Arial"/>
              <a:buChar char="–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83639" marR="57799" indent="-228600" defTabSz="647700">
              <a:spcBef>
                <a:spcPts val="800"/>
              </a:spcBef>
              <a:buClr>
                <a:srgbClr val="000000"/>
              </a:buClr>
              <a:buFont typeface="Arial"/>
              <a:defRPr sz="3400">
                <a:latin typeface="Calibri"/>
                <a:ea typeface="Calibri"/>
                <a:cs typeface="Calibri"/>
                <a:sym typeface="Calibri"/>
              </a:defRPr>
            </a:lvl3pPr>
            <a:lvl4pPr marL="1640839" marR="57799" indent="-228600" defTabSz="6477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098039" marR="57799" indent="-228600" defTabSz="6477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»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uFillTx/>
              </a:defRPr>
            </a:pPr>
            <a:r>
              <a:rPr sz="50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hapes &amp; tex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114300" y="177800"/>
            <a:ext cx="12776200" cy="1993900"/>
          </a:xfrm>
          <a:prstGeom prst="rect">
            <a:avLst/>
          </a:prstGeom>
          <a:ln>
            <a:miter lim="400000"/>
          </a:ln>
        </p:spPr>
        <p:txBody>
          <a:bodyPr lIns="50800" tIns="50800" rIns="50800" bIns="50800" anchor="ctr"/>
          <a:lstStyle>
            <a:lvl1pPr marL="57799" marR="57799" defTabSz="1295400">
              <a:defRPr sz="6400"/>
            </a:lvl1pPr>
          </a:lstStyle>
          <a:p>
            <a:pPr lvl="0">
              <a:defRPr sz="1800">
                <a:uFillTx/>
              </a:defRPr>
            </a:pPr>
            <a:r>
              <a:rPr sz="6400">
                <a:uFill>
                  <a:solidFill/>
                </a:uFill>
              </a:rP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322862" y="2806700"/>
            <a:ext cx="12350045" cy="6946900"/>
          </a:xfrm>
          <a:prstGeom prst="rect">
            <a:avLst/>
          </a:prstGeom>
          <a:ln>
            <a:miter lim="400000"/>
          </a:ln>
        </p:spPr>
        <p:txBody>
          <a:bodyPr lIns="0" tIns="0" rIns="0" bIns="0"/>
          <a:lstStyle>
            <a:lvl1pPr marL="383540" marR="57799" indent="-342900" defTabSz="1295400">
              <a:spcBef>
                <a:spcPts val="2700"/>
              </a:spcBef>
              <a:buSzPct val="100000"/>
              <a:buChar char="•"/>
              <a:defRPr sz="4600"/>
            </a:lvl1pPr>
            <a:lvl2pPr marL="783590" marR="57799" indent="-285750" defTabSz="1295400">
              <a:spcBef>
                <a:spcPts val="2400"/>
              </a:spcBef>
              <a:buSzPct val="100000"/>
              <a:buChar char="–"/>
              <a:defRPr sz="4000"/>
            </a:lvl2pPr>
            <a:lvl3pPr marL="1183639" marR="57799" indent="-228600" defTabSz="1295400">
              <a:spcBef>
                <a:spcPts val="2200"/>
              </a:spcBef>
              <a:defRPr sz="3400"/>
            </a:lvl3pPr>
            <a:lvl4pPr marL="1640839" marR="57799" indent="-228600" defTabSz="1295400">
              <a:spcBef>
                <a:spcPts val="1600"/>
              </a:spcBef>
              <a:buSzPct val="100000"/>
              <a:buChar char="–"/>
              <a:defRPr sz="2800"/>
            </a:lvl4pPr>
            <a:lvl5pPr marL="2098039" marR="57799" indent="-228600" defTabSz="1295400">
              <a:spcBef>
                <a:spcPts val="1600"/>
              </a:spcBef>
              <a:buSzPct val="100000"/>
              <a:buChar char="»"/>
              <a:defRPr sz="2800"/>
            </a:lvl5pPr>
          </a:lstStyle>
          <a:p>
            <a:pPr lvl="0">
              <a:defRPr sz="1800">
                <a:uFillTx/>
              </a:defRPr>
            </a:pPr>
            <a:r>
              <a:rPr sz="46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40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14300" y="165100"/>
            <a:ext cx="12750800" cy="20193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 anchor="b"/>
          <a:lstStyle/>
          <a:p>
            <a:pPr lvl="0">
              <a:defRPr sz="1800">
                <a:uFillTx/>
              </a:defRPr>
            </a:pPr>
            <a:r>
              <a:rPr sz="6000">
                <a:uFill>
                  <a:solidFill/>
                </a:u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47700" y="2535672"/>
            <a:ext cx="12230100" cy="71755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/>
          <a:lstStyle>
            <a:lvl1pPr>
              <a:buBlip>
                <a:blip r:embed="rId11"/>
              </a:buBlip>
            </a:lvl1pPr>
            <a:lvl2pPr marL="1509400" indent="-406400">
              <a:spcBef>
                <a:spcPts val="1400"/>
              </a:spcBef>
              <a:buBlip>
                <a:blip r:embed="rId12"/>
              </a:buBlip>
              <a:defRPr sz="4400"/>
            </a:lvl2pPr>
            <a:lvl3pPr marL="1993900" indent="-254000">
              <a:spcBef>
                <a:spcPts val="0"/>
              </a:spcBef>
              <a:buChar char="-"/>
              <a:defRPr sz="4400"/>
            </a:lvl3pPr>
            <a:lvl4pPr marL="2857500" indent="-254000">
              <a:spcBef>
                <a:spcPts val="0"/>
              </a:spcBef>
              <a:defRPr sz="3400"/>
            </a:lvl4pPr>
            <a:lvl5pPr>
              <a:lnSpc>
                <a:spcPct val="120000"/>
              </a:lnSpc>
              <a:spcBef>
                <a:spcPts val="0"/>
              </a:spcBef>
              <a:defRPr sz="5600"/>
            </a:lvl5pPr>
          </a:lstStyle>
          <a:p>
            <a:pPr lvl="0">
              <a:defRPr sz="1800">
                <a:uFillTx/>
              </a:defRPr>
            </a:pPr>
            <a:r>
              <a:rPr sz="4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5600">
                <a:uFill>
                  <a:solidFill/>
                </a:u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xmlns:p14="http://schemas.microsoft.com/office/powerpoint/2010/main" spd="med"/>
  <p:txStyles>
    <p:titleStyle>
      <a:lvl1pPr algn="ctr" defTabSz="1739900">
        <a:defRPr sz="6000"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228600" algn="ctr" defTabSz="1739900">
        <a:defRPr sz="6000"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457200" algn="ctr" defTabSz="1739900">
        <a:defRPr sz="6000"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685800" algn="ctr" defTabSz="1739900">
        <a:defRPr sz="6000"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914400" algn="ctr" defTabSz="1739900">
        <a:defRPr sz="6000">
          <a:uFill>
            <a:solidFill/>
          </a:uFill>
          <a:latin typeface="+mn-lt"/>
          <a:ea typeface="+mn-ea"/>
          <a:cs typeface="+mn-cs"/>
          <a:sym typeface="Arial"/>
        </a:defRPr>
      </a:lvl5pPr>
      <a:lvl6pPr indent="1143000" algn="ctr" defTabSz="1739900">
        <a:defRPr sz="6000">
          <a:uFill>
            <a:solidFill/>
          </a:uFill>
          <a:latin typeface="+mn-lt"/>
          <a:ea typeface="+mn-ea"/>
          <a:cs typeface="+mn-cs"/>
          <a:sym typeface="Arial"/>
        </a:defRPr>
      </a:lvl6pPr>
      <a:lvl7pPr indent="1371600" algn="ctr" defTabSz="1739900">
        <a:defRPr sz="6000">
          <a:uFill>
            <a:solidFill/>
          </a:uFill>
          <a:latin typeface="+mn-lt"/>
          <a:ea typeface="+mn-ea"/>
          <a:cs typeface="+mn-cs"/>
          <a:sym typeface="Arial"/>
        </a:defRPr>
      </a:lvl7pPr>
      <a:lvl8pPr indent="1600200" algn="ctr" defTabSz="1739900">
        <a:defRPr sz="6000">
          <a:uFill>
            <a:solidFill/>
          </a:uFill>
          <a:latin typeface="+mn-lt"/>
          <a:ea typeface="+mn-ea"/>
          <a:cs typeface="+mn-cs"/>
          <a:sym typeface="Arial"/>
        </a:defRPr>
      </a:lvl8pPr>
      <a:lvl9pPr indent="1828800" algn="ctr" defTabSz="1739900">
        <a:defRPr sz="6000">
          <a:uFill>
            <a:solidFill/>
          </a:uFill>
          <a:latin typeface="+mn-lt"/>
          <a:ea typeface="+mn-ea"/>
          <a:cs typeface="+mn-cs"/>
          <a:sym typeface="Arial"/>
        </a:defRPr>
      </a:lvl9pPr>
    </p:titleStyle>
    <p:bodyStyle>
      <a:lvl1pPr marL="535940" indent="-533400" defTabSz="1739900">
        <a:spcBef>
          <a:spcPts val="2000"/>
        </a:spcBef>
        <a:buSzPct val="50000"/>
        <a:buBlip>
          <a:blip r:embed="rId11"/>
        </a:buBlip>
        <a:defRPr sz="4800">
          <a:uFill>
            <a:solidFill/>
          </a:uFill>
          <a:latin typeface="+mn-lt"/>
          <a:ea typeface="+mn-ea"/>
          <a:cs typeface="+mn-cs"/>
          <a:sym typeface="Arial"/>
        </a:defRPr>
      </a:lvl1pPr>
      <a:lvl2pPr marL="443345" indent="-443345" defTabSz="1739900">
        <a:spcBef>
          <a:spcPts val="2000"/>
        </a:spcBef>
        <a:buSzPct val="45000"/>
        <a:buBlip>
          <a:blip r:embed="rId11"/>
        </a:buBlip>
        <a:defRPr sz="4800">
          <a:uFill>
            <a:solidFill/>
          </a:uFill>
          <a:latin typeface="+mn-lt"/>
          <a:ea typeface="+mn-ea"/>
          <a:cs typeface="+mn-cs"/>
          <a:sym typeface="Arial"/>
        </a:defRPr>
      </a:lvl2pPr>
      <a:lvl3pPr marL="277090" indent="-277090" defTabSz="1739900">
        <a:spcBef>
          <a:spcPts val="2000"/>
        </a:spcBef>
        <a:buSzPct val="100000"/>
        <a:buChar char="•"/>
        <a:defRPr sz="4800">
          <a:uFill>
            <a:solidFill/>
          </a:uFill>
          <a:latin typeface="+mn-lt"/>
          <a:ea typeface="+mn-ea"/>
          <a:cs typeface="+mn-cs"/>
          <a:sym typeface="Arial"/>
        </a:defRPr>
      </a:lvl3pPr>
      <a:lvl4pPr marL="358588" indent="-358588" defTabSz="1739900">
        <a:spcBef>
          <a:spcPts val="2000"/>
        </a:spcBef>
        <a:buSzPct val="75000"/>
        <a:buChar char="•"/>
        <a:defRPr sz="4800">
          <a:uFill>
            <a:solidFill/>
          </a:uFill>
          <a:latin typeface="+mn-lt"/>
          <a:ea typeface="+mn-ea"/>
          <a:cs typeface="+mn-cs"/>
          <a:sym typeface="Arial"/>
        </a:defRPr>
      </a:lvl4pPr>
      <a:lvl5pPr defTabSz="1739900">
        <a:spcBef>
          <a:spcPts val="2000"/>
        </a:spcBef>
        <a:defRPr sz="4800">
          <a:uFill>
            <a:solidFill/>
          </a:uFill>
          <a:latin typeface="+mn-lt"/>
          <a:ea typeface="+mn-ea"/>
          <a:cs typeface="+mn-cs"/>
          <a:sym typeface="Arial"/>
        </a:defRPr>
      </a:lvl5pPr>
      <a:lvl6pPr marL="2940957" indent="-489857" defTabSz="1739900">
        <a:spcBef>
          <a:spcPts val="2000"/>
        </a:spcBef>
        <a:buSzPct val="171000"/>
        <a:buChar char="•"/>
        <a:defRPr sz="4800">
          <a:uFill>
            <a:solidFill/>
          </a:uFill>
          <a:latin typeface="+mn-lt"/>
          <a:ea typeface="+mn-ea"/>
          <a:cs typeface="+mn-cs"/>
          <a:sym typeface="Arial"/>
        </a:defRPr>
      </a:lvl6pPr>
      <a:lvl7pPr marL="3296556" indent="-489856" defTabSz="1739900">
        <a:spcBef>
          <a:spcPts val="2000"/>
        </a:spcBef>
        <a:buSzPct val="171000"/>
        <a:buChar char="•"/>
        <a:defRPr sz="4800">
          <a:uFill>
            <a:solidFill/>
          </a:uFill>
          <a:latin typeface="+mn-lt"/>
          <a:ea typeface="+mn-ea"/>
          <a:cs typeface="+mn-cs"/>
          <a:sym typeface="Arial"/>
        </a:defRPr>
      </a:lvl7pPr>
      <a:lvl8pPr marL="3652156" indent="-489856" defTabSz="1739900">
        <a:spcBef>
          <a:spcPts val="2000"/>
        </a:spcBef>
        <a:buSzPct val="171000"/>
        <a:buChar char="•"/>
        <a:defRPr sz="4800">
          <a:uFill>
            <a:solidFill/>
          </a:uFill>
          <a:latin typeface="+mn-lt"/>
          <a:ea typeface="+mn-ea"/>
          <a:cs typeface="+mn-cs"/>
          <a:sym typeface="Arial"/>
        </a:defRPr>
      </a:lvl8pPr>
      <a:lvl9pPr marL="4007756" indent="-489856" defTabSz="1739900">
        <a:spcBef>
          <a:spcPts val="2000"/>
        </a:spcBef>
        <a:buSzPct val="171000"/>
        <a:buChar char="•"/>
        <a:defRPr sz="4800">
          <a:uFill>
            <a:solidFill/>
          </a:uFill>
          <a:latin typeface="+mn-lt"/>
          <a:ea typeface="+mn-ea"/>
          <a:cs typeface="+mn-cs"/>
          <a:sym typeface="Arial"/>
        </a:defRPr>
      </a:lvl9pPr>
    </p:bodyStyle>
    <p:otherStyle>
      <a:lvl1pPr algn="r" defTabSz="1739900">
        <a:defRPr sz="2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228600" algn="r" defTabSz="1739900">
        <a:defRPr sz="2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457200" algn="r" defTabSz="1739900">
        <a:defRPr sz="2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685800" algn="r" defTabSz="1739900">
        <a:defRPr sz="2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914400" algn="r" defTabSz="1739900">
        <a:defRPr sz="2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indent="1143000" algn="r" defTabSz="1739900">
        <a:defRPr sz="2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indent="1371600" algn="r" defTabSz="1739900">
        <a:defRPr sz="2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indent="1600200" algn="r" defTabSz="1739900">
        <a:defRPr sz="2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indent="1828800" algn="r" defTabSz="1739900">
        <a:defRPr sz="2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abnannyleaf.png"/>
          <p:cNvPicPr/>
          <p:nvPr/>
        </p:nvPicPr>
        <p:blipFill>
          <a:blip r:embed="rId3">
            <a:alphaModFix amt="44000"/>
            <a:extLst/>
          </a:blip>
          <a:stretch>
            <a:fillRect/>
          </a:stretch>
        </p:blipFill>
        <p:spPr>
          <a:xfrm>
            <a:off x="266700" y="99407"/>
            <a:ext cx="4122091" cy="426915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407739" y="737303"/>
            <a:ext cx="12189322" cy="2833292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lvl="0" indent="426466" defTabSz="1270127">
              <a:defRPr sz="1800">
                <a:uFillTx/>
              </a:defRPr>
            </a:pPr>
            <a:r>
              <a:rPr sz="6716">
                <a:uFill>
                  <a:solidFill/>
                </a:uFill>
              </a:rPr>
              <a:t>Databrary:</a:t>
            </a:r>
          </a:p>
          <a:p>
            <a:pPr lvl="0" indent="426466" defTabSz="1270127">
              <a:defRPr sz="1800">
                <a:uFillTx/>
              </a:defRPr>
            </a:pPr>
            <a:r>
              <a:rPr sz="6570">
                <a:uFill>
                  <a:solidFill/>
                </a:uFill>
              </a:rPr>
              <a:t>Sharing and</a:t>
            </a:r>
          </a:p>
          <a:p>
            <a:pPr lvl="0" indent="426466" defTabSz="1270127">
              <a:defRPr sz="1800">
                <a:uFillTx/>
              </a:defRPr>
            </a:pPr>
            <a:r>
              <a:rPr sz="6278">
                <a:uFill>
                  <a:solidFill/>
                </a:uFill>
              </a:rPr>
              <a:t>Reusing Video Data</a:t>
            </a:r>
          </a:p>
        </p:txBody>
      </p:sp>
      <p:sp>
        <p:nvSpPr>
          <p:cNvPr id="41" name="Shape 41"/>
          <p:cNvSpPr/>
          <p:nvPr/>
        </p:nvSpPr>
        <p:spPr>
          <a:xfrm>
            <a:off x="5726360" y="6187777"/>
            <a:ext cx="1074193" cy="1190923"/>
          </a:xfrm>
          <a:prstGeom prst="rightArrow">
            <a:avLst>
              <a:gd name="adj1" fmla="val 32000"/>
              <a:gd name="adj2" fmla="val 70955"/>
            </a:avLst>
          </a:prstGeom>
          <a:solidFill>
            <a:srgbClr val="C6E6E9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 defTabSz="1739900">
              <a:defRPr sz="26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4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69943" y="4682247"/>
            <a:ext cx="5890917" cy="4457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Screen Shot 2015-06-19 at 1.52.43 P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7429" y="4776284"/>
            <a:ext cx="4862087" cy="4269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labnannyleaf.png"/>
          <p:cNvPicPr/>
          <p:nvPr/>
        </p:nvPicPr>
        <p:blipFill>
          <a:blip r:embed="rId3">
            <a:alphaModFix amt="44000"/>
            <a:extLst/>
          </a:blip>
          <a:stretch>
            <a:fillRect/>
          </a:stretch>
        </p:blipFill>
        <p:spPr>
          <a:xfrm>
            <a:off x="266700" y="99407"/>
            <a:ext cx="4122091" cy="426915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966886" y="755514"/>
            <a:ext cx="11071028" cy="1925489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lvl="0" indent="432308" defTabSz="1287526">
              <a:defRPr sz="1800">
                <a:uFillTx/>
              </a:defRPr>
            </a:pPr>
            <a:r>
              <a:rPr sz="6660">
                <a:uFill>
                  <a:solidFill/>
                </a:uFill>
              </a:rPr>
              <a:t>Databrary:</a:t>
            </a:r>
          </a:p>
          <a:p>
            <a:pPr lvl="0" indent="432308" defTabSz="1287526">
              <a:defRPr sz="1800">
                <a:uFillTx/>
              </a:defRPr>
            </a:pPr>
            <a:r>
              <a:rPr sz="6660">
                <a:uFill>
                  <a:solidFill/>
                </a:uFill>
              </a:rPr>
              <a:t>Upload As You Go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215900" y="3272123"/>
            <a:ext cx="7480896" cy="6439050"/>
          </a:xfrm>
          <a:prstGeom prst="rect">
            <a:avLst/>
          </a:prstGeom>
        </p:spPr>
        <p:txBody>
          <a:bodyPr lIns="241300" tIns="241300" rIns="241300" bIns="241300"/>
          <a:lstStyle/>
          <a:p>
            <a:pPr marL="535940" lvl="0" indent="-533400" algn="l">
              <a:spcBef>
                <a:spcPts val="1600"/>
              </a:spcBef>
              <a:buSzPct val="50000"/>
              <a:buBlip>
                <a:blip r:embed="rId4"/>
              </a:buBlip>
              <a:defRPr sz="1800">
                <a:uFillTx/>
              </a:defRPr>
            </a:pPr>
            <a:r>
              <a:rPr sz="5000">
                <a:uFill>
                  <a:solidFill/>
                </a:uFill>
              </a:rPr>
              <a:t>Active workspace for researchers</a:t>
            </a:r>
          </a:p>
          <a:p>
            <a:pPr marL="535940" lvl="0" indent="-533400" algn="l">
              <a:spcBef>
                <a:spcPts val="1600"/>
              </a:spcBef>
              <a:buSzPct val="50000"/>
              <a:buBlip>
                <a:blip r:embed="rId4"/>
              </a:buBlip>
              <a:defRPr sz="1800">
                <a:uFillTx/>
              </a:defRPr>
            </a:pPr>
            <a:r>
              <a:rPr sz="5000">
                <a:uFill>
                  <a:solidFill/>
                </a:uFill>
              </a:rPr>
              <a:t>Tools map to existing practices</a:t>
            </a:r>
          </a:p>
          <a:p>
            <a:pPr marL="535940" lvl="0" indent="-533400" algn="l">
              <a:spcBef>
                <a:spcPts val="1600"/>
              </a:spcBef>
              <a:buSzPct val="50000"/>
              <a:buBlip>
                <a:blip r:embed="rId4"/>
              </a:buBlip>
              <a:defRPr sz="1800">
                <a:uFillTx/>
              </a:defRPr>
            </a:pPr>
            <a:r>
              <a:rPr sz="5000">
                <a:uFill>
                  <a:solidFill/>
                </a:uFill>
              </a:rPr>
              <a:t>Enforces standardized metadata</a:t>
            </a:r>
          </a:p>
        </p:txBody>
      </p:sp>
      <p:pic>
        <p:nvPicPr>
          <p:cNvPr id="5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75364" y="2992743"/>
            <a:ext cx="4122092" cy="3118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38571" y="6334468"/>
            <a:ext cx="3995677" cy="3290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95C9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99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95C9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99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Macintosh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White</vt:lpstr>
      <vt:lpstr>Databrary: Sharing and Reusing Video Data</vt:lpstr>
      <vt:lpstr>Databrary: Upload As You 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Databrary: Sharing and Reusing Video Data</dc:title>
  <cp:lastModifiedBy>drew gordon</cp:lastModifiedBy>
  <cp:revision>3</cp:revision>
  <dcterms:modified xsi:type="dcterms:W3CDTF">2015-06-20T16:24:54Z</dcterms:modified>
</cp:coreProperties>
</file>