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94" d="100"/>
          <a:sy n="194" d="100"/>
        </p:scale>
        <p:origin x="60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67B9-503C-2648-BE6A-4BAEB99F4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C28D3-B094-0F4F-B720-CE0F2CB61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93B0-7518-614C-BA06-5D7E0A03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63FD-C49D-8B4E-BDCE-B2FDC3CC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5D28-617E-124C-A652-EC97A9F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D5A1-7EC3-BC47-9C3A-07EF91B1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8DB2E-6A9F-E247-B965-4997C46C6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0A84-356D-824E-A812-86DE1472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D515-7AE8-2040-97A3-871F4959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8937-4218-CC48-923E-2495BD86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46CB3-AA26-7243-8571-7153FF39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A96A4-2D90-034B-B3A6-B50B57910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DAEB-4F12-5D43-AF29-E63A177A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BFA8-3111-4F43-8EAD-6C9B6E8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3CAD-DBC3-564C-9698-A9D5D3E7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1A37-DD65-2E4D-896F-9C3E4F71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E365-A393-EC4C-8FCA-4C24BB72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7CBB-5217-8242-867E-64155898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0FAC-21A6-8648-ABD7-687E82D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8295-E270-9A42-9595-14AC216F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E635-08EE-804A-A0B5-24C72DDE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373F-5162-A747-BC1F-344412A7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985A-F47D-9D48-831E-44F7D821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67D5-B8A8-A745-B4A5-66C1E327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EA4B-454F-C543-8CDB-E2D6DF30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EC08-1700-0E44-8B53-EBB7CE44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173F-07F4-7C49-A190-12909A12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FEAB-05E3-9340-AC81-F898A318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D32D7-7258-9B4C-895B-D82FAF1C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CAF06-AB0C-A342-B028-DF9207FA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4DB6-47D5-FE40-B6A3-B5F6FF3C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6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2E56-8C38-4943-A03E-F973D984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80B1-3E6F-E242-ABCD-DE0AF6AD5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6B645-6750-4C42-B958-A39F41C22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0FC83-A937-9242-B32F-1BD1C2BE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AF002-7E16-3242-BC31-C4459973B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B50E7-01E1-A243-9656-4D5A56A2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26283-CB71-6D4E-896D-FD01442D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6A39F-6D67-9640-9F79-C291BA33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B989-2408-C841-99EC-2AA7AE58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03AC4-B7A2-B242-BB64-F1C0BC64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10FFD-A864-234F-831F-889CB9D7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5CE0-DA5B-0E41-93BA-428C7A31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7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77D24-E28D-484B-A323-48FC7CBF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F8FAA-7C9B-0946-9C6D-BE3ADC54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AE5CE-19AE-5B42-9BA8-963C3721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1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1FE-71AA-4243-9B83-717CA3FB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E6AC-0AB7-3948-9E60-418DB2C5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74C79-5641-CA41-9CBF-0C98E60A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8CCD-F726-E042-8C47-78CFDDBB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FD9F9-2E35-FD43-A9B6-2668394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53E2-ADBC-144B-B797-9BB8EA9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9212-3996-B046-9470-54DC3F7B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89318-8689-EC4A-902B-8AD9FEBF5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81705-C90E-154D-A1C4-BFD51E0B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A7540-63E1-C64A-8E13-874CD270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18C2A-1464-F74D-ABDE-03391C75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19C5-082A-6045-8209-757B8D5F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22E8-FDF6-BE4B-ABC8-44E133B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F910-A114-934E-9D1A-C9C78746A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0318A-3125-744D-8A95-E6D6800DF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8467-9775-6A4A-8C09-5014B1002408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E1D2-3F26-A84E-AC80-2F3941E0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38F3-7ABE-D540-9146-06856B3B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2102-3EB5-774A-B7A9-9A783A75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2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rglass On White Background Sandglass Stock Photo - Download Image Now -  iStock">
            <a:extLst>
              <a:ext uri="{FF2B5EF4-FFF2-40B4-BE49-F238E27FC236}">
                <a16:creationId xmlns:a16="http://schemas.microsoft.com/office/drawing/2014/main" id="{20D59A23-03A3-434D-80A4-82932F2F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584" y="160677"/>
            <a:ext cx="52832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1D58A-4F3F-6742-9D2D-0B0DDBFC6E65}"/>
              </a:ext>
            </a:extLst>
          </p:cNvPr>
          <p:cNvSpPr txBox="1"/>
          <p:nvPr/>
        </p:nvSpPr>
        <p:spPr>
          <a:xfrm>
            <a:off x="2732925" y="688365"/>
            <a:ext cx="251222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Introduction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General importance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Context / background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Focusing in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Problem statement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Objectives</a:t>
            </a:r>
          </a:p>
          <a:p>
            <a:endParaRPr lang="en-US" sz="8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" pitchFamily="2" charset="0"/>
              </a:rPr>
              <a:t>Methods</a:t>
            </a:r>
          </a:p>
          <a:p>
            <a:r>
              <a:rPr lang="en-US" sz="2400" b="1" dirty="0">
                <a:latin typeface="Helvetica" pitchFamily="2" charset="0"/>
              </a:rPr>
              <a:t>Results</a:t>
            </a:r>
          </a:p>
          <a:p>
            <a:endParaRPr lang="en-US" sz="800" b="1" dirty="0">
              <a:latin typeface="Helvetica" pitchFamily="2" charset="0"/>
            </a:endParaRPr>
          </a:p>
          <a:p>
            <a:r>
              <a:rPr lang="en-US" sz="2400" b="1" dirty="0">
                <a:latin typeface="Helvetica" pitchFamily="2" charset="0"/>
              </a:rPr>
              <a:t>Discussion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Main contribution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Study limitations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Compare to other studies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Implications</a:t>
            </a:r>
          </a:p>
          <a:p>
            <a:r>
              <a:rPr lang="en-US" sz="1600" dirty="0">
                <a:latin typeface="Helvetica Light" panose="020B0403020202020204" pitchFamily="34" charset="0"/>
              </a:rPr>
              <a:t>Future research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5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2021-05-13T20:00:43Z</dcterms:created>
  <dcterms:modified xsi:type="dcterms:W3CDTF">2021-05-13T22:36:34Z</dcterms:modified>
</cp:coreProperties>
</file>