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85" r:id="rId7"/>
    <p:sldId id="309" r:id="rId8"/>
    <p:sldId id="319" r:id="rId9"/>
    <p:sldId id="318" r:id="rId10"/>
    <p:sldId id="311" r:id="rId11"/>
    <p:sldId id="314" r:id="rId12"/>
    <p:sldId id="315" r:id="rId13"/>
    <p:sldId id="316" r:id="rId14"/>
    <p:sldId id="317" r:id="rId15"/>
    <p:sldId id="305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5"/>
            <p14:sldId id="309"/>
            <p14:sldId id="319"/>
            <p14:sldId id="318"/>
            <p14:sldId id="311"/>
            <p14:sldId id="314"/>
            <p14:sldId id="315"/>
            <p14:sldId id="316"/>
            <p14:sldId id="317"/>
            <p14:sldId id="305"/>
          </p14:sldIdLst>
        </p14:section>
        <p14:section name="Learn More" id="{2CC34DB2-6590-42C0-AD4B-A04C6060184E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9D6"/>
    <a:srgbClr val="3A09EF"/>
    <a:srgbClr val="D24726"/>
    <a:srgbClr val="404040"/>
    <a:srgbClr val="FF9B45"/>
    <a:srgbClr val="DD462F"/>
    <a:srgbClr val="F8CFB6"/>
    <a:srgbClr val="F8CAB6"/>
    <a:srgbClr val="923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47A9D-B34F-4428-B9F8-C6E739E2AF3A}" v="1" dt="2021-02-02T08:07:14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4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8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8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008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008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008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008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Azure Databricks + Azure Data Factory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7605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Monday, February 1</a:t>
            </a:r>
            <a:r>
              <a:rPr lang="en-US" sz="2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2021 – 18:30 (Brasilia)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- Diego Eick Moreira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</a:rPr>
              <a:t>- Fabio Krohn Jr.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CC52D-F8E4-45DB-A566-736DEF27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16" y="2426559"/>
            <a:ext cx="5562600" cy="35433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125022" cy="640080"/>
          </a:xfrm>
        </p:spPr>
        <p:txBody>
          <a:bodyPr>
            <a:norm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Possible Integrations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789CB-DE20-4107-A3F9-DF1BB3F94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21" y="1375305"/>
            <a:ext cx="3553230" cy="3159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039259-C574-4E59-B584-92370A177D9C}"/>
              </a:ext>
            </a:extLst>
          </p:cNvPr>
          <p:cNvSpPr/>
          <p:nvPr/>
        </p:nvSpPr>
        <p:spPr>
          <a:xfrm>
            <a:off x="2355065" y="2339751"/>
            <a:ext cx="1277821" cy="64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962564C2-1FCC-4D7E-85A3-521D6DCF170C}"/>
              </a:ext>
            </a:extLst>
          </p:cNvPr>
          <p:cNvSpPr txBox="1">
            <a:spLocks/>
          </p:cNvSpPr>
          <p:nvPr/>
        </p:nvSpPr>
        <p:spPr>
          <a:xfrm>
            <a:off x="4386649" y="1375306"/>
            <a:ext cx="7524303" cy="128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Use Cases: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job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cluster</a:t>
            </a:r>
          </a:p>
        </p:txBody>
      </p:sp>
      <p:pic>
        <p:nvPicPr>
          <p:cNvPr id="15" name="Graphic 14" descr="Snail outline">
            <a:extLst>
              <a:ext uri="{FF2B5EF4-FFF2-40B4-BE49-F238E27FC236}">
                <a16:creationId xmlns:a16="http://schemas.microsoft.com/office/drawing/2014/main" id="{0A43A870-4343-4408-A33A-170F5935A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8386" y="3474026"/>
            <a:ext cx="801287" cy="80128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DDC3DA-2E4D-432F-AA78-BD0B13A4C5B5}"/>
              </a:ext>
            </a:extLst>
          </p:cNvPr>
          <p:cNvCxnSpPr>
            <a:cxnSpLocks/>
          </p:cNvCxnSpPr>
          <p:nvPr/>
        </p:nvCxnSpPr>
        <p:spPr>
          <a:xfrm>
            <a:off x="5034467" y="4176864"/>
            <a:ext cx="19053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3ED66F-911F-45D6-A7A3-E15A40E493F1}"/>
              </a:ext>
            </a:extLst>
          </p:cNvPr>
          <p:cNvSpPr txBox="1"/>
          <p:nvPr/>
        </p:nvSpPr>
        <p:spPr>
          <a:xfrm>
            <a:off x="5207183" y="4276621"/>
            <a:ext cx="1669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 1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" name="Graphic 25" descr="Stopwatch outline">
            <a:extLst>
              <a:ext uri="{FF2B5EF4-FFF2-40B4-BE49-F238E27FC236}">
                <a16:creationId xmlns:a16="http://schemas.microsoft.com/office/drawing/2014/main" id="{AFA6B017-768B-4B5E-BCCC-DD2BA11797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28005" y="3822325"/>
            <a:ext cx="667265" cy="667265"/>
          </a:xfrm>
          <a:prstGeom prst="rect">
            <a:avLst/>
          </a:prstGeom>
        </p:spPr>
      </p:pic>
      <p:pic>
        <p:nvPicPr>
          <p:cNvPr id="16" name="Graphic 15" descr="Stop outline">
            <a:extLst>
              <a:ext uri="{FF2B5EF4-FFF2-40B4-BE49-F238E27FC236}">
                <a16:creationId xmlns:a16="http://schemas.microsoft.com/office/drawing/2014/main" id="{742309D2-85B8-4855-8C86-E354C1D4F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9670" y="3893836"/>
            <a:ext cx="554877" cy="55487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7E0644-62DA-47F7-B57B-3CCD91144E26}"/>
              </a:ext>
            </a:extLst>
          </p:cNvPr>
          <p:cNvCxnSpPr>
            <a:cxnSpLocks/>
          </p:cNvCxnSpPr>
          <p:nvPr/>
        </p:nvCxnSpPr>
        <p:spPr>
          <a:xfrm>
            <a:off x="5046542" y="6168376"/>
            <a:ext cx="19053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BC6355-8934-4A54-8DD9-4ED16396D0E3}"/>
              </a:ext>
            </a:extLst>
          </p:cNvPr>
          <p:cNvSpPr txBox="1"/>
          <p:nvPr/>
        </p:nvSpPr>
        <p:spPr>
          <a:xfrm>
            <a:off x="5219258" y="6268133"/>
            <a:ext cx="1669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 2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69AE54C7-F65F-49E8-96DC-745B5D3715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40080" y="5813837"/>
            <a:ext cx="667265" cy="667265"/>
          </a:xfrm>
          <a:prstGeom prst="rect">
            <a:avLst/>
          </a:prstGeom>
        </p:spPr>
      </p:pic>
      <p:pic>
        <p:nvPicPr>
          <p:cNvPr id="25" name="Graphic 24" descr="Stop outline">
            <a:extLst>
              <a:ext uri="{FF2B5EF4-FFF2-40B4-BE49-F238E27FC236}">
                <a16:creationId xmlns:a16="http://schemas.microsoft.com/office/drawing/2014/main" id="{09AF12E9-2F4E-4F81-A615-5D8DFB8DA1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41745" y="5885348"/>
            <a:ext cx="554877" cy="554877"/>
          </a:xfrm>
          <a:prstGeom prst="rect">
            <a:avLst/>
          </a:prstGeom>
        </p:spPr>
      </p:pic>
      <p:pic>
        <p:nvPicPr>
          <p:cNvPr id="27" name="Graphic 26" descr="Snail outline">
            <a:extLst>
              <a:ext uri="{FF2B5EF4-FFF2-40B4-BE49-F238E27FC236}">
                <a16:creationId xmlns:a16="http://schemas.microsoft.com/office/drawing/2014/main" id="{6F19F71E-4842-4E33-9335-4BC72D162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5774" y="5457980"/>
            <a:ext cx="801287" cy="8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5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85D41E-15F2-418B-B970-05BDE2FD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213" y="2556417"/>
            <a:ext cx="5534025" cy="24955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125022" cy="640080"/>
          </a:xfrm>
        </p:spPr>
        <p:txBody>
          <a:bodyPr>
            <a:norm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Possible Integrations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789CB-DE20-4107-A3F9-DF1BB3F94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21" y="1375305"/>
            <a:ext cx="3553230" cy="3159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039259-C574-4E59-B584-92370A177D9C}"/>
              </a:ext>
            </a:extLst>
          </p:cNvPr>
          <p:cNvSpPr/>
          <p:nvPr/>
        </p:nvSpPr>
        <p:spPr>
          <a:xfrm>
            <a:off x="2355065" y="2339751"/>
            <a:ext cx="1277821" cy="64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962564C2-1FCC-4D7E-85A3-521D6DCF170C}"/>
              </a:ext>
            </a:extLst>
          </p:cNvPr>
          <p:cNvSpPr txBox="1">
            <a:spLocks/>
          </p:cNvSpPr>
          <p:nvPr/>
        </p:nvSpPr>
        <p:spPr>
          <a:xfrm>
            <a:off x="4386649" y="1375306"/>
            <a:ext cx="7524303" cy="128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Use Cases: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job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cluster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7E0644-62DA-47F7-B57B-3CCD91144E26}"/>
              </a:ext>
            </a:extLst>
          </p:cNvPr>
          <p:cNvCxnSpPr>
            <a:cxnSpLocks/>
          </p:cNvCxnSpPr>
          <p:nvPr/>
        </p:nvCxnSpPr>
        <p:spPr>
          <a:xfrm>
            <a:off x="4898261" y="4780118"/>
            <a:ext cx="19053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BC6355-8934-4A54-8DD9-4ED16396D0E3}"/>
              </a:ext>
            </a:extLst>
          </p:cNvPr>
          <p:cNvSpPr txBox="1"/>
          <p:nvPr/>
        </p:nvSpPr>
        <p:spPr>
          <a:xfrm>
            <a:off x="5070977" y="4879875"/>
            <a:ext cx="1669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 1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69AE54C7-F65F-49E8-96DC-745B5D371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1799" y="4425579"/>
            <a:ext cx="667265" cy="667265"/>
          </a:xfrm>
          <a:prstGeom prst="rect">
            <a:avLst/>
          </a:prstGeom>
        </p:spPr>
      </p:pic>
      <p:pic>
        <p:nvPicPr>
          <p:cNvPr id="25" name="Graphic 24" descr="Stop outline">
            <a:extLst>
              <a:ext uri="{FF2B5EF4-FFF2-40B4-BE49-F238E27FC236}">
                <a16:creationId xmlns:a16="http://schemas.microsoft.com/office/drawing/2014/main" id="{09AF12E9-2F4E-4F81-A615-5D8DFB8DA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93464" y="4497090"/>
            <a:ext cx="554877" cy="554877"/>
          </a:xfrm>
          <a:prstGeom prst="rect">
            <a:avLst/>
          </a:prstGeom>
        </p:spPr>
      </p:pic>
      <p:pic>
        <p:nvPicPr>
          <p:cNvPr id="27" name="Graphic 26" descr="Snail outline">
            <a:extLst>
              <a:ext uri="{FF2B5EF4-FFF2-40B4-BE49-F238E27FC236}">
                <a16:creationId xmlns:a16="http://schemas.microsoft.com/office/drawing/2014/main" id="{6F19F71E-4842-4E33-9335-4BC72D1625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7493" y="4069722"/>
            <a:ext cx="801287" cy="8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125022" cy="64008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3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pt-BR" sz="4800" err="1">
                <a:solidFill>
                  <a:schemeClr val="bg1"/>
                </a:solidFill>
              </a:rPr>
              <a:t>Thanks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6163489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Diego Eick Moreira (diego@codehb.com)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Fabio Krohn Jr. (fabio@codehb.com</a:t>
            </a:r>
          </a:p>
        </p:txBody>
      </p:sp>
    </p:spTree>
    <p:extLst>
      <p:ext uri="{BB962C8B-B14F-4D97-AF65-F5344CB8AC3E}">
        <p14:creationId xmlns:p14="http://schemas.microsoft.com/office/powerpoint/2010/main" val="220049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0833862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Possible integrations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Best practices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Use cases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Q&amp;A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Databricks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Brasil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8C479-A8EC-4491-9A23-A337CC08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469017"/>
            <a:ext cx="10858347" cy="35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Modern Data Platforms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A89DC-EED5-4C57-9FB2-8CD69965B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72" y="1310378"/>
            <a:ext cx="9891604" cy="4773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436F49-C00C-4EBE-BE99-7EBB2E3C4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357" y="4750818"/>
            <a:ext cx="2319646" cy="19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125022" cy="640080"/>
          </a:xfrm>
        </p:spPr>
        <p:txBody>
          <a:bodyPr>
            <a:norm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Possible Integrations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789CB-DE20-4107-A3F9-DF1BB3F9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1" y="1375305"/>
            <a:ext cx="3553230" cy="3159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039259-C574-4E59-B584-92370A177D9C}"/>
              </a:ext>
            </a:extLst>
          </p:cNvPr>
          <p:cNvSpPr/>
          <p:nvPr/>
        </p:nvSpPr>
        <p:spPr>
          <a:xfrm>
            <a:off x="2392136" y="3894850"/>
            <a:ext cx="1277821" cy="64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962564C2-1FCC-4D7E-85A3-521D6DCF170C}"/>
              </a:ext>
            </a:extLst>
          </p:cNvPr>
          <p:cNvSpPr txBox="1">
            <a:spLocks/>
          </p:cNvSpPr>
          <p:nvPr/>
        </p:nvSpPr>
        <p:spPr>
          <a:xfrm>
            <a:off x="4386649" y="1375305"/>
            <a:ext cx="7524303" cy="503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Execute a Python Script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path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py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16979-C044-4910-B464-BA16C8072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649" y="3140470"/>
            <a:ext cx="5318647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3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125022" cy="640080"/>
          </a:xfrm>
        </p:spPr>
        <p:txBody>
          <a:bodyPr>
            <a:norm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Possible Integrations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789CB-DE20-4107-A3F9-DF1BB3F9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1" y="1375305"/>
            <a:ext cx="3553230" cy="3159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039259-C574-4E59-B584-92370A177D9C}"/>
              </a:ext>
            </a:extLst>
          </p:cNvPr>
          <p:cNvSpPr/>
          <p:nvPr/>
        </p:nvSpPr>
        <p:spPr>
          <a:xfrm>
            <a:off x="2392136" y="3108960"/>
            <a:ext cx="1277821" cy="64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962564C2-1FCC-4D7E-85A3-521D6DCF170C}"/>
              </a:ext>
            </a:extLst>
          </p:cNvPr>
          <p:cNvSpPr txBox="1">
            <a:spLocks/>
          </p:cNvSpPr>
          <p:nvPr/>
        </p:nvSpPr>
        <p:spPr>
          <a:xfrm>
            <a:off x="4386649" y="1375305"/>
            <a:ext cx="7524303" cy="503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Execute a Spark Jar in your Azure Databricks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path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jar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85855-90ED-41F4-882B-8B8DF7678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245" y="3128115"/>
            <a:ext cx="7809755" cy="30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125022" cy="640080"/>
          </a:xfrm>
        </p:spPr>
        <p:txBody>
          <a:bodyPr>
            <a:norm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Possible Integrations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789CB-DE20-4107-A3F9-DF1BB3F9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1" y="1375305"/>
            <a:ext cx="3553230" cy="3159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039259-C574-4E59-B584-92370A177D9C}"/>
              </a:ext>
            </a:extLst>
          </p:cNvPr>
          <p:cNvSpPr/>
          <p:nvPr/>
        </p:nvSpPr>
        <p:spPr>
          <a:xfrm>
            <a:off x="2355065" y="2339751"/>
            <a:ext cx="1277821" cy="64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962564C2-1FCC-4D7E-85A3-521D6DCF170C}"/>
              </a:ext>
            </a:extLst>
          </p:cNvPr>
          <p:cNvSpPr txBox="1">
            <a:spLocks/>
          </p:cNvSpPr>
          <p:nvPr/>
        </p:nvSpPr>
        <p:spPr>
          <a:xfrm>
            <a:off x="4386649" y="1375305"/>
            <a:ext cx="7524303" cy="503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Execute a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Databricks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notebook.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cluster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interactive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job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, pool)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pass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parameters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44039-DE3D-47F7-B209-5B442B9DE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649" y="2959174"/>
            <a:ext cx="5934075" cy="186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62A893-1484-42EC-91CA-CDD100101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649" y="4921350"/>
            <a:ext cx="6517571" cy="19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125022" cy="640080"/>
          </a:xfrm>
        </p:spPr>
        <p:txBody>
          <a:bodyPr>
            <a:norm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Possible Integrations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789CB-DE20-4107-A3F9-DF1BB3F9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1" y="1375305"/>
            <a:ext cx="3553230" cy="3159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039259-C574-4E59-B584-92370A177D9C}"/>
              </a:ext>
            </a:extLst>
          </p:cNvPr>
          <p:cNvSpPr/>
          <p:nvPr/>
        </p:nvSpPr>
        <p:spPr>
          <a:xfrm>
            <a:off x="2355065" y="2339751"/>
            <a:ext cx="1277821" cy="64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962564C2-1FCC-4D7E-85A3-521D6DCF170C}"/>
              </a:ext>
            </a:extLst>
          </p:cNvPr>
          <p:cNvSpPr txBox="1">
            <a:spLocks/>
          </p:cNvSpPr>
          <p:nvPr/>
        </p:nvSpPr>
        <p:spPr>
          <a:xfrm>
            <a:off x="4386649" y="1375306"/>
            <a:ext cx="7524303" cy="128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Use Cases: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interactive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/pool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36917-339F-4126-AC77-711ECB35A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011" y="2659791"/>
            <a:ext cx="7236941" cy="2376038"/>
          </a:xfrm>
          <a:prstGeom prst="rect">
            <a:avLst/>
          </a:prstGeom>
        </p:spPr>
      </p:pic>
      <p:pic>
        <p:nvPicPr>
          <p:cNvPr id="15" name="Graphic 14" descr="Snail outline">
            <a:extLst>
              <a:ext uri="{FF2B5EF4-FFF2-40B4-BE49-F238E27FC236}">
                <a16:creationId xmlns:a16="http://schemas.microsoft.com/office/drawing/2014/main" id="{0A43A870-4343-4408-A33A-170F5935A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9130" y="4062400"/>
            <a:ext cx="801287" cy="801287"/>
          </a:xfrm>
          <a:prstGeom prst="rect">
            <a:avLst/>
          </a:prstGeom>
        </p:spPr>
      </p:pic>
      <p:pic>
        <p:nvPicPr>
          <p:cNvPr id="17" name="Graphic 16" descr="Rabbit outline">
            <a:extLst>
              <a:ext uri="{FF2B5EF4-FFF2-40B4-BE49-F238E27FC236}">
                <a16:creationId xmlns:a16="http://schemas.microsoft.com/office/drawing/2014/main" id="{034A15E9-2A96-4973-9229-4591B76DE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3275" y="4062400"/>
            <a:ext cx="688174" cy="68817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DDC3DA-2E4D-432F-AA78-BD0B13A4C5B5}"/>
              </a:ext>
            </a:extLst>
          </p:cNvPr>
          <p:cNvCxnSpPr/>
          <p:nvPr/>
        </p:nvCxnSpPr>
        <p:spPr>
          <a:xfrm>
            <a:off x="4754896" y="5307677"/>
            <a:ext cx="444137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3ED66F-911F-45D6-A7A3-E15A40E493F1}"/>
              </a:ext>
            </a:extLst>
          </p:cNvPr>
          <p:cNvSpPr txBox="1"/>
          <p:nvPr/>
        </p:nvSpPr>
        <p:spPr>
          <a:xfrm>
            <a:off x="6350099" y="5394860"/>
            <a:ext cx="1669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 </a:t>
            </a:r>
            <a:r>
              <a:rPr lang="pt-BR" sz="18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61CD20-9F63-4188-A6ED-BAA52451B781}"/>
              </a:ext>
            </a:extLst>
          </p:cNvPr>
          <p:cNvCxnSpPr>
            <a:cxnSpLocks/>
          </p:cNvCxnSpPr>
          <p:nvPr/>
        </p:nvCxnSpPr>
        <p:spPr>
          <a:xfrm>
            <a:off x="9293945" y="5307677"/>
            <a:ext cx="227197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F541F0-F9EC-42D0-A544-8F862E6A8F92}"/>
              </a:ext>
            </a:extLst>
          </p:cNvPr>
          <p:cNvSpPr txBox="1"/>
          <p:nvPr/>
        </p:nvSpPr>
        <p:spPr>
          <a:xfrm>
            <a:off x="9674719" y="5394860"/>
            <a:ext cx="1669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inactive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6" name="Graphic 25" descr="Stopwatch outline">
            <a:extLst>
              <a:ext uri="{FF2B5EF4-FFF2-40B4-BE49-F238E27FC236}">
                <a16:creationId xmlns:a16="http://schemas.microsoft.com/office/drawing/2014/main" id="{AFA6B017-768B-4B5E-BCCC-DD2BA11797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48434" y="4953138"/>
            <a:ext cx="667265" cy="667265"/>
          </a:xfrm>
          <a:prstGeom prst="rect">
            <a:avLst/>
          </a:prstGeom>
        </p:spPr>
      </p:pic>
      <p:pic>
        <p:nvPicPr>
          <p:cNvPr id="28" name="Graphic 27" descr="Stop outline">
            <a:extLst>
              <a:ext uri="{FF2B5EF4-FFF2-40B4-BE49-F238E27FC236}">
                <a16:creationId xmlns:a16="http://schemas.microsoft.com/office/drawing/2014/main" id="{C64E156F-8E40-4661-860F-599AB7F05A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36624" y="5024649"/>
            <a:ext cx="554877" cy="5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8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125022" cy="640080"/>
          </a:xfrm>
        </p:spPr>
        <p:txBody>
          <a:bodyPr>
            <a:norm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Possible Integrations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789CB-DE20-4107-A3F9-DF1BB3F9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1" y="1375305"/>
            <a:ext cx="3553230" cy="3159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039259-C574-4E59-B584-92370A177D9C}"/>
              </a:ext>
            </a:extLst>
          </p:cNvPr>
          <p:cNvSpPr/>
          <p:nvPr/>
        </p:nvSpPr>
        <p:spPr>
          <a:xfrm>
            <a:off x="2355065" y="2339751"/>
            <a:ext cx="1277821" cy="64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962564C2-1FCC-4D7E-85A3-521D6DCF170C}"/>
              </a:ext>
            </a:extLst>
          </p:cNvPr>
          <p:cNvSpPr txBox="1">
            <a:spLocks/>
          </p:cNvSpPr>
          <p:nvPr/>
        </p:nvSpPr>
        <p:spPr>
          <a:xfrm>
            <a:off x="4386649" y="1375306"/>
            <a:ext cx="7524303" cy="128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Use Cases: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job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36917-339F-4126-AC77-711ECB35A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011" y="2659791"/>
            <a:ext cx="7236941" cy="2376038"/>
          </a:xfrm>
          <a:prstGeom prst="rect">
            <a:avLst/>
          </a:prstGeom>
        </p:spPr>
      </p:pic>
      <p:pic>
        <p:nvPicPr>
          <p:cNvPr id="15" name="Graphic 14" descr="Snail outline">
            <a:extLst>
              <a:ext uri="{FF2B5EF4-FFF2-40B4-BE49-F238E27FC236}">
                <a16:creationId xmlns:a16="http://schemas.microsoft.com/office/drawing/2014/main" id="{0A43A870-4343-4408-A33A-170F5935A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9130" y="4062400"/>
            <a:ext cx="801287" cy="80128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DDC3DA-2E4D-432F-AA78-BD0B13A4C5B5}"/>
              </a:ext>
            </a:extLst>
          </p:cNvPr>
          <p:cNvCxnSpPr>
            <a:cxnSpLocks/>
          </p:cNvCxnSpPr>
          <p:nvPr/>
        </p:nvCxnSpPr>
        <p:spPr>
          <a:xfrm>
            <a:off x="4754896" y="5307677"/>
            <a:ext cx="19053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3ED66F-911F-45D6-A7A3-E15A40E493F1}"/>
              </a:ext>
            </a:extLst>
          </p:cNvPr>
          <p:cNvSpPr txBox="1"/>
          <p:nvPr/>
        </p:nvSpPr>
        <p:spPr>
          <a:xfrm>
            <a:off x="4927612" y="5407434"/>
            <a:ext cx="1669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 1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" name="Graphic 25" descr="Stopwatch outline">
            <a:extLst>
              <a:ext uri="{FF2B5EF4-FFF2-40B4-BE49-F238E27FC236}">
                <a16:creationId xmlns:a16="http://schemas.microsoft.com/office/drawing/2014/main" id="{AFA6B017-768B-4B5E-BCCC-DD2BA11797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8434" y="4953138"/>
            <a:ext cx="667265" cy="667265"/>
          </a:xfrm>
          <a:prstGeom prst="rect">
            <a:avLst/>
          </a:prstGeom>
        </p:spPr>
      </p:pic>
      <p:pic>
        <p:nvPicPr>
          <p:cNvPr id="16" name="Graphic 15" descr="Stop outline">
            <a:extLst>
              <a:ext uri="{FF2B5EF4-FFF2-40B4-BE49-F238E27FC236}">
                <a16:creationId xmlns:a16="http://schemas.microsoft.com/office/drawing/2014/main" id="{742309D2-85B8-4855-8C86-E354C1D4F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0099" y="5024649"/>
            <a:ext cx="554877" cy="55487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7E0644-62DA-47F7-B57B-3CCD91144E26}"/>
              </a:ext>
            </a:extLst>
          </p:cNvPr>
          <p:cNvCxnSpPr>
            <a:cxnSpLocks/>
          </p:cNvCxnSpPr>
          <p:nvPr/>
        </p:nvCxnSpPr>
        <p:spPr>
          <a:xfrm>
            <a:off x="7196624" y="5326663"/>
            <a:ext cx="19053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BC6355-8934-4A54-8DD9-4ED16396D0E3}"/>
              </a:ext>
            </a:extLst>
          </p:cNvPr>
          <p:cNvSpPr txBox="1"/>
          <p:nvPr/>
        </p:nvSpPr>
        <p:spPr>
          <a:xfrm>
            <a:off x="7369340" y="5426420"/>
            <a:ext cx="1669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 2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69AE54C7-F65F-49E8-96DC-745B5D3715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0162" y="4972124"/>
            <a:ext cx="667265" cy="667265"/>
          </a:xfrm>
          <a:prstGeom prst="rect">
            <a:avLst/>
          </a:prstGeom>
        </p:spPr>
      </p:pic>
      <p:pic>
        <p:nvPicPr>
          <p:cNvPr id="25" name="Graphic 24" descr="Stop outline">
            <a:extLst>
              <a:ext uri="{FF2B5EF4-FFF2-40B4-BE49-F238E27FC236}">
                <a16:creationId xmlns:a16="http://schemas.microsoft.com/office/drawing/2014/main" id="{09AF12E9-2F4E-4F81-A615-5D8DFB8DA1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91827" y="5043635"/>
            <a:ext cx="554877" cy="554877"/>
          </a:xfrm>
          <a:prstGeom prst="rect">
            <a:avLst/>
          </a:prstGeom>
        </p:spPr>
      </p:pic>
      <p:pic>
        <p:nvPicPr>
          <p:cNvPr id="27" name="Graphic 26" descr="Snail outline">
            <a:extLst>
              <a:ext uri="{FF2B5EF4-FFF2-40B4-BE49-F238E27FC236}">
                <a16:creationId xmlns:a16="http://schemas.microsoft.com/office/drawing/2014/main" id="{6F19F71E-4842-4E33-9335-4BC72D162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03593" y="4062399"/>
            <a:ext cx="801287" cy="8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7ccf5f1-2e3a-4fef-a1ad-6caec24dabf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07038716A2A149B713C72622D72A5C" ma:contentTypeVersion="12" ma:contentTypeDescription="Create a new document." ma:contentTypeScope="" ma:versionID="199710fe006cf304d90276562b92b2ef">
  <xsd:schema xmlns:xsd="http://www.w3.org/2001/XMLSchema" xmlns:xs="http://www.w3.org/2001/XMLSchema" xmlns:p="http://schemas.microsoft.com/office/2006/metadata/properties" xmlns:ns2="07ccf5f1-2e3a-4fef-a1ad-6caec24dabf6" xmlns:ns3="60e18966-4519-4302-bace-a5d7a2281235" targetNamespace="http://schemas.microsoft.com/office/2006/metadata/properties" ma:root="true" ma:fieldsID="f21c929f94d836d33048975fd6faf02c" ns2:_="" ns3:_="">
    <xsd:import namespace="07ccf5f1-2e3a-4fef-a1ad-6caec24dabf6"/>
    <xsd:import namespace="60e18966-4519-4302-bace-a5d7a22812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cf5f1-2e3a-4fef-a1ad-6caec24da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18966-4519-4302-bace-a5d7a228123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infopath/2007/PartnerControls"/>
    <ds:schemaRef ds:uri="60e18966-4519-4302-bace-a5d7a2281235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07ccf5f1-2e3a-4fef-a1ad-6caec24dabf6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A7705C-5682-4110-9BE1-988E00512C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ccf5f1-2e3a-4fef-a1ad-6caec24dabf6"/>
    <ds:schemaRef ds:uri="60e18966-4519-4302-bace-a5d7a22812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{5EBD01E6-5E28-4BCB-B2D9-37ACB67F9E69}tf10001108_win32</Template>
  <TotalTime>379</TotalTime>
  <Words>172</Words>
  <Application>Microsoft Office PowerPoint</Application>
  <PresentationFormat>Widescreen</PresentationFormat>
  <Paragraphs>55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WelcomeDoc</vt:lpstr>
      <vt:lpstr>Azure Databricks + Azure Data Factory</vt:lpstr>
      <vt:lpstr>Agenda</vt:lpstr>
      <vt:lpstr>Databricks Brasil</vt:lpstr>
      <vt:lpstr>Modern Data Platforms</vt:lpstr>
      <vt:lpstr>Possible Integrations</vt:lpstr>
      <vt:lpstr>Possible Integrations</vt:lpstr>
      <vt:lpstr>Possible Integrations</vt:lpstr>
      <vt:lpstr>Possible Integrations</vt:lpstr>
      <vt:lpstr>Possible Integrations</vt:lpstr>
      <vt:lpstr>Possible Integrations</vt:lpstr>
      <vt:lpstr>Possible Integrations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Brasil</dc:title>
  <dc:creator>Diego Eick Moreira</dc:creator>
  <cp:keywords/>
  <cp:lastModifiedBy>Diego Eick Moreira</cp:lastModifiedBy>
  <cp:revision>6</cp:revision>
  <dcterms:created xsi:type="dcterms:W3CDTF">2020-11-07T15:43:42Z</dcterms:created>
  <dcterms:modified xsi:type="dcterms:W3CDTF">2021-02-02T08:07:26Z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0x010100A907038716A2A149B713C72622D72A5C</vt:lpwstr>
  </property>
</Properties>
</file>