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9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0BA7-7901-41B6-94A9-77728EE7C2F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133A-600F-4FC8-A6EE-D8B74A16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fficient 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0"/>
            <a:ext cx="522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147762"/>
            <a:ext cx="6381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771525"/>
            <a:ext cx="63531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104900"/>
            <a:ext cx="6315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114425"/>
            <a:ext cx="6219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509712"/>
            <a:ext cx="59912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Loudermilk,Brandon</dc:creator>
  <cp:lastModifiedBy>Loudermilk,Brandon</cp:lastModifiedBy>
  <cp:revision>2</cp:revision>
  <dcterms:created xsi:type="dcterms:W3CDTF">2017-05-12T12:41:19Z</dcterms:created>
  <dcterms:modified xsi:type="dcterms:W3CDTF">2017-05-12T13:19:28Z</dcterms:modified>
</cp:coreProperties>
</file>