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5" r:id="rId7"/>
    <p:sldId id="270" r:id="rId8"/>
    <p:sldId id="266" r:id="rId9"/>
    <p:sldId id="267" r:id="rId10"/>
    <p:sldId id="257" r:id="rId11"/>
    <p:sldId id="264" r:id="rId12"/>
  </p:sldIdLst>
  <p:sldSz cx="9144000" cy="5143500" type="screen16x9"/>
  <p:notesSz cx="7315200" cy="96012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Copperplate Gothic Bold" panose="020E0705020206020404" pitchFamily="34" charset="0"/>
      <p:regular r:id="rId18"/>
    </p:embeddedFont>
    <p:embeddedFont>
      <p:font typeface="Wingdings 3" panose="05040102010807070707" pitchFamily="18" charset="2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a55b5f358_0_5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55b5f358_0_6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7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55b5f358_0_8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889731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85864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071968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7800" y="2828380"/>
            <a:ext cx="5459737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9" name="TextBox 8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1204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62487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2799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58135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047082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68526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4071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603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29968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44779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24894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33933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21825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758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318256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52693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7231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Copperplate Gothic Bold" panose="020E0705020206020404" pitchFamily="34" charset="0"/>
              </a:rPr>
              <a:t>King County sales price Analysis for for real estate investor</a:t>
            </a:r>
            <a:endParaRPr sz="4000" dirty="0">
              <a:latin typeface="Copperplate Gothic Bold" panose="020E0705020206020404" pitchFamily="34" charset="0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A</a:t>
            </a:r>
            <a:r>
              <a:rPr lang="en" dirty="0"/>
              <a:t>nalysis by shradha waddepalli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AU" dirty="0"/>
              <a:t>Coefficient of determination : R Squared is between 0-1, higher is better.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AU" dirty="0"/>
              <a:t>MSE : lower the better.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AU"/>
              <a:t> </a:t>
            </a:r>
            <a:endParaRPr lang="en-AU" dirty="0"/>
          </a:p>
          <a:p>
            <a:pPr marL="0" lvl="0" indent="0">
              <a:spcAft>
                <a:spcPts val="1600"/>
              </a:spcAft>
              <a:buNone/>
            </a:pPr>
            <a:endParaRPr lang="en-AU" dirty="0"/>
          </a:p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DA57E0-8D46-72AF-A63B-CFCAAD72B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36" y="3065358"/>
            <a:ext cx="8440328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</a:rPr>
              <a:t>Email:</a:t>
            </a:r>
            <a:r>
              <a:rPr lang="en" sz="2000" dirty="0">
                <a:solidFill>
                  <a:schemeClr val="bg1"/>
                </a:solidFill>
              </a:rPr>
              <a:t> </a:t>
            </a:r>
            <a:r>
              <a:rPr lang="en" sz="2000" u="sng" dirty="0">
                <a:solidFill>
                  <a:schemeClr val="bg1"/>
                </a:solidFill>
              </a:rPr>
              <a:t>shradha.waddepalli@gmail.com</a:t>
            </a:r>
            <a:endParaRPr sz="20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bg1"/>
                </a:solidFill>
              </a:rPr>
              <a:t>GitHub:</a:t>
            </a:r>
            <a:r>
              <a:rPr lang="en" sz="2000" dirty="0">
                <a:solidFill>
                  <a:schemeClr val="bg1"/>
                </a:solidFill>
              </a:rPr>
              <a:t> @shrwad</a:t>
            </a:r>
            <a:endParaRPr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 am creating a model to predict the sales prices for real estate investor in King County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20700" lvl="1" indent="0">
              <a:buSzPts val="2600"/>
              <a:buNone/>
            </a:pPr>
            <a:r>
              <a:rPr lang="en-US" sz="1600" dirty="0"/>
              <a:t>King County dataset has 21,597 rows and 17 columns consisting of important information number of factors such as bedrooms, bathrooms, square foot area etc.</a:t>
            </a:r>
          </a:p>
          <a:p>
            <a:pPr marL="520700" lvl="1" indent="0">
              <a:buSzPts val="2600"/>
              <a:buNone/>
            </a:pPr>
            <a:r>
              <a:rPr lang="en-US" sz="1600" dirty="0"/>
              <a:t>Data cleaning: Square foot basement, year renovated, waterfront and View columns needed to be cleaned to be able to proceed with analysis.</a:t>
            </a:r>
          </a:p>
          <a:p>
            <a:pPr marL="520700" lvl="1" indent="0">
              <a:buSzPts val="2600"/>
              <a:buNone/>
            </a:pPr>
            <a:r>
              <a:rPr lang="en-US" sz="1600" dirty="0"/>
              <a:t>After recognizing continuous variable and discreet variables. I performed One Hot Encoding, which produced additional columns to be a total of 88 columns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EDA- continuous variables</a:t>
            </a:r>
            <a:endParaRPr sz="2800"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71BA0-FE09-EAE8-80BB-9D5776396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07" y="1017725"/>
            <a:ext cx="5643045" cy="3699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EDA- Log transformed and Normalised </a:t>
            </a:r>
            <a:endParaRPr b="1"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AU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4218B-ACB7-7F8D-C065-AC19577F2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802" y="1017725"/>
            <a:ext cx="5950395" cy="40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17B0-338D-6241-E3A3-5DD365D7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Pearson’s correlation &gt;0.6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6F110-C5A2-8B38-CD77-1314C924B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Splitting Train and test with a ratio of 75% - 25% </a:t>
            </a:r>
          </a:p>
          <a:p>
            <a:r>
              <a:rPr lang="en-AU" dirty="0"/>
              <a:t>Created simple regression model with these three variables.</a:t>
            </a:r>
          </a:p>
          <a:p>
            <a:r>
              <a:rPr lang="en-AU" dirty="0"/>
              <a:t>Also predicted values within train and test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04446-3B79-1CD2-C56F-104269CA7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41" y="2198801"/>
            <a:ext cx="3483001" cy="179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7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CF9A-DB32-9410-88AF-978B0C46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Statistical parameters for analysis	</a:t>
            </a:r>
            <a:br>
              <a:rPr lang="en-AU" dirty="0"/>
            </a:br>
            <a:br>
              <a:rPr lang="en-AU" dirty="0"/>
            </a:br>
            <a:r>
              <a:rPr lang="en-AU" sz="2000" dirty="0"/>
              <a:t>R squared</a:t>
            </a:r>
            <a:br>
              <a:rPr lang="en-AU" sz="2000" dirty="0"/>
            </a:br>
            <a:r>
              <a:rPr lang="en-AU" sz="2000" dirty="0"/>
              <a:t>adjusted R squared</a:t>
            </a:r>
            <a:br>
              <a:rPr lang="en-AU" sz="2000" dirty="0"/>
            </a:br>
            <a:r>
              <a:rPr lang="en-AU" sz="2000" dirty="0"/>
              <a:t>Mean squared error</a:t>
            </a:r>
            <a:br>
              <a:rPr lang="en-AU" sz="2000" dirty="0"/>
            </a:br>
            <a:br>
              <a:rPr lang="en-AU" dirty="0"/>
            </a:br>
            <a:r>
              <a:rPr lang="en-AU" dirty="0"/>
              <a:t>Cross Validation to refine model using 10 splits.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31B6-2B50-8EDF-B3BA-89AA3D52F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36977"/>
            <a:ext cx="8520600" cy="3416400"/>
          </a:xfrm>
        </p:spPr>
        <p:txBody>
          <a:bodyPr/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endParaRPr lang="en-US" sz="1600" b="1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endParaRPr lang="en-US" sz="1600" b="1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endParaRPr lang="en-US" sz="1600" b="1"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endParaRPr lang="en-US" sz="1600" b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6022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65F2-E261-EB05-7E65-BF31DF65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" sz="2800" b="1" dirty="0"/>
              <a:t>Simple regression model with three variables</a:t>
            </a:r>
            <a:endParaRPr lang="en-AU" sz="2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17665-68B7-43B3-5F33-79C1FF7A1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Microsoft should produce movies with either of following Directors.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C151A-2D25-B1CF-6760-4AB8949BD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42" y="2214512"/>
            <a:ext cx="764011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01D1-158D-6080-16D8-6E8485B7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F</a:t>
            </a:r>
            <a:r>
              <a:rPr lang="en" b="1" dirty="0"/>
              <a:t>inal model</a:t>
            </a:r>
            <a:endParaRPr lang="en-AU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64AEF-BCCE-FF36-9444-CD70F5F00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dirty="0"/>
              <a:t>Microsoft should get the stories written by either of following Writers or combination of writers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D4508-585A-4CB3-BEF0-487FFD6F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6" y="2019223"/>
            <a:ext cx="8440328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64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1995</TotalTime>
  <Words>256</Words>
  <Application>Microsoft Office PowerPoint</Application>
  <PresentationFormat>On-screen Show (16:9)</PresentationFormat>
  <Paragraphs>32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Wingdings 3</vt:lpstr>
      <vt:lpstr>Copperplate Gothic Bold</vt:lpstr>
      <vt:lpstr>Arial</vt:lpstr>
      <vt:lpstr>Ion</vt:lpstr>
      <vt:lpstr>King County sales price Analysis for for real estate investor</vt:lpstr>
      <vt:lpstr>Business Problem</vt:lpstr>
      <vt:lpstr>Data</vt:lpstr>
      <vt:lpstr>EDA- continuous variables</vt:lpstr>
      <vt:lpstr>EDA- Log transformed and Normalised </vt:lpstr>
      <vt:lpstr>Pearson’s correlation &gt;0.6 variables</vt:lpstr>
      <vt:lpstr>Statistical parameters for analysis   R squared adjusted R squared Mean squared error  Cross Validation to refine model using 10 splits.</vt:lpstr>
      <vt:lpstr>Simple regression model with three variables</vt:lpstr>
      <vt:lpstr>Final model</vt:lpstr>
      <vt:lpstr>Summary</vt:lpstr>
      <vt:lpstr>Thank You!  Email: shradha.waddepalli@gmail.com GitHub: @shrwad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</dc:title>
  <dc:creator>Shachee boddu</dc:creator>
  <cp:lastModifiedBy>Shachee boddu</cp:lastModifiedBy>
  <cp:revision>24</cp:revision>
  <dcterms:modified xsi:type="dcterms:W3CDTF">2022-08-14T07:30:44Z</dcterms:modified>
</cp:coreProperties>
</file>