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68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68300" y="3956050"/>
            <a:ext cx="7404100" cy="22606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Manchester</a:t>
            </a:r>
          </a:p>
          <a:p>
            <a:pPr algn="l"/>
            <a:r>
              <a:rPr lang="en-US" sz="2400" dirty="0" smtClean="0"/>
              <a:t>International Digital </a:t>
            </a:r>
            <a:r>
              <a:rPr lang="en-US" sz="2400" dirty="0" err="1" smtClean="0"/>
              <a:t>Curation</a:t>
            </a:r>
            <a:r>
              <a:rPr lang="en-US" sz="2400" dirty="0" smtClean="0"/>
              <a:t> </a:t>
            </a:r>
            <a:r>
              <a:rPr lang="en-US" sz="2400" dirty="0" smtClean="0"/>
              <a:t>Conference</a:t>
            </a:r>
          </a:p>
          <a:p>
            <a:pPr algn="l"/>
            <a:r>
              <a:rPr lang="en-US" sz="2400" dirty="0" smtClean="0"/>
              <a:t>London, UK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en-US" sz="2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78175" y="-203200"/>
            <a:ext cx="3178175" cy="3176588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1435100"/>
            <a:ext cx="2556425" cy="660269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145354" y="1229159"/>
            <a:ext cx="1578008" cy="1175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60662" y="2267634"/>
            <a:ext cx="2838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1017876"/>
            <a:ext cx="8420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Cranston, Hilmar 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02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5022850"/>
            <a:ext cx="1473200" cy="137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50" y="4719101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283304" y="3643465"/>
            <a:ext cx="1098591" cy="818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454840"/>
            <a:ext cx="1282700" cy="1282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Workshops run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dirty="0" err="1" smtClean="0"/>
              <a:t>Hackathons</a:t>
            </a:r>
            <a:r>
              <a:rPr lang="en-US" dirty="0" smtClean="0"/>
              <a:t> for material development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dirty="0" smtClean="0"/>
              <a:t>Strategy for long term development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730841" y="1654770"/>
            <a:ext cx="2203517" cy="164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1096962"/>
            <a:ext cx="744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r>
              <a:rPr lang="en-US" dirty="0" smtClean="0"/>
              <a:t>Collaboration with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 9-5pm 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473</Words>
  <Application>Microsoft Macintosh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62</cp:revision>
  <dcterms:created xsi:type="dcterms:W3CDTF">2015-02-09T13:36:42Z</dcterms:created>
  <dcterms:modified xsi:type="dcterms:W3CDTF">2015-02-09T23:03:11Z</dcterms:modified>
</cp:coreProperties>
</file>