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2714625"/>
            <a:ext cx="89789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89000" y="4552950"/>
            <a:ext cx="7404100" cy="22606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Digital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3175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4337051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804326" y="4068119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60662" y="2267634"/>
            <a:ext cx="2838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1017876"/>
            <a:ext cx="8420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Cranston, Hilmar 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6185951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610" y="5638800"/>
            <a:ext cx="1098740" cy="109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5022850"/>
            <a:ext cx="2413000" cy="622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Workshops run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dirty="0" err="1" smtClean="0"/>
              <a:t>Hackathons</a:t>
            </a:r>
            <a:r>
              <a:rPr lang="en-US" dirty="0" smtClean="0"/>
              <a:t> for material development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dirty="0" smtClean="0"/>
              <a:t>Strategy for long term development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730841" y="1654770"/>
            <a:ext cx="2203517" cy="164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1096962"/>
            <a:ext cx="744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r>
              <a:rPr lang="en-US" dirty="0" smtClean="0"/>
              <a:t>Collaboration with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 9-5pm 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473</Words>
  <Application>Microsoft Macintosh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68</cp:revision>
  <dcterms:created xsi:type="dcterms:W3CDTF">2015-02-09T13:36:42Z</dcterms:created>
  <dcterms:modified xsi:type="dcterms:W3CDTF">2015-02-09T23:11:04Z</dcterms:modified>
</cp:coreProperties>
</file>