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6494"/>
            <a:ext cx="91059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19200" y="4184650"/>
            <a:ext cx="7404100" cy="22606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4699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6125269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6526" y="5762182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676" y="2267634"/>
            <a:ext cx="255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46500" y="2267634"/>
            <a:ext cx="5436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datacarpentry.org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933950"/>
            <a:ext cx="2413000" cy="622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73" y="5556307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2537" y="6027476"/>
            <a:ext cx="1885153" cy="7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Workshop</a:t>
            </a:r>
            <a:r>
              <a:rPr lang="en-US" sz="2400" b="1" dirty="0" smtClean="0"/>
              <a:t>s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Hackathons</a:t>
            </a:r>
            <a:r>
              <a:rPr lang="en-US" sz="2400" dirty="0" smtClean="0"/>
              <a:t> for material </a:t>
            </a:r>
            <a:r>
              <a:rPr lang="en-US" sz="2400" dirty="0" smtClean="0"/>
              <a:t>development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838" y="4513282"/>
            <a:ext cx="367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Mozilla</a:t>
            </a:r>
            <a:r>
              <a:rPr lang="en-US" dirty="0" smtClean="0"/>
              <a:t> Science Lab sprints July 22-23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Growing demand for workshops 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Working together with Software Carpentry Foundation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Feedback to improve Data Carpentry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Evidence of impact making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18">
            <a:off x="3888276" y="716654"/>
            <a:ext cx="3003859" cy="198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24824">
            <a:off x="4698559" y="2378346"/>
            <a:ext cx="3071296" cy="1712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92308">
            <a:off x="4290337" y="3646967"/>
            <a:ext cx="3351191" cy="23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15171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800" y="1096962"/>
            <a:ext cx="77343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European-wide </a:t>
            </a:r>
            <a:r>
              <a:rPr lang="en-US" dirty="0" err="1" smtClean="0"/>
              <a:t>Hackathons</a:t>
            </a:r>
            <a:r>
              <a:rPr lang="en-US" dirty="0" smtClean="0"/>
              <a:t> for materials development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DC workshops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1</a:t>
            </a:r>
            <a:r>
              <a:rPr lang="en-US" dirty="0" smtClean="0"/>
              <a:t> Instructors training</a:t>
            </a:r>
          </a:p>
          <a:p>
            <a:pPr lvl="1" indent="457200">
              <a:buFont typeface="Wingdings" charset="2"/>
              <a:buChar char="§"/>
            </a:pPr>
            <a:endParaRPr lang="en-US" dirty="0" smtClean="0"/>
          </a:p>
          <a:p>
            <a:pPr indent="457200">
              <a:buFont typeface="Arial"/>
              <a:buChar char="•"/>
            </a:pPr>
            <a:r>
              <a:rPr lang="en-US" dirty="0" smtClean="0"/>
              <a:t>Genomics </a:t>
            </a:r>
            <a:r>
              <a:rPr lang="en-US" dirty="0" smtClean="0"/>
              <a:t>Workshop </a:t>
            </a:r>
            <a:r>
              <a:rPr lang="en-US" dirty="0" err="1" smtClean="0"/>
              <a:t>Hackathon</a:t>
            </a:r>
            <a:r>
              <a:rPr lang="en-US" dirty="0" smtClean="0"/>
              <a:t>: Curriculum </a:t>
            </a:r>
            <a:r>
              <a:rPr lang="en-US" dirty="0" smtClean="0"/>
              <a:t>&amp; Assessment </a:t>
            </a:r>
            <a:r>
              <a:rPr lang="en-US" dirty="0" smtClean="0"/>
              <a:t>Development, </a:t>
            </a:r>
            <a:r>
              <a:rPr lang="en-US" dirty="0" smtClean="0"/>
              <a:t>Cold Spring Harbor </a:t>
            </a:r>
            <a:r>
              <a:rPr lang="en-US" dirty="0" smtClean="0"/>
              <a:t>Laboratory </a:t>
            </a:r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Aim </a:t>
            </a:r>
            <a:r>
              <a:rPr lang="en-US" dirty="0" smtClean="0"/>
              <a:t>for </a:t>
            </a:r>
            <a:r>
              <a:rPr lang="en-US" b="1" dirty="0" smtClean="0"/>
              <a:t>24 workshops </a:t>
            </a:r>
            <a:r>
              <a:rPr lang="en-US" dirty="0" smtClean="0"/>
              <a:t>in the first calendar year (</a:t>
            </a:r>
            <a:r>
              <a:rPr lang="en-US" b="1" dirty="0" smtClean="0"/>
              <a:t>2015</a:t>
            </a:r>
            <a:r>
              <a:rPr lang="en-US" dirty="0" smtClean="0"/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06" y="3545335"/>
            <a:ext cx="1989188" cy="944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167187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February, </a:t>
            </a:r>
            <a:r>
              <a:rPr lang="en-US" sz="2400" dirty="0" smtClean="0"/>
              <a:t>9-5pm 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567</Words>
  <Application>Microsoft Macintosh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106</cp:revision>
  <dcterms:created xsi:type="dcterms:W3CDTF">2015-02-09T13:36:42Z</dcterms:created>
  <dcterms:modified xsi:type="dcterms:W3CDTF">2015-02-10T09:46:43Z</dcterms:modified>
</cp:coreProperties>
</file>