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" y="2267634"/>
            <a:ext cx="43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28421" y="2267634"/>
            <a:ext cx="44550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http://</a:t>
            </a:r>
            <a:r>
              <a:rPr lang="en-US" sz="3200" dirty="0" err="1" smtClean="0"/>
              <a:t>datacarpentry.org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58430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Workshop</a:t>
            </a:r>
            <a:r>
              <a:rPr lang="en-US" dirty="0" smtClean="0"/>
              <a:t>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Hackathons</a:t>
            </a:r>
            <a:r>
              <a:rPr lang="en-US" dirty="0" smtClean="0"/>
              <a:t> for material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  <a:r>
              <a:rPr lang="en-US" dirty="0" smtClean="0"/>
              <a:t>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37430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Collaboration with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502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75</cp:revision>
  <dcterms:created xsi:type="dcterms:W3CDTF">2015-02-09T13:36:42Z</dcterms:created>
  <dcterms:modified xsi:type="dcterms:W3CDTF">2015-02-09T23:19:47Z</dcterms:modified>
</cp:coreProperties>
</file>