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9"/>
  </p:notesMasterIdLst>
  <p:sldIdLst>
    <p:sldId id="262" r:id="rId3"/>
    <p:sldId id="268" r:id="rId4"/>
    <p:sldId id="282" r:id="rId5"/>
    <p:sldId id="264" r:id="rId6"/>
    <p:sldId id="270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81" r:id="rId16"/>
    <p:sldId id="279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C3378-FC59-422B-95A5-D01380E80B5E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5E397-CD00-43DF-867D-7FBE5295A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0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DCE-1700-4174-9586-4AEEEEC47E5E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1BF1-0113-4627-B340-277D4F15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0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DCE-1700-4174-9586-4AEEEEC47E5E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1BF1-0113-4627-B340-277D4F15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DCE-1700-4174-9586-4AEEEEC47E5E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1BF1-0113-4627-B340-277D4F15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24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-animated gradi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7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47"/>
            <a:ext cx="10816168" cy="384175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6" y="5164933"/>
            <a:ext cx="10816867" cy="384175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6" y="5938254"/>
            <a:ext cx="10816867" cy="384175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74" y="3496671"/>
            <a:ext cx="11070167" cy="398668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33" indent="0">
              <a:buNone/>
              <a:defRPr/>
            </a:lvl2pPr>
            <a:lvl3pPr marL="569806" indent="0">
              <a:buNone/>
              <a:defRPr/>
            </a:lvl3pPr>
            <a:lvl4pPr marL="688852" indent="0">
              <a:buNone/>
              <a:defRPr/>
            </a:lvl4pPr>
            <a:lvl5pPr marL="801541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380236" y="410521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31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Slide-green thank you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 userDrawn="1"/>
        </p:nvSpPr>
        <p:spPr>
          <a:xfrm>
            <a:off x="834855" y="3066692"/>
            <a:ext cx="3259792" cy="861736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pPr defTabSz="609407"/>
            <a:r>
              <a:rPr lang="en-US" sz="4800" dirty="0" smtClean="0">
                <a:solidFill>
                  <a:srgbClr val="FFFFFF"/>
                </a:solidFill>
                <a:latin typeface="CiscoSansTT ExtraLight"/>
              </a:rPr>
              <a:t>Thank you.</a:t>
            </a:r>
            <a:endParaRPr lang="en-US" sz="4800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65" name="Rectangle 64"/>
          <p:cNvSpPr>
            <a:spLocks noChangeArrowheads="1"/>
          </p:cNvSpPr>
          <p:nvPr userDrawn="1"/>
        </p:nvSpPr>
        <p:spPr bwMode="black">
          <a:xfrm>
            <a:off x="8381656" y="3801579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6" name="Freeform 65"/>
          <p:cNvSpPr>
            <a:spLocks/>
          </p:cNvSpPr>
          <p:nvPr userDrawn="1"/>
        </p:nvSpPr>
        <p:spPr bwMode="black">
          <a:xfrm>
            <a:off x="9287470" y="3786910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7" name="Freeform 66"/>
          <p:cNvSpPr>
            <a:spLocks/>
          </p:cNvSpPr>
          <p:nvPr userDrawn="1"/>
        </p:nvSpPr>
        <p:spPr bwMode="black">
          <a:xfrm>
            <a:off x="7730779" y="3786910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8" name="Freeform 67"/>
          <p:cNvSpPr>
            <a:spLocks noEditPoints="1"/>
          </p:cNvSpPr>
          <p:nvPr userDrawn="1"/>
        </p:nvSpPr>
        <p:spPr bwMode="black">
          <a:xfrm>
            <a:off x="9900368" y="3786910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9" name="Freeform 68"/>
          <p:cNvSpPr>
            <a:spLocks/>
          </p:cNvSpPr>
          <p:nvPr userDrawn="1"/>
        </p:nvSpPr>
        <p:spPr bwMode="black">
          <a:xfrm>
            <a:off x="8737829" y="3786910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0" name="Freeform 69"/>
          <p:cNvSpPr>
            <a:spLocks/>
          </p:cNvSpPr>
          <p:nvPr userDrawn="1"/>
        </p:nvSpPr>
        <p:spPr bwMode="black">
          <a:xfrm>
            <a:off x="7421630" y="2966700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1" name="Freeform 70"/>
          <p:cNvSpPr>
            <a:spLocks/>
          </p:cNvSpPr>
          <p:nvPr userDrawn="1"/>
        </p:nvSpPr>
        <p:spPr bwMode="black">
          <a:xfrm>
            <a:off x="7832043" y="2763697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2" name="Freeform 71"/>
          <p:cNvSpPr>
            <a:spLocks/>
          </p:cNvSpPr>
          <p:nvPr userDrawn="1"/>
        </p:nvSpPr>
        <p:spPr bwMode="black">
          <a:xfrm>
            <a:off x="8235229" y="2484553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3" name="Freeform 72"/>
          <p:cNvSpPr>
            <a:spLocks/>
          </p:cNvSpPr>
          <p:nvPr userDrawn="1"/>
        </p:nvSpPr>
        <p:spPr bwMode="black">
          <a:xfrm>
            <a:off x="8645641" y="2763689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4" name="Freeform 73"/>
          <p:cNvSpPr>
            <a:spLocks/>
          </p:cNvSpPr>
          <p:nvPr userDrawn="1"/>
        </p:nvSpPr>
        <p:spPr bwMode="black">
          <a:xfrm>
            <a:off x="9046996" y="2966683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5" name="Freeform 74"/>
          <p:cNvSpPr>
            <a:spLocks/>
          </p:cNvSpPr>
          <p:nvPr userDrawn="1"/>
        </p:nvSpPr>
        <p:spPr bwMode="black">
          <a:xfrm>
            <a:off x="9457426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6" name="Freeform 75"/>
          <p:cNvSpPr>
            <a:spLocks/>
          </p:cNvSpPr>
          <p:nvPr userDrawn="1"/>
        </p:nvSpPr>
        <p:spPr bwMode="black">
          <a:xfrm>
            <a:off x="9867842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7" name="Freeform 76"/>
          <p:cNvSpPr>
            <a:spLocks/>
          </p:cNvSpPr>
          <p:nvPr userDrawn="1"/>
        </p:nvSpPr>
        <p:spPr bwMode="black">
          <a:xfrm>
            <a:off x="10271022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8" name="Freeform 77"/>
          <p:cNvSpPr>
            <a:spLocks/>
          </p:cNvSpPr>
          <p:nvPr userDrawn="1"/>
        </p:nvSpPr>
        <p:spPr bwMode="black">
          <a:xfrm>
            <a:off x="10681425" y="2966683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245405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95192" y="2811836"/>
            <a:ext cx="11068957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47273" y="4828047"/>
            <a:ext cx="10816168" cy="384175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46491" y="5164933"/>
            <a:ext cx="10816867" cy="384175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5796" y="5938254"/>
            <a:ext cx="10816867" cy="384175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36774" y="3496671"/>
            <a:ext cx="11070167" cy="398668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33" indent="0">
              <a:buNone/>
              <a:defRPr/>
            </a:lvl2pPr>
            <a:lvl3pPr marL="569806" indent="0">
              <a:buNone/>
              <a:defRPr/>
            </a:lvl3pPr>
            <a:lvl4pPr marL="688852" indent="0">
              <a:buNone/>
              <a:defRPr/>
            </a:lvl4pPr>
            <a:lvl5pPr marL="801541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 userDrawn="1"/>
        </p:nvGrpSpPr>
        <p:grpSpPr>
          <a:xfrm>
            <a:off x="380236" y="410521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038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95192" y="2811836"/>
            <a:ext cx="11068957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47273" y="4828047"/>
            <a:ext cx="10816168" cy="384175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46491" y="5164933"/>
            <a:ext cx="10816867" cy="384175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5796" y="5938254"/>
            <a:ext cx="10816867" cy="384175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36774" y="3496671"/>
            <a:ext cx="11070167" cy="398668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33" indent="0">
              <a:buNone/>
              <a:defRPr/>
            </a:lvl2pPr>
            <a:lvl3pPr marL="569806" indent="0">
              <a:buNone/>
              <a:defRPr/>
            </a:lvl3pPr>
            <a:lvl4pPr marL="688852" indent="0">
              <a:buNone/>
              <a:defRPr/>
            </a:lvl4pPr>
            <a:lvl5pPr marL="801541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 userDrawn="1"/>
        </p:nvGrpSpPr>
        <p:grpSpPr>
          <a:xfrm>
            <a:off x="380236" y="410521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845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7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47"/>
            <a:ext cx="10816168" cy="384175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6" y="5164933"/>
            <a:ext cx="10816867" cy="384175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6" y="5938254"/>
            <a:ext cx="10816867" cy="384175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74" y="3496671"/>
            <a:ext cx="11070167" cy="398668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33" indent="0">
              <a:buNone/>
              <a:defRPr/>
            </a:lvl2pPr>
            <a:lvl3pPr marL="569806" indent="0">
              <a:buNone/>
              <a:defRPr/>
            </a:lvl3pPr>
            <a:lvl4pPr marL="688852" indent="0">
              <a:buNone/>
              <a:defRPr/>
            </a:lvl4pPr>
            <a:lvl5pPr marL="801541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380236" y="410521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67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gradi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7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47"/>
            <a:ext cx="10816168" cy="384175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6" y="5164933"/>
            <a:ext cx="10816867" cy="384175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6" y="5938254"/>
            <a:ext cx="10816867" cy="384175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74" y="3496671"/>
            <a:ext cx="11070167" cy="398668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33" indent="0">
              <a:buNone/>
              <a:defRPr/>
            </a:lvl2pPr>
            <a:lvl3pPr marL="569806" indent="0">
              <a:buNone/>
              <a:defRPr/>
            </a:lvl3pPr>
            <a:lvl4pPr marL="688852" indent="0">
              <a:buNone/>
              <a:defRPr/>
            </a:lvl4pPr>
            <a:lvl5pPr marL="801541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380236" y="410521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07"/>
              <a:endParaRPr lang="en-US" sz="240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30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662" y="4279423"/>
            <a:ext cx="6246489" cy="384175"/>
          </a:xfrm>
          <a:prstGeom prst="rect">
            <a:avLst/>
          </a:prstGeom>
        </p:spPr>
        <p:txBody>
          <a:bodyPr vert="horz" lIns="68568" tIns="34285" rIns="68568" bIns="34285" rtlCol="0">
            <a:noAutofit/>
          </a:bodyPr>
          <a:lstStyle>
            <a:lvl1pPr marL="0" indent="0" algn="l" defTabSz="914232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232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12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pPr defTabSz="609407"/>
            <a:endParaRPr lang="en-US" sz="240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1752" y="3282704"/>
            <a:ext cx="6283409" cy="1022351"/>
          </a:xfrm>
        </p:spPr>
        <p:txBody>
          <a:bodyPr vert="horz" lIns="61709" tIns="34285" rIns="61709" bIns="34285" rtlCol="0" anchor="b" anchorCtr="0">
            <a:noAutofit/>
          </a:bodyPr>
          <a:lstStyle>
            <a:lvl1pPr marL="0" indent="0" algn="l" defTabSz="914232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accent1"/>
                    </a:gs>
                    <a:gs pos="77000">
                      <a:srgbClr val="01BBBB"/>
                    </a:gs>
                    <a:gs pos="100000">
                      <a:schemeClr val="accent6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12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pPr defTabSz="609407"/>
            <a:endParaRPr lang="en-US" sz="240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7387178" y="1917721"/>
            <a:ext cx="3568700" cy="2889251"/>
          </a:xfrm>
          <a:prstGeom prst="rect">
            <a:avLst/>
          </a:prstGeom>
        </p:spPr>
        <p:txBody>
          <a:bodyPr lIns="91412" tIns="45706" rIns="91412" bIns="45706" anchor="ctr" anchorCtr="1"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828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31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 userDrawn="1"/>
        </p:nvSpPr>
        <p:spPr bwMode="white">
          <a:xfrm>
            <a:off x="12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pPr defTabSz="609407"/>
            <a:endParaRPr lang="en-US" sz="240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47" name="Rectangle 3"/>
          <p:cNvSpPr>
            <a:spLocks noChangeArrowheads="1"/>
          </p:cNvSpPr>
          <p:nvPr userDrawn="1"/>
        </p:nvSpPr>
        <p:spPr bwMode="hidden">
          <a:xfrm>
            <a:off x="12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pPr defTabSz="609407"/>
            <a:endParaRPr lang="en-US" sz="240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762121"/>
            <a:ext cx="11068957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9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DCE-1700-4174-9586-4AEEEEC47E5E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1BF1-0113-4627-B340-277D4F15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317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g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750165"/>
            <a:ext cx="11068957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1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750165"/>
            <a:ext cx="11068957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98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73" y="1600210"/>
            <a:ext cx="11546635" cy="4525433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380878" marR="0" indent="-380878" algn="ctr" defTabSz="60940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0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5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ulti_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98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73" y="1600210"/>
            <a:ext cx="11546635" cy="4525433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380878" marR="0" indent="-380878" algn="l" defTabSz="60940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0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68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Multi_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98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73" y="1600210"/>
            <a:ext cx="11546635" cy="4525433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380878" marR="0" indent="-380878" algn="l" defTabSz="60940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0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96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5" y="1666619"/>
            <a:ext cx="11443668" cy="4354712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374529" indent="-29835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20" indent="-287775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636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582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111" indent="-224296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5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6" y="1666619"/>
            <a:ext cx="5559509" cy="4354712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304708" indent="-2285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07" indent="-287775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36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64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4989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87992" y="1666619"/>
            <a:ext cx="5559509" cy="4354712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304708" indent="-2285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07" indent="-287775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36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64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4989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2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27276" y="1666619"/>
            <a:ext cx="5559509" cy="4354712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311056" indent="-2285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18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  <a:p>
            <a:endParaRPr lang="en-US" dirty="0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87992" y="1666619"/>
            <a:ext cx="5559509" cy="4354712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98358" indent="-2285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18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</p:txBody>
      </p:sp>
    </p:spTree>
    <p:extLst>
      <p:ext uri="{BB962C8B-B14F-4D97-AF65-F5344CB8AC3E}">
        <p14:creationId xmlns:p14="http://schemas.microsoft.com/office/powerpoint/2010/main" val="370425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6857483" y="1639744"/>
            <a:ext cx="4830949" cy="44084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defTabSz="609407"/>
            <a:endParaRPr lang="en-US" sz="240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1632" y="1747714"/>
            <a:ext cx="4315968" cy="2440001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114280" indent="-114280" algn="l" defTabSz="914194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rgbClr val="272749"/>
                    </a:gs>
                    <a:gs pos="27000">
                      <a:srgbClr val="272749"/>
                    </a:gs>
                    <a:gs pos="100000">
                      <a:srgbClr val="B8E1D0"/>
                    </a:gs>
                    <a:gs pos="83000">
                      <a:srgbClr val="39BBB9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114280" indent="-114280" algn="l" defTabSz="914194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80" indent="-114280" algn="l" defTabSz="914194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80" indent="-114280" algn="l" defTabSz="914194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80" indent="-114280" algn="l" defTabSz="914194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066398" y="4736592"/>
            <a:ext cx="4434761" cy="338328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1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Pull Quote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7276" y="1666619"/>
            <a:ext cx="5559509" cy="4354712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311056" indent="-2285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7291" indent="-25391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</a:t>
            </a:r>
            <a:br>
              <a:rPr lang="en-US" dirty="0" smtClean="0"/>
            </a:br>
            <a:r>
              <a:rPr lang="en-US" dirty="0" smtClean="0"/>
              <a:t>slide with a pull quote</a:t>
            </a:r>
          </a:p>
          <a:p>
            <a:pPr lvl="1"/>
            <a:r>
              <a:rPr lang="en-US" dirty="0" smtClean="0"/>
              <a:t>This is where all the second level </a:t>
            </a:r>
            <a:br>
              <a:rPr lang="en-US" dirty="0" smtClean="0"/>
            </a:br>
            <a:r>
              <a:rPr lang="en-US" dirty="0" smtClean="0"/>
              <a:t>information goes</a:t>
            </a:r>
          </a:p>
          <a:p>
            <a:pPr lvl="1"/>
            <a:r>
              <a:rPr lang="en-US" dirty="0" smtClean="0"/>
              <a:t>This is another bullet point</a:t>
            </a:r>
          </a:p>
          <a:p>
            <a:r>
              <a:rPr lang="en-US" dirty="0" smtClean="0"/>
              <a:t>First level bullets are 16 points</a:t>
            </a:r>
            <a:br>
              <a:rPr lang="en-US" dirty="0" smtClean="0"/>
            </a:br>
            <a:r>
              <a:rPr lang="en-US" dirty="0" smtClean="0"/>
              <a:t>and use a bullet point</a:t>
            </a:r>
          </a:p>
          <a:p>
            <a:pPr lvl="1"/>
            <a:r>
              <a:rPr lang="en-US" dirty="0" smtClean="0"/>
              <a:t>Second level bullets are 14 points in size</a:t>
            </a:r>
          </a:p>
          <a:p>
            <a:pPr lvl="1"/>
            <a:r>
              <a:rPr lang="en-US" dirty="0" smtClean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366843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6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DCE-1700-4174-9586-4AEEEEC47E5E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1BF1-0113-4627-B340-277D4F15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736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ullet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17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048" y="403341"/>
            <a:ext cx="5340096" cy="838200"/>
          </a:xfrm>
          <a:prstGeom prst="rect">
            <a:avLst/>
          </a:prstGeom>
        </p:spPr>
        <p:txBody>
          <a:bodyPr vert="horz" lIns="61706" tIns="34283" rIns="61706" bIns="34283" rtlCol="0" anchor="t" anchorCtr="0">
            <a:noAutofit/>
          </a:bodyPr>
          <a:lstStyle>
            <a:lvl1pPr algn="l" defTabSz="914194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333" b="0" i="0" kern="1200" spc="-100" baseline="0" dirty="0" smtClean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35397" y="1600200"/>
            <a:ext cx="5340096" cy="4526280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56" indent="-2285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5196" y="1600200"/>
            <a:ext cx="5340096" cy="4526280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56" indent="-2285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429917" y="403341"/>
            <a:ext cx="5340096" cy="841248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0" marR="0" indent="0" algn="l" defTabSz="914194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333" b="0" i="0" kern="1200" spc="-100" baseline="0" dirty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194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34100" y="812815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8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92699" y="100584"/>
            <a:ext cx="3557943" cy="1152144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marR="0" indent="0" algn="l" defTabSz="914194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194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4533" y="100584"/>
            <a:ext cx="3466479" cy="1152144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marR="0" indent="0" algn="l" defTabSz="914194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194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8362945" y="100584"/>
            <a:ext cx="3512211" cy="1152144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marR="0" indent="0" algn="l" defTabSz="914194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194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92699" y="1602098"/>
            <a:ext cx="3557943" cy="4448011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98358" indent="-2285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33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37463" indent="-25391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67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59641" indent="-22218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519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33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048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76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62945" y="1578601"/>
            <a:ext cx="3512211" cy="4448011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28560" indent="-228560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33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9848" indent="-28790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67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63874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519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33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048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76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344533" y="1602098"/>
            <a:ext cx="3466479" cy="4448011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28560" indent="-228560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33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9167" indent="-234875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67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85587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16228" indent="-22852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33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140519" indent="-224296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76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102100" y="812806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089900" y="812806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36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2" y="5820215"/>
            <a:ext cx="9948333" cy="276999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marL="0" indent="0" algn="l" defTabSz="804680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310"/>
            <a:ext cx="10891027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3233" indent="-533233" algn="l">
              <a:lnSpc>
                <a:spcPct val="90000"/>
              </a:lnSpc>
              <a:defRPr sz="8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9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310"/>
            <a:ext cx="10891027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63" indent="-537463" algn="l">
              <a:lnSpc>
                <a:spcPct val="90000"/>
              </a:lnSpc>
              <a:defRPr sz="8000" b="0" i="1" spc="0" baseline="0">
                <a:gradFill flip="none" rotWithShape="1">
                  <a:gsLst>
                    <a:gs pos="0">
                      <a:srgbClr val="272749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5363" y="5820215"/>
            <a:ext cx="9948333" cy="276999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marL="0" indent="0" algn="l" defTabSz="804680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9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2" y="5820215"/>
            <a:ext cx="9948333" cy="276999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marL="0" indent="0" algn="l" defTabSz="804680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310"/>
            <a:ext cx="10891027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63" indent="-537463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1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Quot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2" y="5820215"/>
            <a:ext cx="9948333" cy="276999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marL="0" indent="0" algn="l" defTabSz="804680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310"/>
            <a:ext cx="10891027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63" indent="-537463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0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_Solid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310"/>
            <a:ext cx="11068957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666" b="0" i="1" spc="0" baseline="0">
                <a:solidFill>
                  <a:srgbClr val="272749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35" y="5820215"/>
            <a:ext cx="9948333" cy="276999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marL="0" indent="0" algn="l" defTabSz="804680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2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310"/>
            <a:ext cx="11068957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666" b="0" i="1" spc="0" baseline="0">
                <a:gradFill flip="none" rotWithShape="1">
                  <a:gsLst>
                    <a:gs pos="0">
                      <a:schemeClr val="tx2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35" y="5820215"/>
            <a:ext cx="9948333" cy="276999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marL="0" indent="0" algn="l" defTabSz="804680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2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tement_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310"/>
            <a:ext cx="11068957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666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35" y="5820215"/>
            <a:ext cx="9948333" cy="276999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marL="0" indent="0" algn="l" defTabSz="804680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87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DCE-1700-4174-9586-4AEEEEC47E5E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1BF1-0113-4627-B340-277D4F15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88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940757"/>
            <a:ext cx="11068957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gradFill>
                  <a:gsLst>
                    <a:gs pos="29000">
                      <a:srgbClr val="233754"/>
                    </a:gs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State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940757"/>
            <a:ext cx="11068957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43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940757"/>
            <a:ext cx="11068957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46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8353" y="1918750"/>
            <a:ext cx="5489928" cy="3020519"/>
          </a:xfrm>
        </p:spPr>
        <p:txBody>
          <a:bodyPr vert="horz" lIns="61709" tIns="34285" rIns="61709" bIns="34285" rtlCol="0" anchor="ctr" anchorCtr="0">
            <a:noAutofit/>
          </a:bodyPr>
          <a:lstStyle>
            <a:lvl1pPr marL="0" indent="0" algn="l" defTabSz="914232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3360" y="872691"/>
            <a:ext cx="5193792" cy="5120640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134100" y="812815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6773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7" y="403229"/>
            <a:ext cx="11508439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0" indent="0" algn="ctr">
              <a:buNone/>
              <a:defRPr sz="26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35" y="5820215"/>
            <a:ext cx="9948333" cy="276999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algn="l" defTabSz="804680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95" y="403229"/>
            <a:ext cx="1148695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203" y="1583270"/>
            <a:ext cx="11267015" cy="4057651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0" indent="0" algn="ctr">
              <a:buNone/>
              <a:defRPr sz="2667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35" y="5820215"/>
            <a:ext cx="9948333" cy="276999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marL="0" indent="0" algn="l" defTabSz="804680">
              <a:lnSpc>
                <a:spcPct val="100000"/>
              </a:lnSpc>
              <a:spcBef>
                <a:spcPct val="50000"/>
              </a:spcBef>
              <a:buNone/>
              <a:defRPr lang="en-US" sz="2133" b="0" i="0" kern="1200" dirty="0" smtClean="0">
                <a:solidFill>
                  <a:srgbClr val="FFFFFF"/>
                </a:solidFill>
                <a:latin typeface="+mj-lt"/>
                <a:ea typeface="+mn-ea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16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51" y="5820215"/>
            <a:ext cx="9948333" cy="276999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algn="l" defTabSz="804680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95" y="403229"/>
            <a:ext cx="11509404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vert="horz" lIns="91412" tIns="45706" rIns="91412" bIns="45706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2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vert="horz" lIns="91412" tIns="45706" rIns="91412" bIns="45706">
            <a:noAutofit/>
          </a:bodyPr>
          <a:lstStyle>
            <a:lvl1pPr marL="0" indent="0" algn="ctr">
              <a:buNone/>
              <a:defRPr sz="2667" b="0" i="0">
                <a:solidFill>
                  <a:srgbClr val="FFFFFF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487920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51" y="5820215"/>
            <a:ext cx="9948333" cy="276999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algn="l" defTabSz="804680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rgbClr val="FFFFFF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420402" y="6576168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554190" y="6572066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89410" y="6555492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57469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83" y="1559096"/>
            <a:ext cx="5687483" cy="4294544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90" y="1559096"/>
            <a:ext cx="5355167" cy="4292600"/>
          </a:xfrm>
          <a:prstGeom prst="rect">
            <a:avLst/>
          </a:prstGeom>
        </p:spPr>
        <p:txBody>
          <a:bodyPr vert="horz" lIns="91412" tIns="45706" rIns="91412" bIns="45706">
            <a:noAutofit/>
          </a:bodyPr>
          <a:lstStyle>
            <a:lvl1pPr marL="0" indent="0" algn="ctr">
              <a:buNone/>
              <a:defRPr sz="2667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2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Chart and text_Gradient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83" y="1559096"/>
            <a:ext cx="5687483" cy="4294544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90" y="1559096"/>
            <a:ext cx="5355167" cy="4292600"/>
          </a:xfrm>
          <a:prstGeom prst="rect">
            <a:avLst/>
          </a:prstGeom>
        </p:spPr>
        <p:txBody>
          <a:bodyPr vert="horz" lIns="91412" tIns="45706" rIns="91412" bIns="45706">
            <a:noAutofit/>
          </a:bodyPr>
          <a:lstStyle>
            <a:lvl1pPr marL="0" indent="0" algn="ctr">
              <a:buNone/>
              <a:defRPr sz="2667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44915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94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1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DCE-1700-4174-9586-4AEEEEC47E5E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1BF1-0113-4627-B340-277D4F15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746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462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83" y="1559096"/>
            <a:ext cx="5687483" cy="4294544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9" y="1559096"/>
            <a:ext cx="5353556" cy="4295015"/>
          </a:xfrm>
          <a:prstGeom prst="rect">
            <a:avLst/>
          </a:prstGeom>
        </p:spPr>
        <p:txBody>
          <a:bodyPr vert="horz" lIns="91412" tIns="45706" rIns="91412" bIns="45706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5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ottom title_photo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9" y="1559096"/>
            <a:ext cx="5353556" cy="4295015"/>
          </a:xfrm>
          <a:prstGeom prst="rect">
            <a:avLst/>
          </a:prstGeom>
        </p:spPr>
        <p:txBody>
          <a:bodyPr vert="horz" lIns="91412" tIns="45706" rIns="91412" bIns="45706"/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83" y="1559096"/>
            <a:ext cx="5687483" cy="4294544"/>
          </a:xfrm>
          <a:prstGeom prst="rect">
            <a:avLst/>
          </a:prstGeom>
        </p:spPr>
        <p:txBody>
          <a:bodyPr lIns="91412" tIns="45706" rIns="91412" bIns="45706" anchor="ctr" anchorCtr="0"/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44915" y="403229"/>
            <a:ext cx="11546635" cy="971709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3333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296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ottom title_photo and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9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71367" y="1559096"/>
            <a:ext cx="5353556" cy="4295015"/>
          </a:xfrm>
          <a:prstGeom prst="rect">
            <a:avLst/>
          </a:prstGeom>
        </p:spPr>
        <p:txBody>
          <a:bodyPr vert="horz" lIns="91412" tIns="45706" rIns="91412" bIns="45706">
            <a:noAutofit/>
          </a:bodyPr>
          <a:lstStyle>
            <a:lvl1pPr marL="0" indent="0" algn="ctr">
              <a:buNone/>
              <a:defRPr sz="2667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83" y="1559096"/>
            <a:ext cx="5687483" cy="4294544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349261" y="406404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71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891627" y="311151"/>
            <a:ext cx="4357515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 defTabSz="609407"/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91998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5" tIns="34283" rIns="68565" bIns="34283" rtlCol="0" anchor="ctr" anchorCtr="0">
            <a:normAutofit/>
          </a:bodyPr>
          <a:lstStyle>
            <a:lvl1pPr marL="0" indent="0" algn="ctr" defTabSz="914194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6617" y="311151"/>
            <a:ext cx="43836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 defTabSz="609407"/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785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5" tIns="34283" rIns="68565" bIns="34283" rtlCol="0" anchor="ctr" anchorCtr="0">
            <a:normAutofit/>
          </a:bodyPr>
          <a:lstStyle>
            <a:lvl1pPr marL="0" indent="0" algn="ctr" defTabSz="914194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 defTabSz="609407"/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5" tIns="34283" rIns="68565" bIns="34283" rtlCol="0" anchor="ctr" anchorCtr="0">
            <a:normAutofit/>
          </a:bodyPr>
          <a:lstStyle>
            <a:lvl1pPr marL="0" indent="0" algn="ctr" defTabSz="914194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46639" y="3028982"/>
            <a:ext cx="336421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 defTabSz="609407"/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427765" y="3028982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5" tIns="34283" rIns="68565" bIns="34283" rtlCol="0" anchor="ctr" anchorCtr="0">
            <a:normAutofit/>
          </a:bodyPr>
          <a:lstStyle>
            <a:lvl1pPr marL="0" indent="0" algn="ctr" defTabSz="914194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881968" y="3028982"/>
            <a:ext cx="536716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 defTabSz="609407"/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3877789" y="3028982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5" tIns="34283" rIns="68565" bIns="34283" rtlCol="0" anchor="ctr" anchorCtr="0">
            <a:normAutofit/>
          </a:bodyPr>
          <a:lstStyle>
            <a:lvl1pPr marL="0" indent="0" algn="ctr" defTabSz="914194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9306444" y="1683690"/>
            <a:ext cx="2451640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 defTabSz="609407"/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06444" y="1676421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5" tIns="34283" rIns="68565" bIns="34283" rtlCol="0" anchor="ctr" anchorCtr="0">
            <a:normAutofit/>
          </a:bodyPr>
          <a:lstStyle>
            <a:lvl1pPr marL="0" indent="0" algn="ctr" defTabSz="914194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306444" y="518298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 defTabSz="609407"/>
            <a:endParaRPr lang="en-US" sz="24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9306444" y="518298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5" tIns="34283" rIns="68565" bIns="34283" rtlCol="0" anchor="ctr" anchorCtr="0">
            <a:normAutofit/>
          </a:bodyPr>
          <a:lstStyle>
            <a:lvl1pPr marL="0" indent="0" algn="ctr" defTabSz="914194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 userDrawn="1"/>
        </p:nvSpPr>
        <p:spPr bwMode="ltGray">
          <a:xfrm>
            <a:off x="10420402" y="6576168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11554190" y="6572066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9" name="Rectangle 4"/>
          <p:cNvSpPr>
            <a:spLocks noChangeArrowheads="1"/>
          </p:cNvSpPr>
          <p:nvPr userDrawn="1"/>
        </p:nvSpPr>
        <p:spPr bwMode="ltGray">
          <a:xfrm>
            <a:off x="389410" y="6555492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382215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522512" y="795528"/>
            <a:ext cx="713232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 defTabSz="609407"/>
            <a:endParaRPr lang="en-US" sz="240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2522500" y="4794355"/>
            <a:ext cx="7130069" cy="99637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 defTabSz="609407"/>
            <a:endParaRPr lang="en-US" sz="240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1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91412" tIns="45706" rIns="91412" bIns="45706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505" y="4873439"/>
            <a:ext cx="6765427" cy="838200"/>
          </a:xfrm>
        </p:spPr>
        <p:txBody>
          <a:bodyPr anchor="ctr"/>
          <a:lstStyle>
            <a:lvl1pPr>
              <a:defRPr sz="2667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11554182" y="6549667"/>
            <a:ext cx="287646" cy="2060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7" tIns="41052" rIns="82107" bIns="41052" anchor="b">
            <a:spAutoFit/>
          </a:bodyPr>
          <a:lstStyle/>
          <a:p>
            <a:pPr algn="r" defTabSz="814237"/>
            <a:fld id="{DFCF27A5-1A5B-48D3-A060-2758FFBB1ADD}" type="slidenum">
              <a:rPr lang="en-US" sz="800">
                <a:solidFill>
                  <a:srgbClr val="272848"/>
                </a:solidFill>
              </a:rPr>
              <a:pPr algn="r" defTabSz="814237"/>
              <a:t>‹#›</a:t>
            </a:fld>
            <a:endParaRPr lang="en-US" sz="800" dirty="0">
              <a:solidFill>
                <a:srgbClr val="272848"/>
              </a:solidFill>
            </a:endParaRPr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ltGray">
          <a:xfrm>
            <a:off x="10420402" y="6576168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6" name="Rectangle 7"/>
          <p:cNvSpPr>
            <a:spLocks noChangeArrowheads="1"/>
          </p:cNvSpPr>
          <p:nvPr userDrawn="1"/>
        </p:nvSpPr>
        <p:spPr bwMode="ltGray">
          <a:xfrm>
            <a:off x="11554190" y="6572066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 userDrawn="1"/>
        </p:nvSpPr>
        <p:spPr bwMode="ltGray">
          <a:xfrm>
            <a:off x="389410" y="6555492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306199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1117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 defTabSz="609407"/>
            <a:endParaRPr lang="en-US" sz="240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51117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914232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7467" y="3429000"/>
            <a:ext cx="9345731" cy="1421928"/>
          </a:xfrm>
        </p:spPr>
        <p:txBody>
          <a:bodyPr anchor="t">
            <a:noAutofit/>
          </a:bodyPr>
          <a:lstStyle>
            <a:lvl1pPr marL="0" marR="0" indent="0" algn="l" defTabSz="91423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389410" y="6555519"/>
            <a:ext cx="4560687" cy="20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7" tIns="41052" rIns="82107" bIns="41052" anchor="b" anchorCtr="0">
            <a:spAutoFit/>
          </a:bodyPr>
          <a:lstStyle/>
          <a:p>
            <a:pPr defTabSz="814237"/>
            <a:r>
              <a:rPr lang="en-US" sz="800" dirty="0" smtClean="0">
                <a:solidFill>
                  <a:srgbClr val="272848"/>
                </a:solidFill>
                <a:latin typeface="CiscoSansTT ExtraLight"/>
              </a:rPr>
              <a:t>© 2013  Cisco and/or its affiliates. All rights reserved.</a:t>
            </a:r>
            <a:endParaRPr lang="en-US" sz="800" dirty="0">
              <a:solidFill>
                <a:srgbClr val="272848"/>
              </a:solidFill>
              <a:latin typeface="CiscoSansTT ExtraLigh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11554182" y="6549667"/>
            <a:ext cx="287646" cy="2060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7" tIns="41052" rIns="82107" bIns="41052" anchor="b">
            <a:spAutoFit/>
          </a:bodyPr>
          <a:lstStyle/>
          <a:p>
            <a:pPr algn="r" defTabSz="814237"/>
            <a:fld id="{DFCF27A5-1A5B-48D3-A060-2758FFBB1ADD}" type="slidenum">
              <a:rPr lang="en-US" sz="800">
                <a:solidFill>
                  <a:srgbClr val="272848"/>
                </a:solidFill>
              </a:rPr>
              <a:pPr algn="r" defTabSz="814237"/>
              <a:t>‹#›</a:t>
            </a:fld>
            <a:endParaRPr lang="en-US" sz="800" dirty="0">
              <a:solidFill>
                <a:srgbClr val="272848"/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ltGray">
          <a:xfrm>
            <a:off x="10420402" y="6576168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ltGray">
          <a:xfrm>
            <a:off x="11554190" y="6572066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389410" y="6555492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556009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 defTabSz="609407"/>
            <a:endParaRPr lang="en-US" sz="240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91412" tIns="45706" rIns="91412" bIns="45706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9826" y="729004"/>
            <a:ext cx="5799891" cy="108531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33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354242" y="6555519"/>
            <a:ext cx="4560687" cy="20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7" tIns="41052" rIns="82107" bIns="41052" anchor="b" anchorCtr="0">
            <a:spAutoFit/>
          </a:bodyPr>
          <a:lstStyle/>
          <a:p>
            <a:pPr defTabSz="814237"/>
            <a:r>
              <a:rPr lang="en-US" sz="800" dirty="0" smtClean="0">
                <a:solidFill>
                  <a:srgbClr val="272848"/>
                </a:solidFill>
              </a:rPr>
              <a:t>© 2013  Cisco and/or its affiliates. All rights reserved.</a:t>
            </a:r>
            <a:endParaRPr lang="en-US" sz="800" dirty="0">
              <a:solidFill>
                <a:srgbClr val="272848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11554182" y="6549667"/>
            <a:ext cx="287646" cy="2060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7" tIns="41052" rIns="82107" bIns="41052" anchor="b">
            <a:spAutoFit/>
          </a:bodyPr>
          <a:lstStyle/>
          <a:p>
            <a:pPr algn="r" defTabSz="814237"/>
            <a:fld id="{DFCF27A5-1A5B-48D3-A060-2758FFBB1ADD}" type="slidenum">
              <a:rPr lang="en-US" sz="800">
                <a:solidFill>
                  <a:srgbClr val="272848"/>
                </a:solidFill>
              </a:rPr>
              <a:pPr algn="r" defTabSz="814237"/>
              <a:t>‹#›</a:t>
            </a:fld>
            <a:endParaRPr lang="en-US" sz="800" dirty="0">
              <a:solidFill>
                <a:srgbClr val="272848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10420402" y="6576168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11554190" y="6572066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 userDrawn="1"/>
        </p:nvSpPr>
        <p:spPr bwMode="ltGray">
          <a:xfrm>
            <a:off x="389410" y="6555492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797473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476" y="0"/>
            <a:ext cx="12192000" cy="6858000"/>
          </a:xfrm>
          <a:prstGeom prst="rect">
            <a:avLst/>
          </a:prstGeom>
        </p:spPr>
        <p:txBody>
          <a:bodyPr vert="horz" lIns="91412" tIns="45706" rIns="91412" bIns="45706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025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7" y="320861"/>
            <a:ext cx="11262708" cy="5877827"/>
          </a:xfrm>
          <a:prstGeom prst="rect">
            <a:avLst/>
          </a:prstGeom>
        </p:spPr>
        <p:txBody>
          <a:bodyPr vert="horz" lIns="91412" tIns="45706" rIns="91412" bIns="45706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701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ull bleed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10"/>
            <a:ext cx="12192001" cy="6677887"/>
          </a:xfrm>
          <a:prstGeom prst="rect">
            <a:avLst/>
          </a:prstGeom>
        </p:spPr>
        <p:txBody>
          <a:bodyPr vert="horz" lIns="91412" tIns="45706" rIns="91412" bIns="45706"/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383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DCE-1700-4174-9586-4AEEEEC47E5E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1BF1-0113-4627-B340-277D4F15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235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screen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3889021" y="777240"/>
            <a:ext cx="7865888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65" tIns="34283" rIns="68565" bIns="34283" rtlCol="0" anchor="ctr">
            <a:normAutofit/>
          </a:bodyPr>
          <a:lstStyle>
            <a:lvl1pPr marL="0" indent="0" algn="ctr" defTabSz="914194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37" name="Rectangle 5"/>
          <p:cNvSpPr>
            <a:spLocks noChangeArrowheads="1"/>
          </p:cNvSpPr>
          <p:nvPr userDrawn="1"/>
        </p:nvSpPr>
        <p:spPr bwMode="ltGray">
          <a:xfrm>
            <a:off x="10420402" y="6576168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ltGray">
          <a:xfrm>
            <a:off x="11554190" y="6572066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39" name="Rectangle 4"/>
          <p:cNvSpPr>
            <a:spLocks noChangeArrowheads="1"/>
          </p:cNvSpPr>
          <p:nvPr userDrawn="1"/>
        </p:nvSpPr>
        <p:spPr bwMode="ltGray">
          <a:xfrm>
            <a:off x="389410" y="6555492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564817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5855493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65" tIns="34283" rIns="68565" bIns="34283" rtlCol="0" anchor="ctr">
            <a:normAutofit/>
          </a:bodyPr>
          <a:lstStyle>
            <a:lvl1pPr marL="0" indent="0" algn="ctr" defTabSz="914194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10420402" y="6576168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11554190" y="6572066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389410" y="6555492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400670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982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dient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695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_gradient only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10420402" y="6327990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554190" y="6323890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389410" y="6329724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88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_gradient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378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green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"/>
          <p:cNvGrpSpPr>
            <a:grpSpLocks/>
          </p:cNvGrpSpPr>
          <p:nvPr userDrawn="1"/>
        </p:nvGrpSpPr>
        <p:grpSpPr bwMode="auto">
          <a:xfrm>
            <a:off x="5263915" y="5451769"/>
            <a:ext cx="1654560" cy="879663"/>
            <a:chOff x="384" y="331"/>
            <a:chExt cx="912" cy="485"/>
          </a:xfrm>
        </p:grpSpPr>
        <p:sp>
          <p:nvSpPr>
            <p:cNvPr id="5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626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green thank you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 userDrawn="1"/>
        </p:nvSpPr>
        <p:spPr>
          <a:xfrm>
            <a:off x="834855" y="3066692"/>
            <a:ext cx="3259792" cy="861736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pPr defTabSz="609407"/>
            <a:r>
              <a:rPr lang="en-US" sz="4800" dirty="0" smtClean="0">
                <a:solidFill>
                  <a:srgbClr val="FFFFFF"/>
                </a:solidFill>
                <a:latin typeface="CiscoSansTT ExtraLight"/>
              </a:rPr>
              <a:t>Thank you.</a:t>
            </a:r>
            <a:endParaRPr lang="en-US" sz="4800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65" name="Rectangle 64"/>
          <p:cNvSpPr>
            <a:spLocks noChangeArrowheads="1"/>
          </p:cNvSpPr>
          <p:nvPr userDrawn="1"/>
        </p:nvSpPr>
        <p:spPr bwMode="black">
          <a:xfrm>
            <a:off x="8381656" y="3801579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6" name="Freeform 65"/>
          <p:cNvSpPr>
            <a:spLocks/>
          </p:cNvSpPr>
          <p:nvPr userDrawn="1"/>
        </p:nvSpPr>
        <p:spPr bwMode="black">
          <a:xfrm>
            <a:off x="9287470" y="3786910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7" name="Freeform 66"/>
          <p:cNvSpPr>
            <a:spLocks/>
          </p:cNvSpPr>
          <p:nvPr userDrawn="1"/>
        </p:nvSpPr>
        <p:spPr bwMode="black">
          <a:xfrm>
            <a:off x="7730779" y="3786910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8" name="Freeform 67"/>
          <p:cNvSpPr>
            <a:spLocks noEditPoints="1"/>
          </p:cNvSpPr>
          <p:nvPr userDrawn="1"/>
        </p:nvSpPr>
        <p:spPr bwMode="black">
          <a:xfrm>
            <a:off x="9900368" y="3786910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9" name="Freeform 68"/>
          <p:cNvSpPr>
            <a:spLocks/>
          </p:cNvSpPr>
          <p:nvPr userDrawn="1"/>
        </p:nvSpPr>
        <p:spPr bwMode="black">
          <a:xfrm>
            <a:off x="8737829" y="3786910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0" name="Freeform 69"/>
          <p:cNvSpPr>
            <a:spLocks/>
          </p:cNvSpPr>
          <p:nvPr userDrawn="1"/>
        </p:nvSpPr>
        <p:spPr bwMode="black">
          <a:xfrm>
            <a:off x="7421630" y="2966700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1" name="Freeform 70"/>
          <p:cNvSpPr>
            <a:spLocks/>
          </p:cNvSpPr>
          <p:nvPr userDrawn="1"/>
        </p:nvSpPr>
        <p:spPr bwMode="black">
          <a:xfrm>
            <a:off x="7832043" y="2763697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2" name="Freeform 71"/>
          <p:cNvSpPr>
            <a:spLocks/>
          </p:cNvSpPr>
          <p:nvPr userDrawn="1"/>
        </p:nvSpPr>
        <p:spPr bwMode="black">
          <a:xfrm>
            <a:off x="8235229" y="2484553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3" name="Freeform 72"/>
          <p:cNvSpPr>
            <a:spLocks/>
          </p:cNvSpPr>
          <p:nvPr userDrawn="1"/>
        </p:nvSpPr>
        <p:spPr bwMode="black">
          <a:xfrm>
            <a:off x="8645641" y="2763689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4" name="Freeform 73"/>
          <p:cNvSpPr>
            <a:spLocks/>
          </p:cNvSpPr>
          <p:nvPr userDrawn="1"/>
        </p:nvSpPr>
        <p:spPr bwMode="black">
          <a:xfrm>
            <a:off x="9046996" y="2966683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5" name="Freeform 74"/>
          <p:cNvSpPr>
            <a:spLocks/>
          </p:cNvSpPr>
          <p:nvPr userDrawn="1"/>
        </p:nvSpPr>
        <p:spPr bwMode="black">
          <a:xfrm>
            <a:off x="9457426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6" name="Freeform 75"/>
          <p:cNvSpPr>
            <a:spLocks/>
          </p:cNvSpPr>
          <p:nvPr userDrawn="1"/>
        </p:nvSpPr>
        <p:spPr bwMode="black">
          <a:xfrm>
            <a:off x="9867842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7" name="Freeform 76"/>
          <p:cNvSpPr>
            <a:spLocks/>
          </p:cNvSpPr>
          <p:nvPr userDrawn="1"/>
        </p:nvSpPr>
        <p:spPr bwMode="black">
          <a:xfrm>
            <a:off x="10271022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8" name="Freeform 77"/>
          <p:cNvSpPr>
            <a:spLocks/>
          </p:cNvSpPr>
          <p:nvPr userDrawn="1"/>
        </p:nvSpPr>
        <p:spPr bwMode="black">
          <a:xfrm>
            <a:off x="10681425" y="2966683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143438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/>
          <p:cNvGrpSpPr>
            <a:grpSpLocks/>
          </p:cNvGrpSpPr>
          <p:nvPr userDrawn="1"/>
        </p:nvGrpSpPr>
        <p:grpSpPr bwMode="auto">
          <a:xfrm>
            <a:off x="5263915" y="5451769"/>
            <a:ext cx="1654560" cy="879663"/>
            <a:chOff x="384" y="331"/>
            <a:chExt cx="912" cy="485"/>
          </a:xfrm>
        </p:grpSpPr>
        <p:sp>
          <p:nvSpPr>
            <p:cNvPr id="19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844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_Thank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200" y="1254310"/>
            <a:ext cx="11592009" cy="383823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16000" b="0" i="1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Thanks</a:t>
            </a:r>
            <a:endParaRPr lang="en-US" dirty="0"/>
          </a:p>
        </p:txBody>
      </p:sp>
      <p:grpSp>
        <p:nvGrpSpPr>
          <p:cNvPr id="20" name="Group 5"/>
          <p:cNvGrpSpPr>
            <a:grpSpLocks/>
          </p:cNvGrpSpPr>
          <p:nvPr userDrawn="1"/>
        </p:nvGrpSpPr>
        <p:grpSpPr bwMode="auto">
          <a:xfrm>
            <a:off x="5263915" y="5451769"/>
            <a:ext cx="1654560" cy="879663"/>
            <a:chOff x="384" y="331"/>
            <a:chExt cx="912" cy="485"/>
          </a:xfrm>
        </p:grpSpPr>
        <p:sp>
          <p:nvSpPr>
            <p:cNvPr id="2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19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smtClean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cxnSp>
        <p:nvCxnSpPr>
          <p:cNvPr id="24" name="Straight Connector 23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574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DCE-1700-4174-9586-4AEEEEC47E5E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1BF1-0113-4627-B340-277D4F15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048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red thank 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834855" y="3066692"/>
            <a:ext cx="3259792" cy="861736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pPr defTabSz="609407"/>
            <a:r>
              <a:rPr lang="en-US" sz="4800" dirty="0" smtClean="0">
                <a:solidFill>
                  <a:srgbClr val="FFFFFF"/>
                </a:solidFill>
                <a:latin typeface="CiscoSansTT ExtraLight"/>
              </a:rPr>
              <a:t>Thank you.</a:t>
            </a:r>
            <a:endParaRPr lang="en-US" sz="4800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black">
          <a:xfrm>
            <a:off x="8381656" y="3801579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22" name="Freeform 21"/>
          <p:cNvSpPr>
            <a:spLocks/>
          </p:cNvSpPr>
          <p:nvPr userDrawn="1"/>
        </p:nvSpPr>
        <p:spPr bwMode="black">
          <a:xfrm>
            <a:off x="9287470" y="3786910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23" name="Freeform 22"/>
          <p:cNvSpPr>
            <a:spLocks/>
          </p:cNvSpPr>
          <p:nvPr userDrawn="1"/>
        </p:nvSpPr>
        <p:spPr bwMode="black">
          <a:xfrm>
            <a:off x="7730779" y="3786910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0" name="Freeform 39"/>
          <p:cNvSpPr>
            <a:spLocks noEditPoints="1"/>
          </p:cNvSpPr>
          <p:nvPr userDrawn="1"/>
        </p:nvSpPr>
        <p:spPr bwMode="black">
          <a:xfrm>
            <a:off x="9900368" y="3786910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black">
          <a:xfrm>
            <a:off x="8737829" y="3786910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black">
          <a:xfrm>
            <a:off x="7421630" y="2966700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black">
          <a:xfrm>
            <a:off x="7832043" y="2763697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black">
          <a:xfrm>
            <a:off x="8235229" y="2484553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5" name="Freeform 44"/>
          <p:cNvSpPr>
            <a:spLocks/>
          </p:cNvSpPr>
          <p:nvPr userDrawn="1"/>
        </p:nvSpPr>
        <p:spPr bwMode="black">
          <a:xfrm>
            <a:off x="8645641" y="2763689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6" name="Freeform 45"/>
          <p:cNvSpPr>
            <a:spLocks/>
          </p:cNvSpPr>
          <p:nvPr userDrawn="1"/>
        </p:nvSpPr>
        <p:spPr bwMode="black">
          <a:xfrm>
            <a:off x="9046996" y="2966683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7" name="Freeform 46"/>
          <p:cNvSpPr>
            <a:spLocks/>
          </p:cNvSpPr>
          <p:nvPr userDrawn="1"/>
        </p:nvSpPr>
        <p:spPr bwMode="black">
          <a:xfrm>
            <a:off x="9457426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black">
          <a:xfrm>
            <a:off x="9867842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9" name="Freeform 48"/>
          <p:cNvSpPr>
            <a:spLocks/>
          </p:cNvSpPr>
          <p:nvPr userDrawn="1"/>
        </p:nvSpPr>
        <p:spPr bwMode="black">
          <a:xfrm>
            <a:off x="10271022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50" name="Freeform 49"/>
          <p:cNvSpPr>
            <a:spLocks/>
          </p:cNvSpPr>
          <p:nvPr userDrawn="1"/>
        </p:nvSpPr>
        <p:spPr bwMode="black">
          <a:xfrm>
            <a:off x="10681425" y="2966683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pPr defTabSz="609407"/>
            <a:endParaRPr lang="en-US" sz="2400">
              <a:solidFill>
                <a:srgbClr val="0096D6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340793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27" y="432215"/>
            <a:ext cx="11441231" cy="838200"/>
          </a:xfrm>
          <a:prstGeom prst="rect">
            <a:avLst/>
          </a:prstGeom>
        </p:spPr>
        <p:txBody>
          <a:bodyPr lIns="91420" tIns="45710" rIns="91420" bIns="45710"/>
          <a:lstStyle>
            <a:lvl1pPr algn="l" defTabSz="913131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068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12" y="2130453"/>
            <a:ext cx="10363200" cy="1470025"/>
          </a:xfrm>
          <a:prstGeom prst="rect">
            <a:avLst/>
          </a:prstGeom>
        </p:spPr>
        <p:txBody>
          <a:bodyPr lIns="91420" tIns="45710" rIns="91420" bIns="4571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ltGray">
          <a:xfrm>
            <a:off x="10379547" y="6523857"/>
            <a:ext cx="1054658" cy="2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479" tIns="54735" rIns="109479" bIns="54735" anchor="b">
            <a:spAutoFit/>
          </a:bodyPr>
          <a:lstStyle/>
          <a:p>
            <a:pPr algn="r" defTabSz="1085597"/>
            <a:r>
              <a:rPr lang="en-US" sz="800" dirty="0">
                <a:solidFill>
                  <a:srgbClr val="FFFFFF"/>
                </a:solidFill>
                <a:latin typeface="CiscoSansTT ExtraLight"/>
              </a:rPr>
              <a:t>Cisco Confidential</a:t>
            </a: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335182" y="6526169"/>
            <a:ext cx="4560687" cy="2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479" tIns="54735" rIns="109479" bIns="54735" anchor="b" anchorCtr="0">
            <a:spAutoFit/>
          </a:bodyPr>
          <a:lstStyle/>
          <a:p>
            <a:pPr defTabSz="1085597"/>
            <a:r>
              <a:rPr lang="en-US" sz="800" dirty="0" smtClean="0">
                <a:solidFill>
                  <a:srgbClr val="FFFFFF"/>
                </a:solidFill>
                <a:latin typeface="CiscoSansTT ExtraLight"/>
              </a:rPr>
              <a:t>© 2013 Cisco and/or its affiliates. All rights reserved.</a:t>
            </a:r>
            <a:endParaRPr lang="en-US" sz="800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11527496" y="6518385"/>
            <a:ext cx="339718" cy="233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9479" tIns="54735" rIns="109479" bIns="54735" anchor="b">
            <a:spAutoFit/>
          </a:bodyPr>
          <a:lstStyle/>
          <a:p>
            <a:pPr algn="r" defTabSz="1085597"/>
            <a:fld id="{DFCF27A5-1A5B-48D3-A060-2758FFBB1ADD}" type="slidenum">
              <a:rPr lang="en-US" sz="800">
                <a:solidFill>
                  <a:srgbClr val="FFFFFF"/>
                </a:solidFill>
                <a:latin typeface="CiscoSansTT ExtraLight"/>
              </a:rPr>
              <a:pPr algn="r" defTabSz="1085597"/>
              <a:t>‹#›</a:t>
            </a:fld>
            <a:endParaRPr lang="en-US" sz="800" dirty="0">
              <a:solidFill>
                <a:srgbClr val="FFFFFF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21301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oli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6273" y="3200400"/>
            <a:ext cx="11451815" cy="1371600"/>
          </a:xfrm>
          <a:prstGeom prst="rect">
            <a:avLst/>
          </a:prstGeom>
        </p:spPr>
        <p:txBody>
          <a:bodyPr vert="horz" lIns="73360" tIns="40743" rIns="73360" bIns="40743" rtlCol="0" anchor="b" anchorCtr="0">
            <a:noAutofit/>
          </a:bodyPr>
          <a:lstStyle>
            <a:lvl1pPr>
              <a:defRPr sz="5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19" name="Group 5"/>
          <p:cNvGrpSpPr>
            <a:grpSpLocks/>
          </p:cNvGrpSpPr>
          <p:nvPr/>
        </p:nvGrpSpPr>
        <p:grpSpPr bwMode="auto">
          <a:xfrm>
            <a:off x="455733" y="304803"/>
            <a:ext cx="842035" cy="447676"/>
            <a:chOff x="384" y="331"/>
            <a:chExt cx="912" cy="485"/>
          </a:xfrm>
        </p:grpSpPr>
        <p:sp>
          <p:nvSpPr>
            <p:cNvPr id="20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4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5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3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4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48" name="Rectangle 47"/>
          <p:cNvSpPr/>
          <p:nvPr userDrawn="1"/>
        </p:nvSpPr>
        <p:spPr>
          <a:xfrm>
            <a:off x="303294" y="6248400"/>
            <a:ext cx="11585417" cy="304800"/>
          </a:xfrm>
          <a:prstGeom prst="rect">
            <a:avLst/>
          </a:prstGeom>
          <a:solidFill>
            <a:srgbClr val="0825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00" tIns="45651" rIns="91300" bIns="45651" rtlCol="0" anchor="ctr"/>
          <a:lstStyle/>
          <a:p>
            <a:pPr algn="ctr" defTabSz="1086750"/>
            <a:endParaRPr lang="en-US" sz="2267" dirty="0" smtClean="0">
              <a:solidFill>
                <a:srgbClr val="FFFFFF"/>
              </a:solidFill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2" cstate="email"/>
          <a:srcRect t="7202" b="13899"/>
          <a:stretch/>
        </p:blipFill>
        <p:spPr bwMode="auto">
          <a:xfrm>
            <a:off x="-21708" y="21"/>
            <a:ext cx="12235416" cy="27115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" name="Group 5"/>
          <p:cNvGrpSpPr>
            <a:grpSpLocks/>
          </p:cNvGrpSpPr>
          <p:nvPr/>
        </p:nvGrpSpPr>
        <p:grpSpPr bwMode="auto">
          <a:xfrm>
            <a:off x="455733" y="304803"/>
            <a:ext cx="842035" cy="447676"/>
            <a:chOff x="384" y="331"/>
            <a:chExt cx="912" cy="485"/>
          </a:xfrm>
        </p:grpSpPr>
        <p:sp>
          <p:nvSpPr>
            <p:cNvPr id="47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9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50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51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52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53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54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55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56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57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58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59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60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61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62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67" name="Group 5"/>
          <p:cNvGrpSpPr>
            <a:grpSpLocks/>
          </p:cNvGrpSpPr>
          <p:nvPr userDrawn="1"/>
        </p:nvGrpSpPr>
        <p:grpSpPr bwMode="auto">
          <a:xfrm>
            <a:off x="455733" y="304803"/>
            <a:ext cx="842035" cy="447676"/>
            <a:chOff x="384" y="331"/>
            <a:chExt cx="912" cy="485"/>
          </a:xfrm>
        </p:grpSpPr>
        <p:sp>
          <p:nvSpPr>
            <p:cNvPr id="68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69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0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1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2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3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4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5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6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7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8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9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1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2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305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83" name="Rectangle 82"/>
          <p:cNvSpPr/>
          <p:nvPr userDrawn="1"/>
        </p:nvSpPr>
        <p:spPr>
          <a:xfrm>
            <a:off x="303294" y="6248400"/>
            <a:ext cx="11585417" cy="304800"/>
          </a:xfrm>
          <a:prstGeom prst="rect">
            <a:avLst/>
          </a:prstGeom>
          <a:solidFill>
            <a:srgbClr val="0825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00" tIns="45651" rIns="91300" bIns="45651" rtlCol="0" anchor="ctr"/>
          <a:lstStyle/>
          <a:p>
            <a:pPr algn="ctr" defTabSz="1086750"/>
            <a:endParaRPr lang="en-US" sz="2267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955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_Title only n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73" y="432215"/>
            <a:ext cx="11451815" cy="838200"/>
          </a:xfrm>
        </p:spPr>
        <p:txBody>
          <a:bodyPr/>
          <a:lstStyle>
            <a:lvl1pPr algn="l" defTabSz="91068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96CA4B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ChangeArrowheads="1"/>
          </p:cNvSpPr>
          <p:nvPr userDrawn="1"/>
        </p:nvSpPr>
        <p:spPr bwMode="ltGray">
          <a:xfrm>
            <a:off x="354238" y="6576303"/>
            <a:ext cx="4560687" cy="18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1765" tIns="40885" rIns="81765" bIns="40885" anchor="b" anchorCtr="0">
            <a:spAutoFit/>
          </a:bodyPr>
          <a:lstStyle/>
          <a:p>
            <a:pPr defTabSz="811078"/>
            <a:r>
              <a:rPr lang="en-US" sz="667" dirty="0" smtClean="0">
                <a:solidFill>
                  <a:srgbClr val="C0C0C0"/>
                </a:solidFill>
                <a:latin typeface="CiscoSansTT ExtraLight"/>
              </a:rPr>
              <a:t>© 2013 Cisco and/or its affiliates. All rights reserved.</a:t>
            </a:r>
            <a:endParaRPr lang="en-US" sz="667" dirty="0">
              <a:solidFill>
                <a:srgbClr val="C0C0C0"/>
              </a:solidFill>
              <a:latin typeface="CiscoSansTT ExtraLight"/>
            </a:endParaRPr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571805" y="6574552"/>
            <a:ext cx="862433" cy="18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1765" tIns="40885" rIns="81765" bIns="40885" anchor="b">
            <a:spAutoFit/>
          </a:bodyPr>
          <a:lstStyle/>
          <a:p>
            <a:pPr algn="r" defTabSz="811078"/>
            <a:r>
              <a:rPr lang="en-US" sz="667" dirty="0">
                <a:solidFill>
                  <a:srgbClr val="C0C0C0"/>
                </a:solidFill>
                <a:latin typeface="CiscoSansTT ExtraLight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ltGray">
          <a:xfrm>
            <a:off x="11577325" y="6570467"/>
            <a:ext cx="264513" cy="185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1765" tIns="40885" rIns="81765" bIns="40885" anchor="b">
            <a:spAutoFit/>
          </a:bodyPr>
          <a:lstStyle/>
          <a:p>
            <a:pPr algn="r" defTabSz="811078"/>
            <a:fld id="{DFCF27A5-1A5B-48D3-A060-2758FFBB1ADD}" type="slidenum">
              <a:rPr lang="en-US" sz="667">
                <a:solidFill>
                  <a:srgbClr val="C0C0C0"/>
                </a:solidFill>
                <a:latin typeface="CiscoSansTT ExtraLight"/>
              </a:rPr>
              <a:pPr algn="r" defTabSz="811078"/>
              <a:t>‹#›</a:t>
            </a:fld>
            <a:endParaRPr lang="en-US" sz="667" dirty="0">
              <a:solidFill>
                <a:srgbClr val="C0C0C0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3765848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2688" y="439420"/>
            <a:ext cx="11615905" cy="838200"/>
          </a:xfrm>
        </p:spPr>
        <p:txBody>
          <a:bodyPr/>
          <a:lstStyle>
            <a:lvl1pPr algn="l" defTabSz="91430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rgbClr val="8998FB"/>
                    </a:gs>
                    <a:gs pos="98750">
                      <a:schemeClr val="tx1"/>
                    </a:gs>
                    <a:gs pos="26000">
                      <a:srgbClr val="83BBFF"/>
                    </a:gs>
                  </a:gsLst>
                  <a:lin ang="135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92688" y="1216660"/>
            <a:ext cx="11615905" cy="457200"/>
          </a:xfrm>
          <a:prstGeom prst="rect">
            <a:avLst/>
          </a:prstGeom>
        </p:spPr>
        <p:txBody>
          <a:bodyPr lIns="68580" tIns="34291" rIns="68580" bIns="34291">
            <a:noAutofit/>
          </a:bodyPr>
          <a:lstStyle>
            <a:lvl1pPr marL="0" indent="0">
              <a:buNone/>
              <a:defRPr lang="en-US" sz="2800" kern="1200" spc="-51" baseline="0" dirty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chemeClr val="accent1">
                  <a:lumMod val="40000"/>
                  <a:lumOff val="60000"/>
                </a:schemeClr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Slide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Multi_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 userDrawn="1"/>
        </p:nvGrpSpPr>
        <p:grpSpPr>
          <a:xfrm>
            <a:off x="2" y="1"/>
            <a:ext cx="12192001" cy="6688763"/>
            <a:chOff x="0" y="0"/>
            <a:chExt cx="12188826" cy="6688762"/>
          </a:xfrm>
        </p:grpSpPr>
        <p:pic>
          <p:nvPicPr>
            <p:cNvPr id="12" name="Picture 2" descr="\\.PSF\.Mac\Volumes\FLASH DRIVE\Chambers_Slide_Bkgnd_Fix1.jpg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2188826" cy="6688762"/>
            </a:xfrm>
            <a:prstGeom prst="rect">
              <a:avLst/>
            </a:prstGeom>
            <a:noFill/>
          </p:spPr>
        </p:pic>
        <p:sp>
          <p:nvSpPr>
            <p:cNvPr id="15" name="Rectangle 14"/>
            <p:cNvSpPr/>
            <p:nvPr userDrawn="1"/>
          </p:nvSpPr>
          <p:spPr>
            <a:xfrm>
              <a:off x="1" y="1"/>
              <a:ext cx="12188824" cy="667820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  <a:alpha val="0"/>
                  </a:schemeClr>
                </a:gs>
                <a:gs pos="50000">
                  <a:schemeClr val="tx2">
                    <a:shade val="67500"/>
                    <a:satMod val="115000"/>
                    <a:alpha val="60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07"/>
              <a:endParaRPr lang="en-US" sz="2400" dirty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98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420402" y="6673974"/>
            <a:ext cx="1013799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r>
              <a:rPr lang="en-US" sz="800" dirty="0">
                <a:solidFill>
                  <a:srgbClr val="272848"/>
                </a:solidFill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554190" y="6669846"/>
            <a:ext cx="287638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3" tIns="41051" rIns="82103" bIns="41051" anchor="b">
            <a:spAutoFit/>
          </a:bodyPr>
          <a:lstStyle/>
          <a:p>
            <a:pPr algn="r" defTabSz="814204"/>
            <a:fld id="{DFCF27A5-1A5B-48D3-A060-2758FFBB1ADD}" type="slidenum">
              <a:rPr lang="en-US" sz="800">
                <a:solidFill>
                  <a:srgbClr val="272848"/>
                </a:solidFill>
                <a:cs typeface="CiscoSans Thin"/>
              </a:rPr>
              <a:pPr algn="r" defTabSz="814204"/>
              <a:t>‹#›</a:t>
            </a:fld>
            <a:endParaRPr lang="en-US" sz="800" dirty="0">
              <a:solidFill>
                <a:srgbClr val="272848"/>
              </a:solidFill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89410" y="6675708"/>
            <a:ext cx="4560687" cy="20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3" tIns="41051" rIns="82103" bIns="41051" anchor="b" anchorCtr="0">
            <a:spAutoFit/>
          </a:bodyPr>
          <a:lstStyle/>
          <a:p>
            <a:pPr defTabSz="814204"/>
            <a:r>
              <a:rPr lang="en-US" sz="800" dirty="0" smtClean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43094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DCE-1700-4174-9586-4AEEEEC47E5E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1BF1-0113-4627-B340-277D4F15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4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6DCE-1700-4174-9586-4AEEEEC47E5E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1BF1-0113-4627-B340-277D4F15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5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9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47.xml"/><Relationship Id="rId42" Type="http://schemas.openxmlformats.org/officeDocument/2006/relationships/slideLayout" Target="../slideLayouts/slideLayout55.xml"/><Relationship Id="rId47" Type="http://schemas.openxmlformats.org/officeDocument/2006/relationships/slideLayout" Target="../slideLayouts/slideLayout60.xml"/><Relationship Id="rId50" Type="http://schemas.openxmlformats.org/officeDocument/2006/relationships/slideLayout" Target="../slideLayouts/slideLayout63.xml"/><Relationship Id="rId55" Type="http://schemas.openxmlformats.org/officeDocument/2006/relationships/slideLayout" Target="../slideLayouts/slideLayout68.xml"/><Relationship Id="rId6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54.xml"/><Relationship Id="rId54" Type="http://schemas.openxmlformats.org/officeDocument/2006/relationships/slideLayout" Target="../slideLayouts/slideLayout67.xml"/><Relationship Id="rId6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50.xml"/><Relationship Id="rId40" Type="http://schemas.openxmlformats.org/officeDocument/2006/relationships/slideLayout" Target="../slideLayouts/slideLayout53.xml"/><Relationship Id="rId45" Type="http://schemas.openxmlformats.org/officeDocument/2006/relationships/slideLayout" Target="../slideLayouts/slideLayout58.xml"/><Relationship Id="rId53" Type="http://schemas.openxmlformats.org/officeDocument/2006/relationships/slideLayout" Target="../slideLayouts/slideLayout66.xml"/><Relationship Id="rId58" Type="http://schemas.openxmlformats.org/officeDocument/2006/relationships/slideLayout" Target="../slideLayouts/slideLayout71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36" Type="http://schemas.openxmlformats.org/officeDocument/2006/relationships/slideLayout" Target="../slideLayouts/slideLayout49.xml"/><Relationship Id="rId49" Type="http://schemas.openxmlformats.org/officeDocument/2006/relationships/slideLayout" Target="../slideLayouts/slideLayout62.xml"/><Relationship Id="rId57" Type="http://schemas.openxmlformats.org/officeDocument/2006/relationships/slideLayout" Target="../slideLayouts/slideLayout70.xml"/><Relationship Id="rId61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4" Type="http://schemas.openxmlformats.org/officeDocument/2006/relationships/slideLayout" Target="../slideLayouts/slideLayout57.xml"/><Relationship Id="rId52" Type="http://schemas.openxmlformats.org/officeDocument/2006/relationships/slideLayout" Target="../slideLayouts/slideLayout65.xml"/><Relationship Id="rId6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8.xml"/><Relationship Id="rId43" Type="http://schemas.openxmlformats.org/officeDocument/2006/relationships/slideLayout" Target="../slideLayouts/slideLayout56.xml"/><Relationship Id="rId48" Type="http://schemas.openxmlformats.org/officeDocument/2006/relationships/slideLayout" Target="../slideLayouts/slideLayout61.xml"/><Relationship Id="rId56" Type="http://schemas.openxmlformats.org/officeDocument/2006/relationships/slideLayout" Target="../slideLayouts/slideLayout69.xml"/><Relationship Id="rId64" Type="http://schemas.openxmlformats.org/officeDocument/2006/relationships/theme" Target="../theme/theme2.xml"/><Relationship Id="rId8" Type="http://schemas.openxmlformats.org/officeDocument/2006/relationships/slideLayout" Target="../slideLayouts/slideLayout21.xml"/><Relationship Id="rId51" Type="http://schemas.openxmlformats.org/officeDocument/2006/relationships/slideLayout" Target="../slideLayouts/slideLayout64.xml"/><Relationship Id="rId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46.xml"/><Relationship Id="rId38" Type="http://schemas.openxmlformats.org/officeDocument/2006/relationships/slideLayout" Target="../slideLayouts/slideLayout51.xml"/><Relationship Id="rId46" Type="http://schemas.openxmlformats.org/officeDocument/2006/relationships/slideLayout" Target="../slideLayouts/slideLayout59.xml"/><Relationship Id="rId59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36DCE-1700-4174-9586-4AEEEEC47E5E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51BF1-0113-4627-B340-277D4F15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9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72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347505" y="454877"/>
            <a:ext cx="11545824" cy="975360"/>
          </a:xfrm>
          <a:prstGeom prst="rect">
            <a:avLst/>
          </a:prstGeom>
        </p:spPr>
        <p:txBody>
          <a:bodyPr vert="horz" lIns="91416" tIns="45708" rIns="91416" bIns="45708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20394" y="6327988"/>
            <a:ext cx="1013807" cy="20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7" tIns="41052" rIns="82107" bIns="41052" anchor="b">
            <a:spAutoFit/>
          </a:bodyPr>
          <a:lstStyle/>
          <a:p>
            <a:pPr algn="r" defTabSz="814237"/>
            <a:r>
              <a:rPr lang="en-US" sz="800" dirty="0">
                <a:solidFill>
                  <a:srgbClr val="231F20"/>
                </a:solidFill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4182" y="6323887"/>
            <a:ext cx="287646" cy="2060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7" tIns="41052" rIns="82107" bIns="41052" anchor="b">
            <a:spAutoFit/>
          </a:bodyPr>
          <a:lstStyle/>
          <a:p>
            <a:pPr algn="r" defTabSz="814237"/>
            <a:fld id="{DFCF27A5-1A5B-48D3-A060-2758FFBB1ADD}" type="slidenum">
              <a:rPr lang="en-US" sz="800">
                <a:solidFill>
                  <a:srgbClr val="231F20"/>
                </a:solidFill>
                <a:cs typeface="CiscoSans Thin"/>
              </a:rPr>
              <a:pPr algn="r" defTabSz="814237"/>
              <a:t>‹#›</a:t>
            </a:fld>
            <a:endParaRPr lang="en-US" sz="800" dirty="0">
              <a:solidFill>
                <a:srgbClr val="231F20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409" y="6329721"/>
            <a:ext cx="4560687" cy="20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7" tIns="41052" rIns="82107" bIns="41052" anchor="b" anchorCtr="0">
            <a:spAutoFit/>
          </a:bodyPr>
          <a:lstStyle/>
          <a:p>
            <a:pPr defTabSz="814237"/>
            <a:r>
              <a:rPr lang="en-US" sz="800" dirty="0" smtClean="0">
                <a:solidFill>
                  <a:srgbClr val="231F20"/>
                </a:solidFill>
                <a:cs typeface="CiscoSans Thin"/>
              </a:rPr>
              <a:t>© 2013-2014  Cisco and/or its affiliates. All rights reserved.</a:t>
            </a:r>
            <a:endParaRPr lang="en-US" sz="800" dirty="0">
              <a:solidFill>
                <a:srgbClr val="231F20"/>
              </a:solidFill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2" y="6771411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17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99" r:id="rId36"/>
    <p:sldLayoutId id="2147483700" r:id="rId37"/>
    <p:sldLayoutId id="2147483701" r:id="rId38"/>
    <p:sldLayoutId id="2147483702" r:id="rId39"/>
    <p:sldLayoutId id="2147483703" r:id="rId40"/>
    <p:sldLayoutId id="2147483704" r:id="rId41"/>
    <p:sldLayoutId id="2147483705" r:id="rId42"/>
    <p:sldLayoutId id="2147483706" r:id="rId43"/>
    <p:sldLayoutId id="2147483707" r:id="rId44"/>
    <p:sldLayoutId id="2147483708" r:id="rId45"/>
    <p:sldLayoutId id="2147483709" r:id="rId46"/>
    <p:sldLayoutId id="2147483710" r:id="rId47"/>
    <p:sldLayoutId id="2147483711" r:id="rId48"/>
    <p:sldLayoutId id="2147483712" r:id="rId49"/>
    <p:sldLayoutId id="2147483713" r:id="rId50"/>
    <p:sldLayoutId id="2147483714" r:id="rId51"/>
    <p:sldLayoutId id="2147483715" r:id="rId52"/>
    <p:sldLayoutId id="2147483716" r:id="rId53"/>
    <p:sldLayoutId id="2147483717" r:id="rId54"/>
    <p:sldLayoutId id="2147483718" r:id="rId55"/>
    <p:sldLayoutId id="2147483719" r:id="rId56"/>
    <p:sldLayoutId id="2147483720" r:id="rId57"/>
    <p:sldLayoutId id="2147483721" r:id="rId58"/>
    <p:sldLayoutId id="2147483722" r:id="rId59"/>
    <p:sldLayoutId id="2147483723" r:id="rId60"/>
    <p:sldLayoutId id="2147483724" r:id="rId61"/>
    <p:sldLayoutId id="2147483725" r:id="rId62"/>
    <p:sldLayoutId id="2147483726" r:id="rId63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270" rtl="0" eaLnBrk="1" latinLnBrk="0" hangingPunct="1">
        <a:lnSpc>
          <a:spcPct val="80000"/>
        </a:lnSpc>
        <a:spcBef>
          <a:spcPct val="0"/>
        </a:spcBef>
        <a:buNone/>
        <a:defRPr lang="en-US" sz="3333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228569" indent="-228569" algn="l" defTabSz="914270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479868" indent="-287921" algn="l" defTabSz="914270" rtl="0" eaLnBrk="1" latinLnBrk="0" hangingPunct="1">
        <a:lnSpc>
          <a:spcPct val="95000"/>
        </a:lnSpc>
        <a:spcBef>
          <a:spcPts val="800"/>
        </a:spcBef>
        <a:buClr>
          <a:schemeClr val="tx2"/>
        </a:buClr>
        <a:buFont typeface="Arial"/>
        <a:buChar char="•"/>
        <a:defRPr lang="en-US" sz="1867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575842" indent="-228538" algn="l" defTabSz="914270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671815" indent="-228538" algn="l" defTabSz="914270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467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767789" indent="-228538" algn="l" defTabSz="914270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467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1151683" indent="-228569" algn="l" defTabSz="914270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657" indent="-228538" algn="l" defTabSz="914270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947" indent="0" algn="l" defTabSz="91427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50" indent="-228569" algn="l" defTabSz="9142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7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7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270" algn="l" defTabSz="91427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4" algn="l" defTabSz="91427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2" algn="l" defTabSz="91427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2" algn="l" defTabSz="91427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3" algn="l" defTabSz="91427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7" algn="l" defTabSz="91427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5" algn="l" defTabSz="91427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db-build.cisco.com/gerrit/NDBMigration" TargetMode="Externa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72749"/>
            </a:gs>
            <a:gs pos="79000">
              <a:srgbClr val="32BEBD">
                <a:alpha val="78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Cisco Nexus Data Broker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Migration </a:t>
            </a:r>
            <a:r>
              <a:rPr lang="en-US" dirty="0"/>
              <a:t>Project from Open Flow to NXAPI</a:t>
            </a:r>
          </a:p>
        </p:txBody>
      </p:sp>
    </p:spTree>
    <p:extLst>
      <p:ext uri="{BB962C8B-B14F-4D97-AF65-F5344CB8AC3E}">
        <p14:creationId xmlns:p14="http://schemas.microsoft.com/office/powerpoint/2010/main" val="1444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defTabSz="914400"/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                                    Migration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log file</a:t>
            </a:r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2729" y="1213431"/>
            <a:ext cx="8365228" cy="4882081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151910"/>
              </p:ext>
            </p:extLst>
          </p:nvPr>
        </p:nvGraphicFramePr>
        <p:xfrm>
          <a:off x="8258175" y="2994025"/>
          <a:ext cx="45640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Packager Shell Object" showAsIcon="1" r:id="rId4" imgW="1487880" imgH="467640" progId="Package">
                  <p:embed/>
                </p:oleObj>
              </mc:Choice>
              <mc:Fallback>
                <p:oleObj name="Packager Shell Object" showAsIcon="1" r:id="rId4" imgW="1487880" imgH="467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58175" y="2994025"/>
                        <a:ext cx="4564063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28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                               Migration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Sample Report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507939"/>
              </p:ext>
            </p:extLst>
          </p:nvPr>
        </p:nvGraphicFramePr>
        <p:xfrm>
          <a:off x="1844640" y="2224331"/>
          <a:ext cx="8415337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Packager Shell Object" showAsIcon="1" r:id="rId3" imgW="2924280" imgH="421920" progId="Package">
                  <p:embed/>
                </p:oleObj>
              </mc:Choice>
              <mc:Fallback>
                <p:oleObj name="Packager Shell Object" showAsIcon="1" r:id="rId3" imgW="2924280" imgH="421920" progId="Package">
                  <p:embed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4640" y="2224331"/>
                        <a:ext cx="8415337" cy="145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84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                        What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happens when script fails?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911" y="985957"/>
            <a:ext cx="11546635" cy="4525433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1600" dirty="0"/>
              <a:t>If </a:t>
            </a:r>
            <a:r>
              <a:rPr lang="en-US" sz="1600" dirty="0" err="1"/>
              <a:t>revertFlag</a:t>
            </a:r>
            <a:r>
              <a:rPr lang="en-US" sz="1600" dirty="0"/>
              <a:t> is set to 1, upon failure in any steps, NDB and device </a:t>
            </a:r>
            <a:r>
              <a:rPr lang="en-US" sz="1600" dirty="0" smtClean="0"/>
              <a:t>configurations </a:t>
            </a:r>
            <a:r>
              <a:rPr lang="en-US" sz="1600" dirty="0"/>
              <a:t>are reverted back to </a:t>
            </a:r>
            <a:r>
              <a:rPr lang="en-US" sz="1600" dirty="0" smtClean="0"/>
              <a:t>old NDB </a:t>
            </a:r>
            <a:r>
              <a:rPr lang="en-US" sz="1600" dirty="0"/>
              <a:t>version </a:t>
            </a:r>
            <a:r>
              <a:rPr lang="en-US" sz="1600" dirty="0" smtClean="0"/>
              <a:t>along with OF </a:t>
            </a:r>
            <a:r>
              <a:rPr lang="en-US" sz="1600" dirty="0"/>
              <a:t>device </a:t>
            </a:r>
            <a:r>
              <a:rPr lang="en-US" sz="1600" dirty="0" smtClean="0"/>
              <a:t>configurations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16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600" dirty="0"/>
              <a:t>If </a:t>
            </a:r>
            <a:r>
              <a:rPr lang="en-US" sz="1600" dirty="0" err="1"/>
              <a:t>revertFlag</a:t>
            </a:r>
            <a:r>
              <a:rPr lang="en-US" sz="1600" dirty="0"/>
              <a:t> is set to 0, below is </a:t>
            </a:r>
            <a:r>
              <a:rPr lang="en-US" sz="1600" dirty="0" smtClean="0"/>
              <a:t>behavior.</a:t>
            </a:r>
          </a:p>
          <a:p>
            <a:pPr marL="0" indent="0" algn="l"/>
            <a:endParaRPr lang="en-US" sz="1600" dirty="0"/>
          </a:p>
          <a:p>
            <a:pPr marL="0" indent="0" algn="l"/>
            <a:r>
              <a:rPr lang="en-US" sz="1600" dirty="0" smtClean="0"/>
              <a:t>          </a:t>
            </a:r>
            <a:r>
              <a:rPr lang="en-US" sz="1400" dirty="0" smtClean="0"/>
              <a:t>NDB </a:t>
            </a:r>
            <a:r>
              <a:rPr lang="en-US" sz="1400" dirty="0"/>
              <a:t>upgrade failure – reverted back to initial NDB</a:t>
            </a:r>
          </a:p>
          <a:p>
            <a:pPr marL="0" indent="0" algn="l"/>
            <a:r>
              <a:rPr lang="en-US" sz="1400" dirty="0"/>
              <a:t>           NDB export failure – reverted back to initial NDB</a:t>
            </a:r>
          </a:p>
          <a:p>
            <a:pPr marL="0" indent="0" algn="l"/>
            <a:r>
              <a:rPr lang="en-US" sz="1400" dirty="0"/>
              <a:t>           NDB clean up failure – reverted back to initial NDB</a:t>
            </a:r>
          </a:p>
          <a:p>
            <a:pPr marL="0" indent="0" algn="l"/>
            <a:r>
              <a:rPr lang="en-US" sz="1400" dirty="0"/>
              <a:t>           Device conversion failure – script run will continue and state for failed device will be “FAIL”</a:t>
            </a:r>
          </a:p>
          <a:p>
            <a:pPr marL="0" indent="0" algn="l"/>
            <a:r>
              <a:rPr lang="en-US" sz="1400" dirty="0"/>
              <a:t>           NDB import failure – script run will continue and state for failed device will be “FAIL”.</a:t>
            </a:r>
          </a:p>
          <a:p>
            <a:pPr algn="l"/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64910" y="4091192"/>
            <a:ext cx="115466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cs typeface="CiscoSans ExtraLight"/>
              </a:rPr>
              <a:t>User can do a rerun when script run fails as below.</a:t>
            </a:r>
          </a:p>
          <a:p>
            <a:endParaRPr lang="en-US" sz="1600" dirty="0">
              <a:solidFill>
                <a:schemeClr val="tx2"/>
              </a:solidFill>
              <a:cs typeface="CiscoSans ExtraLight"/>
            </a:endParaRPr>
          </a:p>
          <a:p>
            <a:r>
              <a:rPr lang="en-US" sz="1600" dirty="0">
                <a:solidFill>
                  <a:schemeClr val="tx2"/>
                </a:solidFill>
                <a:cs typeface="CiscoSans ExtraLight"/>
              </a:rPr>
              <a:t>python NDBMigration.py –rerun &lt;</a:t>
            </a:r>
            <a:r>
              <a:rPr lang="en-US" sz="1600" dirty="0" err="1">
                <a:solidFill>
                  <a:schemeClr val="tx2"/>
                </a:solidFill>
                <a:cs typeface="CiscoSans ExtraLight"/>
              </a:rPr>
              <a:t>failedjobid</a:t>
            </a:r>
            <a:r>
              <a:rPr lang="en-US" sz="1600" dirty="0">
                <a:solidFill>
                  <a:schemeClr val="tx2"/>
                </a:solidFill>
                <a:cs typeface="CiscoSans ExtraLight"/>
              </a:rPr>
              <a:t>&gt;</a:t>
            </a:r>
          </a:p>
          <a:p>
            <a:endParaRPr lang="en-US" sz="1600" dirty="0">
              <a:solidFill>
                <a:schemeClr val="tx2"/>
              </a:solidFill>
              <a:cs typeface="CiscoSans ExtraLight"/>
            </a:endParaRPr>
          </a:p>
          <a:p>
            <a:r>
              <a:rPr lang="en-US" sz="1600" dirty="0">
                <a:solidFill>
                  <a:schemeClr val="tx2"/>
                </a:solidFill>
                <a:cs typeface="CiscoSans ExtraLight"/>
              </a:rPr>
              <a:t>Ex: </a:t>
            </a:r>
            <a:r>
              <a:rPr lang="en-US" sz="1600" i="1" dirty="0">
                <a:solidFill>
                  <a:schemeClr val="tx2"/>
                </a:solidFill>
                <a:cs typeface="CiscoSans ExtraLight"/>
              </a:rPr>
              <a:t>python NDBMigration.py –rerun  job.2018Aug07_04:49:39</a:t>
            </a:r>
          </a:p>
          <a:p>
            <a:endParaRPr lang="en-US" sz="1600" dirty="0">
              <a:solidFill>
                <a:schemeClr val="tx2"/>
              </a:solidFill>
              <a:cs typeface="CiscoSans Extra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cs typeface="CiscoSans ExtraLight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cs typeface="CiscoSans ExtraLight"/>
              </a:rPr>
              <a:t> </a:t>
            </a:r>
            <a:r>
              <a:rPr lang="en-US" sz="1600" dirty="0">
                <a:solidFill>
                  <a:schemeClr val="tx2"/>
                </a:solidFill>
                <a:cs typeface="CiscoSans ExtraLight"/>
              </a:rPr>
              <a:t>Rerun will create a  new </a:t>
            </a:r>
            <a:r>
              <a:rPr lang="en-US" sz="1600" dirty="0" err="1">
                <a:solidFill>
                  <a:schemeClr val="tx2"/>
                </a:solidFill>
                <a:cs typeface="CiscoSans ExtraLight"/>
              </a:rPr>
              <a:t>jobid</a:t>
            </a:r>
            <a:r>
              <a:rPr lang="en-US" sz="1600" dirty="0">
                <a:solidFill>
                  <a:schemeClr val="tx2"/>
                </a:solidFill>
                <a:cs typeface="CiscoSans ExtraLight"/>
              </a:rPr>
              <a:t> and the script will start from the place where it failed. </a:t>
            </a:r>
          </a:p>
        </p:txBody>
      </p:sp>
    </p:spTree>
    <p:extLst>
      <p:ext uri="{BB962C8B-B14F-4D97-AF65-F5344CB8AC3E}">
        <p14:creationId xmlns:p14="http://schemas.microsoft.com/office/powerpoint/2010/main" val="197052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                                           FAQ’s</a:t>
            </a:r>
            <a:endParaRPr lang="en-US" sz="24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97" y="992937"/>
            <a:ext cx="11546635" cy="4525433"/>
          </a:xfrm>
        </p:spPr>
        <p:txBody>
          <a:bodyPr/>
          <a:lstStyle/>
          <a:p>
            <a:pPr algn="l"/>
            <a:r>
              <a:rPr lang="en-IN" sz="1600" b="1" dirty="0" smtClean="0"/>
              <a:t>1) If </a:t>
            </a:r>
            <a:r>
              <a:rPr lang="en-IN" sz="1600" b="1" dirty="0"/>
              <a:t>user hit any proxy issue while adding device user has to unset proxy which is configured .Steps-</a:t>
            </a:r>
            <a:endParaRPr lang="en-IN" sz="1600" dirty="0"/>
          </a:p>
          <a:p>
            <a:pPr marL="0" indent="0" algn="l"/>
            <a:r>
              <a:rPr lang="en-IN" sz="1600" dirty="0" smtClean="0"/>
              <a:t>      unset </a:t>
            </a:r>
            <a:r>
              <a:rPr lang="en-IN" sz="1600" dirty="0" err="1"/>
              <a:t>http_proxy</a:t>
            </a:r>
            <a:endParaRPr lang="en-IN" sz="1600" dirty="0"/>
          </a:p>
          <a:p>
            <a:pPr marL="0" indent="0" algn="l"/>
            <a:r>
              <a:rPr lang="en-IN" sz="1600" dirty="0" smtClean="0"/>
              <a:t>      unset </a:t>
            </a:r>
            <a:r>
              <a:rPr lang="en-IN" sz="1600" dirty="0" err="1"/>
              <a:t>https_proxy</a:t>
            </a:r>
            <a:endParaRPr lang="en-IN" sz="1600" dirty="0"/>
          </a:p>
          <a:p>
            <a:pPr algn="l"/>
            <a:r>
              <a:rPr lang="en-IN" sz="1600" dirty="0" smtClean="0"/>
              <a:t>      JAVA_HOME </a:t>
            </a:r>
            <a:r>
              <a:rPr lang="en-IN" sz="1600" dirty="0"/>
              <a:t>variable needs to be set in NDB </a:t>
            </a:r>
            <a:r>
              <a:rPr lang="en-IN" sz="1600" dirty="0" smtClean="0"/>
              <a:t>server in /</a:t>
            </a:r>
            <a:r>
              <a:rPr lang="en-IN" sz="1600" dirty="0" err="1" smtClean="0"/>
              <a:t>etc</a:t>
            </a:r>
            <a:r>
              <a:rPr lang="en-IN" sz="1600" smtClean="0"/>
              <a:t>/environment file.</a:t>
            </a:r>
            <a:endParaRPr lang="en-IN" sz="1600" dirty="0"/>
          </a:p>
          <a:p>
            <a:pPr marL="0" indent="0" algn="l"/>
            <a:r>
              <a:rPr lang="en-IN" sz="1600" dirty="0"/>
              <a:t>    </a:t>
            </a:r>
            <a:r>
              <a:rPr lang="en-IN" sz="1600" dirty="0" smtClean="0"/>
              <a:t>  export </a:t>
            </a:r>
            <a:r>
              <a:rPr lang="en-IN" sz="1600" dirty="0"/>
              <a:t>JAVA_HOME=/</a:t>
            </a:r>
            <a:r>
              <a:rPr lang="en-IN" sz="1600" dirty="0" smtClean="0"/>
              <a:t>opt/jdk1.8.0_141</a:t>
            </a:r>
          </a:p>
          <a:p>
            <a:pPr marL="0" indent="0" algn="l"/>
            <a:r>
              <a:rPr lang="en-IN" sz="1600" dirty="0" smtClean="0"/>
              <a:t>Ex:</a:t>
            </a:r>
            <a:endParaRPr lang="en-IN" sz="1600" dirty="0"/>
          </a:p>
          <a:p>
            <a:pPr marL="0" indent="0" algn="l"/>
            <a:r>
              <a:rPr lang="en-US" sz="1100" dirty="0"/>
              <a:t>ERROR - </a:t>
            </a:r>
            <a:r>
              <a:rPr lang="en-US" sz="1100" dirty="0" err="1"/>
              <a:t>HTTPSConnectionPool</a:t>
            </a:r>
            <a:r>
              <a:rPr lang="en-US" sz="1100" dirty="0"/>
              <a:t>(host='</a:t>
            </a:r>
            <a:r>
              <a:rPr lang="en-US" sz="1800" u="sng" dirty="0"/>
              <a:t>10.16.206.197</a:t>
            </a:r>
            <a:r>
              <a:rPr lang="en-US" sz="1100" dirty="0"/>
              <a:t>', port=8443): Max retries exceeded with url: /monitor (Caused by </a:t>
            </a:r>
            <a:r>
              <a:rPr lang="en-US" sz="1100" dirty="0" err="1"/>
              <a:t>ProxyError</a:t>
            </a:r>
            <a:r>
              <a:rPr lang="en-US" sz="1100" dirty="0"/>
              <a:t>('Cannot connect to proxy.', error('Tunnel connection failed: 504 Gateway Timeout',)))</a:t>
            </a:r>
          </a:p>
          <a:p>
            <a:pPr marL="0" indent="0" algn="l"/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IN" sz="1600" b="1" dirty="0" smtClean="0"/>
              <a:t>2) Where to run migration?</a:t>
            </a:r>
          </a:p>
          <a:p>
            <a:pPr algn="l"/>
            <a:r>
              <a:rPr lang="en-IN" sz="1600" b="1" dirty="0" smtClean="0"/>
              <a:t>      </a:t>
            </a:r>
            <a:r>
              <a:rPr lang="en-IN" sz="1600" dirty="0" smtClean="0"/>
              <a:t>User can run the migration script from a VM in which NDB is running or from a new VM(Ubuntu/</a:t>
            </a:r>
            <a:r>
              <a:rPr lang="en-IN" sz="1600" dirty="0" err="1" smtClean="0"/>
              <a:t>Redhat</a:t>
            </a:r>
            <a:r>
              <a:rPr lang="en-IN" sz="1600" dirty="0" smtClean="0"/>
              <a:t>). The recommended way is to go for a new VM</a:t>
            </a:r>
          </a:p>
          <a:p>
            <a:pPr algn="l"/>
            <a:endParaRPr lang="en-IN" sz="1600" b="1" dirty="0" smtClean="0"/>
          </a:p>
          <a:p>
            <a:pPr algn="l"/>
            <a:r>
              <a:rPr lang="en-IN" sz="1600" b="1" dirty="0" smtClean="0"/>
              <a:t>3) What happens if user already has python packages with older version in </a:t>
            </a:r>
            <a:r>
              <a:rPr lang="en-IN" sz="1600" b="1" dirty="0" err="1" smtClean="0"/>
              <a:t>Redhat</a:t>
            </a:r>
            <a:r>
              <a:rPr lang="en-IN" sz="1600" b="1" dirty="0" smtClean="0"/>
              <a:t>?</a:t>
            </a:r>
          </a:p>
          <a:p>
            <a:pPr algn="l"/>
            <a:r>
              <a:rPr lang="en-IN" sz="1600" b="1" dirty="0"/>
              <a:t>	</a:t>
            </a:r>
            <a:r>
              <a:rPr lang="en-IN" sz="1600" dirty="0" smtClean="0"/>
              <a:t>Use the below commands –</a:t>
            </a:r>
          </a:p>
          <a:p>
            <a:pPr algn="l"/>
            <a:r>
              <a:rPr lang="en-IN" sz="1600" dirty="0"/>
              <a:t>	</a:t>
            </a:r>
            <a:r>
              <a:rPr lang="en-IN" sz="1600" dirty="0" smtClean="0"/>
              <a:t>	pip install </a:t>
            </a:r>
            <a:r>
              <a:rPr lang="en-IN" sz="1600" dirty="0" err="1" smtClean="0"/>
              <a:t>pur</a:t>
            </a:r>
            <a:endParaRPr lang="en-IN" sz="1600" dirty="0" smtClean="0"/>
          </a:p>
          <a:p>
            <a:pPr algn="l"/>
            <a:r>
              <a:rPr lang="en-IN" sz="1600" dirty="0"/>
              <a:t>	</a:t>
            </a:r>
            <a:r>
              <a:rPr lang="en-IN" sz="1600" dirty="0" smtClean="0"/>
              <a:t>	</a:t>
            </a:r>
            <a:r>
              <a:rPr lang="en-IN" sz="1600" dirty="0" err="1" smtClean="0"/>
              <a:t>pur</a:t>
            </a:r>
            <a:r>
              <a:rPr lang="en-IN" sz="1600" dirty="0" smtClean="0"/>
              <a:t> –r requirements.txt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3672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FAQ’s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97" y="992937"/>
            <a:ext cx="11667346" cy="4525433"/>
          </a:xfrm>
        </p:spPr>
        <p:txBody>
          <a:bodyPr/>
          <a:lstStyle/>
          <a:p>
            <a:pPr algn="l"/>
            <a:r>
              <a:rPr lang="en-IN" sz="1600" b="1" dirty="0" smtClean="0"/>
              <a:t>4)  NDB Import Failure on N3K device </a:t>
            </a:r>
          </a:p>
          <a:p>
            <a:pPr algn="l"/>
            <a:endParaRPr lang="en-IN" sz="1600" b="1" dirty="0"/>
          </a:p>
          <a:p>
            <a:pPr algn="l"/>
            <a:r>
              <a:rPr lang="en-IN" sz="1600" b="1" dirty="0" smtClean="0"/>
              <a:t>Check the switching mode of N3K :</a:t>
            </a:r>
          </a:p>
          <a:p>
            <a:pPr algn="l"/>
            <a:endParaRPr lang="en-IN" sz="1600" b="1" dirty="0" smtClean="0"/>
          </a:p>
          <a:p>
            <a:pPr algn="l"/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+mn-cs"/>
              </a:rPr>
              <a:t>N3K-123# show system switch-mode</a:t>
            </a:r>
          </a:p>
          <a:p>
            <a:pPr algn="l"/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+mn-cs"/>
              </a:rPr>
              <a:t>system switch-mode n3k</a:t>
            </a:r>
          </a:p>
          <a:p>
            <a:pPr algn="l"/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+mn-cs"/>
              </a:rPr>
              <a:t>N3K-123#</a:t>
            </a:r>
          </a:p>
          <a:p>
            <a:pPr algn="l"/>
            <a:r>
              <a:rPr lang="en-IN" sz="1600" b="1" dirty="0" smtClean="0"/>
              <a:t>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1800" dirty="0" smtClean="0">
                <a:solidFill>
                  <a:schemeClr val="accent1"/>
                </a:solidFill>
                <a:cs typeface="+mn-cs"/>
              </a:rPr>
              <a:t>N3K-3132Q-40GX </a:t>
            </a:r>
            <a:r>
              <a:rPr lang="en-GB" sz="1800" dirty="0">
                <a:solidFill>
                  <a:schemeClr val="accent1"/>
                </a:solidFill>
                <a:cs typeface="+mn-cs"/>
              </a:rPr>
              <a:t>, </a:t>
            </a:r>
            <a:r>
              <a:rPr lang="en-GB" sz="1800" dirty="0" smtClean="0">
                <a:solidFill>
                  <a:schemeClr val="accent1"/>
                </a:solidFill>
                <a:cs typeface="+mn-cs"/>
              </a:rPr>
              <a:t>N3K-3172PQ-10GE   - Supports both N3K and N9K mode ( by default it’s N3K), NDB supports 3K mode</a:t>
            </a:r>
          </a:p>
        </p:txBody>
      </p:sp>
    </p:spTree>
    <p:extLst>
      <p:ext uri="{BB962C8B-B14F-4D97-AF65-F5344CB8AC3E}">
        <p14:creationId xmlns:p14="http://schemas.microsoft.com/office/powerpoint/2010/main" val="283625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-157073" y="438986"/>
            <a:ext cx="11546635" cy="971709"/>
          </a:xfrm>
        </p:spPr>
        <p:txBody>
          <a:bodyPr/>
          <a:lstStyle/>
          <a:p>
            <a:pPr defTabSz="914400"/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                                               Limitations</a:t>
            </a:r>
            <a:endParaRPr lang="en-US" sz="24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 err="1" smtClean="0"/>
              <a:t>Portgroups</a:t>
            </a:r>
            <a:r>
              <a:rPr lang="en-US" sz="1600" dirty="0" smtClean="0"/>
              <a:t> are not supported. In case NDB has port groups configured, user has to manually configure </a:t>
            </a:r>
            <a:r>
              <a:rPr lang="en-US" sz="1600" dirty="0" err="1" smtClean="0"/>
              <a:t>portgroups</a:t>
            </a:r>
            <a:r>
              <a:rPr lang="en-US" sz="1600" dirty="0" smtClean="0"/>
              <a:t> and related configuration after NDB migration is done.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 smtClean="0"/>
              <a:t>Special characters in ports description is not supported. As a prerequisite, before running script user has to remove the special characters in ports description.(For any NDB version below 3.4)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712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185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05157" y="543015"/>
            <a:ext cx="7016066" cy="430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OF to NXAPI Migration  - Steps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47170" y="1680063"/>
            <a:ext cx="101491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NDB upgrade to NDB </a:t>
            </a:r>
            <a:r>
              <a:rPr lang="en-US" dirty="0" smtClean="0">
                <a:solidFill>
                  <a:schemeClr val="accent1"/>
                </a:solidFill>
              </a:rPr>
              <a:t>3.6 and above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Export </a:t>
            </a:r>
            <a:r>
              <a:rPr lang="en-US" dirty="0">
                <a:solidFill>
                  <a:schemeClr val="accent1"/>
                </a:solidFill>
              </a:rPr>
              <a:t>the device configuration in NDB </a:t>
            </a:r>
            <a:r>
              <a:rPr lang="en-US" dirty="0" smtClean="0">
                <a:solidFill>
                  <a:schemeClr val="accent1"/>
                </a:solidFill>
              </a:rPr>
              <a:t>3.6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NDB </a:t>
            </a:r>
            <a:r>
              <a:rPr lang="en-US" dirty="0">
                <a:solidFill>
                  <a:schemeClr val="accent1"/>
                </a:solidFill>
              </a:rPr>
              <a:t>configuration </a:t>
            </a:r>
            <a:r>
              <a:rPr lang="en-US" dirty="0" smtClean="0">
                <a:solidFill>
                  <a:schemeClr val="accent1"/>
                </a:solidFill>
              </a:rPr>
              <a:t>cleanup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Device </a:t>
            </a:r>
            <a:r>
              <a:rPr lang="en-US" dirty="0">
                <a:solidFill>
                  <a:schemeClr val="accent1"/>
                </a:solidFill>
              </a:rPr>
              <a:t>conversion from OF to NXAPI, device upgrade(if </a:t>
            </a:r>
            <a:r>
              <a:rPr lang="en-US" dirty="0" smtClean="0">
                <a:solidFill>
                  <a:schemeClr val="accent1"/>
                </a:solidFill>
              </a:rPr>
              <a:t>needed)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Import </a:t>
            </a:r>
            <a:r>
              <a:rPr lang="en-US" dirty="0">
                <a:solidFill>
                  <a:schemeClr val="accent1"/>
                </a:solidFill>
              </a:rPr>
              <a:t>the NXAPI device </a:t>
            </a:r>
            <a:r>
              <a:rPr lang="en-US" dirty="0" smtClean="0">
                <a:solidFill>
                  <a:schemeClr val="accent1"/>
                </a:solidFill>
              </a:rPr>
              <a:t>configuration </a:t>
            </a:r>
            <a:r>
              <a:rPr lang="en-US" dirty="0">
                <a:solidFill>
                  <a:schemeClr val="accent1"/>
                </a:solidFill>
              </a:rPr>
              <a:t>in NDB 3.6</a:t>
            </a:r>
          </a:p>
        </p:txBody>
      </p:sp>
    </p:spTree>
    <p:extLst>
      <p:ext uri="{BB962C8B-B14F-4D97-AF65-F5344CB8AC3E}">
        <p14:creationId xmlns:p14="http://schemas.microsoft.com/office/powerpoint/2010/main" val="154184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28374" y="563955"/>
            <a:ext cx="7016066" cy="430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                  Tool Feature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47170" y="1680063"/>
            <a:ext cx="101491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Single Touch Migration for OF to NXAPI devices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Supports NDB version from NDB 3.5.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Supports all NDB Platform devices.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Supports Atomic &amp; Non-Atomic operations.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Multiple Device Upgrade in a single Migration job.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32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38071" y="445293"/>
            <a:ext cx="7016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Open Flow to NXAPI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504" y="1919540"/>
            <a:ext cx="1180343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NDB centralized deployment migration from Open Flow to NXAPI</a:t>
            </a:r>
            <a:endParaRPr lang="en-US" dirty="0"/>
          </a:p>
          <a:p>
            <a:endParaRPr lang="en-US" sz="1600" dirty="0"/>
          </a:p>
          <a:p>
            <a:endParaRPr lang="en-US" sz="1600" dirty="0" smtClean="0">
              <a:solidFill>
                <a:srgbClr val="0070C0"/>
              </a:solidFill>
            </a:endParaRPr>
          </a:p>
          <a:p>
            <a:r>
              <a:rPr lang="en-US" sz="1600" dirty="0" smtClean="0">
                <a:solidFill>
                  <a:srgbClr val="0070C0"/>
                </a:solidFill>
              </a:rPr>
              <a:t>How ?</a:t>
            </a:r>
            <a:endParaRPr lang="en-US" sz="1600" dirty="0">
              <a:solidFill>
                <a:srgbClr val="0070C0"/>
              </a:solidFill>
            </a:endParaRPr>
          </a:p>
          <a:p>
            <a:endParaRPr lang="en-US" sz="1600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accent1"/>
                </a:solidFill>
              </a:rPr>
              <a:t>NDB Tool does this Migration </a:t>
            </a:r>
            <a:r>
              <a:rPr lang="en-US" sz="1600" dirty="0">
                <a:solidFill>
                  <a:schemeClr val="accent1"/>
                </a:solidFill>
              </a:rPr>
              <a:t>from current NDB version to NDB </a:t>
            </a:r>
            <a:r>
              <a:rPr lang="en-US" sz="1600" dirty="0" smtClean="0">
                <a:solidFill>
                  <a:schemeClr val="accent1"/>
                </a:solidFill>
              </a:rPr>
              <a:t>3.6 along with the NDB switch conversion from OF to NXAPI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1"/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635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204320" y="556976"/>
            <a:ext cx="7016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NDB Migration </a:t>
            </a:r>
            <a:r>
              <a:rPr lang="en-US" sz="2400" dirty="0">
                <a:solidFill>
                  <a:srgbClr val="0070C0"/>
                </a:solidFill>
              </a:rPr>
              <a:t>Script - Prerequisites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3702" y="1018641"/>
            <a:ext cx="984434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Prerequisites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1.User </a:t>
            </a:r>
            <a:r>
              <a:rPr lang="en-US" dirty="0">
                <a:solidFill>
                  <a:schemeClr val="accent1"/>
                </a:solidFill>
              </a:rPr>
              <a:t>with Administrative access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2. Packages : python(2.7</a:t>
            </a:r>
            <a:r>
              <a:rPr lang="en-US" dirty="0">
                <a:solidFill>
                  <a:schemeClr val="accent1"/>
                </a:solidFill>
              </a:rPr>
              <a:t>) , pip(10.0.1) , </a:t>
            </a:r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, Open </a:t>
            </a:r>
            <a:r>
              <a:rPr lang="en-US" dirty="0" smtClean="0">
                <a:solidFill>
                  <a:schemeClr val="accent1"/>
                </a:solidFill>
              </a:rPr>
              <a:t>SSL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             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accent1"/>
                </a:solidFill>
              </a:rPr>
              <a:t>Pexpect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accent1"/>
                </a:solidFill>
              </a:rPr>
              <a:t>yaml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Requests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accent1"/>
                </a:solidFill>
              </a:rPr>
              <a:t>ExScript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accent1"/>
                </a:solidFill>
              </a:rPr>
              <a:t>Configobj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accent1"/>
                </a:solidFill>
              </a:rPr>
              <a:t>Paramiko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dirty="0" smtClean="0">
                <a:solidFill>
                  <a:schemeClr val="accent1"/>
                </a:solidFill>
              </a:rPr>
              <a:t>above packages </a:t>
            </a:r>
            <a:r>
              <a:rPr lang="en-US" dirty="0">
                <a:solidFill>
                  <a:schemeClr val="accent1"/>
                </a:solidFill>
              </a:rPr>
              <a:t>will be installed using requirements.txt using command 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“</a:t>
            </a:r>
            <a:r>
              <a:rPr lang="en-US" i="1" dirty="0">
                <a:solidFill>
                  <a:schemeClr val="accent1"/>
                </a:solidFill>
              </a:rPr>
              <a:t>pip install –r requirements.txt</a:t>
            </a:r>
            <a:r>
              <a:rPr lang="en-US" dirty="0">
                <a:solidFill>
                  <a:schemeClr val="accent1"/>
                </a:solidFill>
              </a:rPr>
              <a:t>”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306626"/>
              </p:ext>
            </p:extLst>
          </p:nvPr>
        </p:nvGraphicFramePr>
        <p:xfrm>
          <a:off x="9416317" y="2328701"/>
          <a:ext cx="160813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Packager Shell Object" showAsIcon="1" r:id="rId3" imgW="825480" imgH="421920" progId="Package">
                  <p:embed/>
                </p:oleObj>
              </mc:Choice>
              <mc:Fallback>
                <p:oleObj name="Packager Shell Object" showAsIcon="1" r:id="rId3" imgW="825480" imgH="421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16317" y="2328701"/>
                        <a:ext cx="1608137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768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05157" y="543015"/>
            <a:ext cx="7016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      Migration </a:t>
            </a:r>
            <a:r>
              <a:rPr lang="en-US" sz="2400" dirty="0">
                <a:solidFill>
                  <a:srgbClr val="0070C0"/>
                </a:solidFill>
              </a:rPr>
              <a:t>Script usage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1723" y="1074481"/>
            <a:ext cx="102887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Clone the code from the below link.</a:t>
            </a:r>
          </a:p>
          <a:p>
            <a:r>
              <a:rPr lang="en-US" dirty="0">
                <a:solidFill>
                  <a:schemeClr val="accent1"/>
                </a:solidFill>
              </a:rPr>
              <a:t>   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clone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http://ndb-build.cisco.com/gerrit/NDBMigration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Navigate </a:t>
            </a:r>
            <a:r>
              <a:rPr lang="en-US" dirty="0">
                <a:solidFill>
                  <a:schemeClr val="accent1"/>
                </a:solidFill>
              </a:rPr>
              <a:t>to script path    Ex: /home/cisco/</a:t>
            </a:r>
            <a:r>
              <a:rPr lang="en-US" dirty="0" err="1">
                <a:solidFill>
                  <a:schemeClr val="accent1"/>
                </a:solidFill>
              </a:rPr>
              <a:t>NDBMigration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accent1"/>
                </a:solidFill>
              </a:rPr>
              <a:t> Fill up the </a:t>
            </a:r>
            <a:r>
              <a:rPr lang="en-IN" dirty="0" err="1" smtClean="0">
                <a:solidFill>
                  <a:schemeClr val="accent1"/>
                </a:solidFill>
              </a:rPr>
              <a:t>the</a:t>
            </a:r>
            <a:r>
              <a:rPr lang="en-IN" dirty="0" smtClean="0">
                <a:solidFill>
                  <a:schemeClr val="accent1"/>
                </a:solidFill>
              </a:rPr>
              <a:t> device details in </a:t>
            </a:r>
            <a:r>
              <a:rPr lang="en-IN" dirty="0" err="1" smtClean="0">
                <a:solidFill>
                  <a:schemeClr val="accent1"/>
                </a:solidFill>
              </a:rPr>
              <a:t>Input.yaml</a:t>
            </a:r>
            <a:r>
              <a:rPr lang="en-IN" dirty="0" smtClean="0">
                <a:solidFill>
                  <a:schemeClr val="accent1"/>
                </a:solidFill>
              </a:rPr>
              <a:t> file . Input </a:t>
            </a:r>
            <a:r>
              <a:rPr lang="en-IN" dirty="0" err="1" smtClean="0">
                <a:solidFill>
                  <a:schemeClr val="accent1"/>
                </a:solidFill>
              </a:rPr>
              <a:t>Yaml</a:t>
            </a:r>
            <a:r>
              <a:rPr lang="en-IN" dirty="0" smtClean="0">
                <a:solidFill>
                  <a:schemeClr val="accent1"/>
                </a:solidFill>
              </a:rPr>
              <a:t> file will be under Utilities folder  Ex: /home/cisco/</a:t>
            </a:r>
            <a:r>
              <a:rPr lang="en-IN" dirty="0" err="1" smtClean="0">
                <a:solidFill>
                  <a:schemeClr val="accent1"/>
                </a:solidFill>
              </a:rPr>
              <a:t>NDBMigration</a:t>
            </a:r>
            <a:r>
              <a:rPr lang="en-IN" dirty="0" smtClean="0">
                <a:solidFill>
                  <a:schemeClr val="accent1"/>
                </a:solidFill>
              </a:rPr>
              <a:t>/Utilities .Refer </a:t>
            </a:r>
            <a:r>
              <a:rPr lang="en-IN" dirty="0" err="1" smtClean="0">
                <a:solidFill>
                  <a:schemeClr val="accent1"/>
                </a:solidFill>
              </a:rPr>
              <a:t>example_migration.yaml</a:t>
            </a:r>
            <a:r>
              <a:rPr lang="en-IN" dirty="0" smtClean="0">
                <a:solidFill>
                  <a:schemeClr val="accent1"/>
                </a:solidFill>
              </a:rPr>
              <a:t>  under the same folder for    more information.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accent1"/>
                </a:solidFill>
              </a:rPr>
              <a:t> For Script run - </a:t>
            </a:r>
            <a:r>
              <a:rPr lang="en-IN" i="1" dirty="0" smtClean="0">
                <a:solidFill>
                  <a:schemeClr val="accent1"/>
                </a:solidFill>
              </a:rPr>
              <a:t>python NDBMigration.py</a:t>
            </a:r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3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05157" y="543015"/>
            <a:ext cx="7016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Migration Script Input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14650" y="1061602"/>
            <a:ext cx="7420239" cy="524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05157" y="543015"/>
            <a:ext cx="7016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Migration Script Logs and Reports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3609" y="1331414"/>
            <a:ext cx="1111472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Unique </a:t>
            </a:r>
            <a:r>
              <a:rPr lang="en-US" sz="1600" dirty="0" err="1"/>
              <a:t>jobid</a:t>
            </a:r>
            <a:r>
              <a:rPr lang="en-US" sz="1600" dirty="0"/>
              <a:t> folder </a:t>
            </a:r>
            <a:r>
              <a:rPr lang="en-US" sz="1600" dirty="0" smtClean="0"/>
              <a:t>created </a:t>
            </a:r>
            <a:r>
              <a:rPr lang="en-US" sz="1600" dirty="0"/>
              <a:t>in script directory for every </a:t>
            </a:r>
            <a:r>
              <a:rPr lang="en-US" sz="1600" dirty="0" smtClean="0"/>
              <a:t>run.</a:t>
            </a:r>
          </a:p>
          <a:p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 smtClean="0"/>
              <a:t>jobid</a:t>
            </a:r>
            <a:r>
              <a:rPr lang="en-US" sz="1600" dirty="0" smtClean="0"/>
              <a:t> folder contains three </a:t>
            </a:r>
            <a:r>
              <a:rPr lang="en-US" sz="1600" dirty="0"/>
              <a:t>subfolder </a:t>
            </a:r>
            <a:r>
              <a:rPr lang="en-US" sz="1600" dirty="0" smtClean="0"/>
              <a:t>– “Backup</a:t>
            </a:r>
            <a:r>
              <a:rPr lang="en-US" sz="1600" dirty="0"/>
              <a:t>”, “Log” and “</a:t>
            </a:r>
            <a:r>
              <a:rPr lang="en-US" sz="1600" dirty="0" smtClean="0"/>
              <a:t>Report”</a:t>
            </a:r>
          </a:p>
          <a:p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Backup contains  old </a:t>
            </a:r>
            <a:r>
              <a:rPr lang="en-US" sz="1600" dirty="0" err="1"/>
              <a:t>ndb</a:t>
            </a:r>
            <a:r>
              <a:rPr lang="en-US" sz="1600" dirty="0"/>
              <a:t> zip file, export </a:t>
            </a:r>
            <a:r>
              <a:rPr lang="en-US" sz="1600" dirty="0" err="1"/>
              <a:t>json</a:t>
            </a:r>
            <a:r>
              <a:rPr lang="en-US" sz="1600" dirty="0"/>
              <a:t>, import </a:t>
            </a:r>
            <a:r>
              <a:rPr lang="en-US" sz="1600" dirty="0" err="1"/>
              <a:t>json</a:t>
            </a:r>
            <a:r>
              <a:rPr lang="en-US" sz="1600" dirty="0"/>
              <a:t> </a:t>
            </a:r>
            <a:r>
              <a:rPr lang="en-US" sz="1600" dirty="0" smtClean="0"/>
              <a:t>and </a:t>
            </a:r>
            <a:r>
              <a:rPr lang="en-US" sz="1600" dirty="0"/>
              <a:t>state </a:t>
            </a:r>
            <a:r>
              <a:rPr lang="en-US" sz="1600" dirty="0" smtClean="0"/>
              <a:t>file</a:t>
            </a:r>
          </a:p>
          <a:p>
            <a:pPr lvl="1"/>
            <a:endParaRPr lang="en-US" sz="16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 Log folder contains script log file.</a:t>
            </a:r>
          </a:p>
          <a:p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 </a:t>
            </a:r>
            <a:r>
              <a:rPr lang="en-US" sz="1600" dirty="0" smtClean="0"/>
              <a:t>Report </a:t>
            </a:r>
            <a:r>
              <a:rPr lang="en-US" sz="1600" dirty="0"/>
              <a:t>folder </a:t>
            </a:r>
            <a:r>
              <a:rPr lang="en-US" sz="1600" dirty="0" smtClean="0"/>
              <a:t>contains </a:t>
            </a:r>
            <a:r>
              <a:rPr lang="en-US" sz="1600" dirty="0"/>
              <a:t>report of script run.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77" y="3629679"/>
            <a:ext cx="11405861" cy="286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6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370403" y="361531"/>
            <a:ext cx="7016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State file</a:t>
            </a:r>
          </a:p>
        </p:txBody>
      </p:sp>
      <p:sp>
        <p:nvSpPr>
          <p:cNvPr id="2" name="Rectangle 1"/>
          <p:cNvSpPr/>
          <p:nvPr/>
        </p:nvSpPr>
        <p:spPr>
          <a:xfrm>
            <a:off x="723609" y="1331414"/>
            <a:ext cx="11114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/>
          </a:p>
          <a:p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180961" y="1444892"/>
            <a:ext cx="39517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State file </a:t>
            </a:r>
            <a:r>
              <a:rPr lang="en-US" sz="1600" dirty="0" smtClean="0"/>
              <a:t>created </a:t>
            </a:r>
            <a:r>
              <a:rPr lang="en-US" sz="1600" dirty="0"/>
              <a:t>for every </a:t>
            </a:r>
            <a:r>
              <a:rPr lang="en-US" sz="1600" dirty="0" smtClean="0"/>
              <a:t>run.</a:t>
            </a:r>
          </a:p>
          <a:p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Pass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Fail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</a:t>
            </a:r>
            <a:r>
              <a:rPr lang="en-US" sz="1600" dirty="0" smtClean="0"/>
              <a:t>kip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r>
              <a:rPr lang="en-US" sz="1600" dirty="0" smtClean="0"/>
              <a:t>The above status maintained for </a:t>
            </a:r>
            <a:r>
              <a:rPr lang="en-US" sz="1600" dirty="0"/>
              <a:t>every </a:t>
            </a:r>
          </a:p>
          <a:p>
            <a:r>
              <a:rPr lang="en-US" sz="1600" dirty="0" smtClean="0"/>
              <a:t>operation by NDB Migration </a:t>
            </a:r>
            <a:r>
              <a:rPr lang="en-US" sz="1600" dirty="0"/>
              <a:t>script.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128" y="427702"/>
            <a:ext cx="4964672" cy="577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3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16x9_Cool_Template_Version_0.16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24772</TotalTime>
  <Words>736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2" baseType="lpstr">
      <vt:lpstr>Arial</vt:lpstr>
      <vt:lpstr>Broadway</vt:lpstr>
      <vt:lpstr>Calibri</vt:lpstr>
      <vt:lpstr>Calibri Light</vt:lpstr>
      <vt:lpstr>Ciscolight</vt:lpstr>
      <vt:lpstr>CiscoSans</vt:lpstr>
      <vt:lpstr>CiscoSans ExtraLight</vt:lpstr>
      <vt:lpstr>CiscoSans Thin</vt:lpstr>
      <vt:lpstr>CiscoSansTT ExtraLight</vt:lpstr>
      <vt:lpstr>CiscoSansTT Light</vt:lpstr>
      <vt:lpstr>Consolas</vt:lpstr>
      <vt:lpstr>Courier New</vt:lpstr>
      <vt:lpstr>Wingdings</vt:lpstr>
      <vt:lpstr>Office Theme</vt:lpstr>
      <vt:lpstr>1_16x9_Cool_Template_Version_0.16</vt:lpstr>
      <vt:lpstr>Packager Shell Object</vt:lpstr>
      <vt:lpstr>Cisco Nexus Data Broker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                Migration log file</vt:lpstr>
      <vt:lpstr>                                           Migration Sample Report</vt:lpstr>
      <vt:lpstr>                                    What happens when script fails?</vt:lpstr>
      <vt:lpstr>                                                       FAQ’s</vt:lpstr>
      <vt:lpstr>FAQ’s</vt:lpstr>
      <vt:lpstr>                                                           Limitations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Nexus Data Broker – ORACLE TAC CASE</dc:title>
  <dc:creator>Charles Martin -X (martchar - XORIANT CORPORATION at Cisco)</dc:creator>
  <cp:lastModifiedBy>Soumya Srinath -X (sousrina - XORIANT CORPORATION at Cisco)</cp:lastModifiedBy>
  <cp:revision>120</cp:revision>
  <dcterms:created xsi:type="dcterms:W3CDTF">2018-03-01T08:47:53Z</dcterms:created>
  <dcterms:modified xsi:type="dcterms:W3CDTF">2018-10-29T11:57:37Z</dcterms:modified>
</cp:coreProperties>
</file>