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6" r:id="rId7"/>
    <p:sldId id="260" r:id="rId8"/>
    <p:sldId id="264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3242-DFC5-4B33-8C6D-E010E0295F63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0ABB3-052C-4B1D-9A9C-D89EDA376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842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3242-DFC5-4B33-8C6D-E010E0295F63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0ABB3-052C-4B1D-9A9C-D89EDA376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37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3242-DFC5-4B33-8C6D-E010E0295F63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0ABB3-052C-4B1D-9A9C-D89EDA376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66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3242-DFC5-4B33-8C6D-E010E0295F63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0ABB3-052C-4B1D-9A9C-D89EDA376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87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3242-DFC5-4B33-8C6D-E010E0295F63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0ABB3-052C-4B1D-9A9C-D89EDA376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18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3242-DFC5-4B33-8C6D-E010E0295F63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0ABB3-052C-4B1D-9A9C-D89EDA376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436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3242-DFC5-4B33-8C6D-E010E0295F63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0ABB3-052C-4B1D-9A9C-D89EDA376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51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3242-DFC5-4B33-8C6D-E010E0295F63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0ABB3-052C-4B1D-9A9C-D89EDA376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75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3242-DFC5-4B33-8C6D-E010E0295F63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0ABB3-052C-4B1D-9A9C-D89EDA376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8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3242-DFC5-4B33-8C6D-E010E0295F63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0ABB3-052C-4B1D-9A9C-D89EDA376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28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3242-DFC5-4B33-8C6D-E010E0295F63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0ABB3-052C-4B1D-9A9C-D89EDA376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18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B3242-DFC5-4B33-8C6D-E010E0295F63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0ABB3-052C-4B1D-9A9C-D89EDA376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83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NDB Install 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746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If we do telnet connection to the switch , sometimes python API’s gets hanged and you won’t see any output in console. It is </a:t>
            </a:r>
            <a:r>
              <a:rPr lang="en-US" sz="2000" dirty="0" smtClean="0"/>
              <a:t>recommended to </a:t>
            </a:r>
            <a:r>
              <a:rPr lang="en-US" sz="2000" dirty="0" smtClean="0"/>
              <a:t>run the script using </a:t>
            </a:r>
            <a:r>
              <a:rPr lang="en-US" sz="2000" dirty="0" err="1" smtClean="0"/>
              <a:t>ssh</a:t>
            </a:r>
            <a:r>
              <a:rPr lang="en-US" sz="2000" dirty="0" smtClean="0"/>
              <a:t> connection to the device.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58607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What is supported?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script will perform installation process for NXAPI switch.</a:t>
            </a:r>
          </a:p>
          <a:p>
            <a:r>
              <a:rPr lang="en-US" sz="2400" dirty="0" smtClean="0"/>
              <a:t>Script has to run from switch only.</a:t>
            </a:r>
          </a:p>
          <a:p>
            <a:r>
              <a:rPr lang="en-US" sz="2400" dirty="0" smtClean="0"/>
              <a:t>Script will perform following tasks—</a:t>
            </a:r>
          </a:p>
          <a:p>
            <a:pPr lvl="1"/>
            <a:r>
              <a:rPr lang="en-US" sz="2000" dirty="0" smtClean="0"/>
              <a:t>TCAM carving.</a:t>
            </a:r>
          </a:p>
          <a:p>
            <a:pPr lvl="1"/>
            <a:r>
              <a:rPr lang="en-US" sz="2000" dirty="0" smtClean="0"/>
              <a:t>Creating banner message.</a:t>
            </a:r>
          </a:p>
          <a:p>
            <a:r>
              <a:rPr lang="en-US" sz="2400" dirty="0" smtClean="0"/>
              <a:t>It is supported for N9K , N3K series switches.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46988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NDB Install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NDB Install script will execute installation process require for NXAPI switches. </a:t>
            </a:r>
          </a:p>
          <a:p>
            <a:r>
              <a:rPr lang="en-US" sz="2000" dirty="0" smtClean="0"/>
              <a:t>Using this script NXAPI switches will be added with all necessary configuration required during installation process. </a:t>
            </a:r>
          </a:p>
          <a:p>
            <a:r>
              <a:rPr lang="en-US" sz="2000" dirty="0" smtClean="0"/>
              <a:t>Once configuration has been added successfully user has to manually reload the switch for the configuration to take effect.</a:t>
            </a:r>
          </a:p>
          <a:p>
            <a:r>
              <a:rPr lang="en-US" sz="2000" dirty="0" smtClean="0"/>
              <a:t>The Script will not “reload “the Switch , and it’s the User responsibility to do it manually. But  the Script will Intimate the Same.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38672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3971"/>
            <a:ext cx="10515600" cy="1325563"/>
          </a:xfrm>
        </p:spPr>
        <p:txBody>
          <a:bodyPr/>
          <a:lstStyle/>
          <a:p>
            <a:r>
              <a:rPr lang="en-US" dirty="0" smtClean="0"/>
              <a:t>Install Script will perform following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7435"/>
            <a:ext cx="10515600" cy="5023749"/>
          </a:xfrm>
        </p:spPr>
        <p:txBody>
          <a:bodyPr>
            <a:noAutofit/>
          </a:bodyPr>
          <a:lstStyle/>
          <a:p>
            <a:r>
              <a:rPr lang="en-US" sz="2000" dirty="0" smtClean="0"/>
              <a:t>Enter Mode: Only accepted input from user will be </a:t>
            </a:r>
            <a:r>
              <a:rPr lang="en-US" sz="2000" dirty="0" err="1" smtClean="0"/>
              <a:t>nxapi</a:t>
            </a:r>
            <a:r>
              <a:rPr lang="en-US" sz="2000" dirty="0" smtClean="0"/>
              <a:t> or </a:t>
            </a:r>
            <a:r>
              <a:rPr lang="en-US" sz="2000" dirty="0" err="1" smtClean="0"/>
              <a:t>nx</a:t>
            </a:r>
            <a:r>
              <a:rPr lang="en-US" sz="2000" dirty="0" smtClean="0"/>
              <a:t>. This inputs are not case sensitive.</a:t>
            </a:r>
          </a:p>
          <a:p>
            <a:r>
              <a:rPr lang="en-US" sz="2000" dirty="0" smtClean="0"/>
              <a:t>Create banner message: User have to enter banner message in the switch which starts and ends with delimiter character. </a:t>
            </a:r>
            <a:endParaRPr lang="en-US" sz="2000" dirty="0"/>
          </a:p>
          <a:p>
            <a:r>
              <a:rPr lang="en-US" sz="2000" dirty="0" smtClean="0"/>
              <a:t>TCAM carving : User have to provide TCAM size for </a:t>
            </a:r>
            <a:r>
              <a:rPr lang="en-US" sz="2000" dirty="0" err="1" smtClean="0"/>
              <a:t>ifacl</a:t>
            </a:r>
            <a:r>
              <a:rPr lang="en-US" sz="2000" dirty="0" smtClean="0"/>
              <a:t> , ipv6-ifacl , mac-</a:t>
            </a:r>
            <a:r>
              <a:rPr lang="en-US" sz="2000" dirty="0" err="1" smtClean="0"/>
              <a:t>ifacl</a:t>
            </a:r>
            <a:r>
              <a:rPr lang="en-US" sz="2000" dirty="0"/>
              <a:t> </a:t>
            </a:r>
            <a:r>
              <a:rPr lang="en-US" sz="2000" dirty="0" smtClean="0"/>
              <a:t>based on platform.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Note:</a:t>
            </a:r>
          </a:p>
          <a:p>
            <a:r>
              <a:rPr lang="en-US" sz="2000" dirty="0" smtClean="0"/>
              <a:t>Script will perform validation for the below:</a:t>
            </a:r>
          </a:p>
          <a:p>
            <a:pPr marL="514350" indent="-514350">
              <a:buAutoNum type="arabicPeriod"/>
            </a:pPr>
            <a:r>
              <a:rPr lang="en-US" sz="2000" dirty="0" smtClean="0"/>
              <a:t>Weather Banner message is correct</a:t>
            </a:r>
          </a:p>
          <a:p>
            <a:pPr marL="514350" indent="-514350">
              <a:buAutoNum type="arabicPeriod"/>
            </a:pPr>
            <a:r>
              <a:rPr lang="en-US" sz="2000" dirty="0" smtClean="0"/>
              <a:t>Weather TCAM region got exhausted </a:t>
            </a:r>
          </a:p>
          <a:p>
            <a:pPr marL="514350" indent="-514350">
              <a:buAutoNum type="arabicPeriod"/>
            </a:pPr>
            <a:r>
              <a:rPr lang="en-US" sz="2000" dirty="0" smtClean="0"/>
              <a:t>Weather TCAM region value is correct</a:t>
            </a:r>
          </a:p>
        </p:txBody>
      </p:sp>
    </p:spTree>
    <p:extLst>
      <p:ext uri="{BB962C8B-B14F-4D97-AF65-F5344CB8AC3E}">
        <p14:creationId xmlns:p14="http://schemas.microsoft.com/office/powerpoint/2010/main" val="2105027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1269"/>
            <a:ext cx="10515600" cy="1325563"/>
          </a:xfrm>
        </p:spPr>
        <p:txBody>
          <a:bodyPr/>
          <a:lstStyle/>
          <a:p>
            <a:r>
              <a:rPr lang="en-US" dirty="0" smtClean="0"/>
              <a:t>NDB Install Script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4084"/>
            <a:ext cx="10515600" cy="4756330"/>
          </a:xfrm>
        </p:spPr>
        <p:txBody>
          <a:bodyPr>
            <a:noAutofit/>
          </a:bodyPr>
          <a:lstStyle/>
          <a:p>
            <a:r>
              <a:rPr lang="en-US" sz="1600" dirty="0" smtClean="0"/>
              <a:t>Clone the code from the below link.</a:t>
            </a:r>
          </a:p>
          <a:p>
            <a:pPr marL="0" indent="0">
              <a:buNone/>
            </a:pPr>
            <a:r>
              <a:rPr lang="en-US" sz="1600" dirty="0" smtClean="0"/>
              <a:t>   </a:t>
            </a:r>
            <a:r>
              <a:rPr lang="en-US" sz="1600" dirty="0" err="1" smtClean="0"/>
              <a:t>git</a:t>
            </a:r>
            <a:r>
              <a:rPr lang="en-US" sz="1600" dirty="0" smtClean="0"/>
              <a:t> clone </a:t>
            </a:r>
            <a:r>
              <a:rPr lang="en-US" sz="1600" u="sng" dirty="0" smtClean="0"/>
              <a:t>https://github.com/datacenter/nexus9000.git</a:t>
            </a: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 smtClean="0"/>
              <a:t>Navigate to following path: </a:t>
            </a:r>
          </a:p>
          <a:p>
            <a:r>
              <a:rPr lang="en-US" sz="1600" dirty="0" smtClean="0"/>
              <a:t>cd nexus9000/</a:t>
            </a:r>
          </a:p>
          <a:p>
            <a:r>
              <a:rPr lang="en-US" sz="1600" dirty="0" smtClean="0"/>
              <a:t>cd </a:t>
            </a:r>
            <a:r>
              <a:rPr lang="en-US" sz="1600" dirty="0" err="1" smtClean="0"/>
              <a:t>nexusdatabroker</a:t>
            </a:r>
            <a:r>
              <a:rPr lang="en-US" sz="1600" dirty="0" smtClean="0"/>
              <a:t>/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25956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332" y="76527"/>
            <a:ext cx="10515600" cy="1325563"/>
          </a:xfrm>
        </p:spPr>
        <p:txBody>
          <a:bodyPr/>
          <a:lstStyle/>
          <a:p>
            <a:r>
              <a:rPr lang="en-US" dirty="0"/>
              <a:t>To run script from </a:t>
            </a:r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298" y="1221998"/>
            <a:ext cx="10515600" cy="547209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Login to nexus device.</a:t>
            </a:r>
          </a:p>
          <a:p>
            <a:r>
              <a:rPr lang="en-US" sz="2000" dirty="0" smtClean="0"/>
              <a:t>Run the script using following command:- </a:t>
            </a:r>
            <a:r>
              <a:rPr lang="en-US" sz="2000" b="1" dirty="0" smtClean="0"/>
              <a:t>python</a:t>
            </a:r>
            <a:r>
              <a:rPr lang="en-US" sz="2000" dirty="0" smtClean="0"/>
              <a:t> </a:t>
            </a:r>
            <a:r>
              <a:rPr lang="en-US" sz="2000" b="1" dirty="0" smtClean="0"/>
              <a:t>path/ndb_nxos_install.py</a:t>
            </a:r>
          </a:p>
          <a:p>
            <a:r>
              <a:rPr lang="en-US" sz="2000" dirty="0" smtClean="0"/>
              <a:t>Refer screen shot below—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219" y="3124609"/>
            <a:ext cx="553366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550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 Shooting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1338"/>
            <a:ext cx="10515600" cy="4721824"/>
          </a:xfrm>
        </p:spPr>
        <p:txBody>
          <a:bodyPr>
            <a:normAutofit lnSpcReduction="10000"/>
          </a:bodyPr>
          <a:lstStyle/>
          <a:p>
            <a:r>
              <a:rPr lang="en-IN" sz="2000" dirty="0" smtClean="0"/>
              <a:t>Debug logs for the script can be displayed in 2 ways.</a:t>
            </a:r>
          </a:p>
          <a:p>
            <a:pPr marL="0" indent="0">
              <a:buNone/>
            </a:pPr>
            <a:r>
              <a:rPr lang="en-IN" sz="2000" dirty="0" smtClean="0"/>
              <a:t>1)            After running python script using following command :</a:t>
            </a:r>
          </a:p>
          <a:p>
            <a:pPr marL="0" indent="0">
              <a:buNone/>
            </a:pPr>
            <a:r>
              <a:rPr lang="en-IN" sz="2000" dirty="0" smtClean="0"/>
              <a:t>	python  ndb_nxos_install.py</a:t>
            </a:r>
          </a:p>
          <a:p>
            <a:pPr marL="0" indent="0">
              <a:buNone/>
            </a:pPr>
            <a:r>
              <a:rPr lang="en-IN" sz="2000" dirty="0" smtClean="0"/>
              <a:t>	Logs will be shown only in log file</a:t>
            </a:r>
          </a:p>
          <a:p>
            <a:pPr marL="0" indent="0">
              <a:buNone/>
            </a:pPr>
            <a:r>
              <a:rPr lang="en-IN" sz="2000" dirty="0" smtClean="0"/>
              <a:t>2)            After running python script using following command :</a:t>
            </a:r>
          </a:p>
          <a:p>
            <a:pPr marL="0" indent="0">
              <a:buNone/>
            </a:pPr>
            <a:r>
              <a:rPr lang="en-IN" sz="2000" dirty="0" smtClean="0"/>
              <a:t>	python  ndb_nxos_install.py --debug</a:t>
            </a:r>
          </a:p>
          <a:p>
            <a:pPr marL="0" indent="0">
              <a:buNone/>
            </a:pPr>
            <a:r>
              <a:rPr lang="en-IN" sz="2000" dirty="0" smtClean="0"/>
              <a:t>	Logs will be shown in console and in log file.</a:t>
            </a:r>
          </a:p>
          <a:p>
            <a:pPr marL="0" indent="0">
              <a:buNone/>
            </a:pPr>
            <a:r>
              <a:rPr lang="en-IN" sz="2000" dirty="0" smtClean="0"/>
              <a:t>3) Log file name –  ndb_nxos_install.log</a:t>
            </a:r>
          </a:p>
          <a:p>
            <a:pPr marL="0" indent="0">
              <a:buNone/>
            </a:pPr>
            <a:r>
              <a:rPr lang="en-IN" sz="2000" dirty="0" smtClean="0"/>
              <a:t>4) Location – Log file will be created in </a:t>
            </a:r>
            <a:r>
              <a:rPr lang="en-IN" sz="2000" dirty="0" err="1" smtClean="0"/>
              <a:t>bootflash</a:t>
            </a:r>
            <a:r>
              <a:rPr lang="en-IN" sz="2000" dirty="0" smtClean="0"/>
              <a:t> directory. (/</a:t>
            </a:r>
            <a:r>
              <a:rPr lang="en-IN" sz="2000" dirty="0" err="1" smtClean="0"/>
              <a:t>bootflash</a:t>
            </a:r>
            <a:r>
              <a:rPr lang="en-IN" sz="2000" dirty="0" smtClean="0"/>
              <a:t>)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                                                                                                                                                                   </a:t>
            </a:r>
            <a:r>
              <a:rPr lang="en-US" sz="2000" dirty="0" err="1" smtClean="0"/>
              <a:t>Cont</a:t>
            </a:r>
            <a:r>
              <a:rPr lang="en-US" sz="2000" dirty="0" smtClean="0"/>
              <a:t>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23251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959" y="106333"/>
            <a:ext cx="10515600" cy="1325563"/>
          </a:xfrm>
        </p:spPr>
        <p:txBody>
          <a:bodyPr/>
          <a:lstStyle/>
          <a:p>
            <a:r>
              <a:rPr lang="en-US" dirty="0"/>
              <a:t>Trouble Shooting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694" y="1204524"/>
            <a:ext cx="10515600" cy="45579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Log file name , </a:t>
            </a:r>
            <a:r>
              <a:rPr lang="en-US" sz="2000" b="1" dirty="0" smtClean="0"/>
              <a:t>location--</a:t>
            </a:r>
            <a:endParaRPr lang="en-IN" sz="2000" b="1" dirty="0" smtClean="0"/>
          </a:p>
          <a:p>
            <a:r>
              <a:rPr lang="en-IN" sz="2000" dirty="0" smtClean="0"/>
              <a:t>Log </a:t>
            </a:r>
            <a:r>
              <a:rPr lang="en-IN" sz="2000" dirty="0"/>
              <a:t>file name –  </a:t>
            </a:r>
            <a:r>
              <a:rPr lang="en-IN" sz="2000" dirty="0" smtClean="0"/>
              <a:t>ndb_nxos_install.log</a:t>
            </a:r>
          </a:p>
          <a:p>
            <a:r>
              <a:rPr lang="en-IN" sz="2000" dirty="0"/>
              <a:t>Location – Log file will be created in </a:t>
            </a:r>
            <a:r>
              <a:rPr lang="en-IN" sz="2000" dirty="0" err="1"/>
              <a:t>bootflash</a:t>
            </a:r>
            <a:r>
              <a:rPr lang="en-IN" sz="2000" dirty="0"/>
              <a:t> directory. (/</a:t>
            </a:r>
            <a:r>
              <a:rPr lang="en-IN" sz="2000" dirty="0" err="1"/>
              <a:t>bootflash</a:t>
            </a:r>
            <a:r>
              <a:rPr lang="en-IN" sz="2000" dirty="0"/>
              <a:t>)</a:t>
            </a:r>
            <a:r>
              <a:rPr lang="en-US" sz="2000" dirty="0"/>
              <a:t> </a:t>
            </a:r>
            <a:endParaRPr lang="en-US" sz="2000" dirty="0" smtClean="0"/>
          </a:p>
          <a:p>
            <a:r>
              <a:rPr lang="en-IN" sz="2000" dirty="0" smtClean="0"/>
              <a:t>How to open file --  </a:t>
            </a:r>
          </a:p>
          <a:p>
            <a:pPr marL="0" indent="0">
              <a:buNone/>
            </a:pPr>
            <a:r>
              <a:rPr lang="en-IN" sz="2000" dirty="0" smtClean="0"/>
              <a:t>            To open log file in switch execute following steps-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	1. Enter bash mode – run bash.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If in case bash mode feature is not enable then follow commands—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a. </a:t>
            </a:r>
            <a:r>
              <a:rPr lang="en-US" sz="2000" dirty="0" err="1" smtClean="0"/>
              <a:t>conf</a:t>
            </a:r>
            <a:r>
              <a:rPr lang="en-US" sz="2000" dirty="0" smtClean="0"/>
              <a:t> t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b. feature bash-shell</a:t>
            </a:r>
          </a:p>
          <a:p>
            <a:pPr marL="0" indent="0">
              <a:buNone/>
            </a:pPr>
            <a:r>
              <a:rPr lang="en-US" sz="2000" dirty="0" smtClean="0"/>
              <a:t>	2. After entering the bash mode open log file using—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vi /</a:t>
            </a:r>
            <a:r>
              <a:rPr lang="en-US" sz="2000" dirty="0" err="1" smtClean="0"/>
              <a:t>bootflash</a:t>
            </a:r>
            <a:r>
              <a:rPr lang="en-US" sz="2000" dirty="0" smtClean="0"/>
              <a:t>/</a:t>
            </a:r>
            <a:r>
              <a:rPr lang="en-IN" sz="2000" dirty="0" smtClean="0"/>
              <a:t>ndb_nxos_install.log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             </a:t>
            </a:r>
            <a:endParaRPr lang="en-IN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989389" y="6003985"/>
            <a:ext cx="2009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Cont</a:t>
            </a:r>
            <a:r>
              <a:rPr lang="en-US" dirty="0" smtClean="0"/>
              <a:t>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173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8091"/>
            <a:ext cx="10515600" cy="1325563"/>
          </a:xfrm>
        </p:spPr>
        <p:txBody>
          <a:bodyPr/>
          <a:lstStyle/>
          <a:p>
            <a:r>
              <a:rPr lang="en-US" dirty="0"/>
              <a:t>Trouble Shooting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1557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Refer screen shot below to enable bash feature in switch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Refer screen shot below to open log file in switch—</a:t>
            </a:r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907" y="1953972"/>
            <a:ext cx="5553075" cy="9445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011" y="3528204"/>
            <a:ext cx="5745193" cy="92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535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388</Words>
  <Application>Microsoft Office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NDB Install Script</vt:lpstr>
      <vt:lpstr>   What is supported?</vt:lpstr>
      <vt:lpstr>   NDB Install Script</vt:lpstr>
      <vt:lpstr>Install Script will perform following tasks</vt:lpstr>
      <vt:lpstr>NDB Install Script usage</vt:lpstr>
      <vt:lpstr>To run script from switch</vt:lpstr>
      <vt:lpstr>Trouble Shooting</vt:lpstr>
      <vt:lpstr>Trouble Shooting</vt:lpstr>
      <vt:lpstr>Trouble Shooting</vt:lpstr>
      <vt:lpstr>Recommendations</vt:lpstr>
    </vt:vector>
  </TitlesOfParts>
  <Company>Cisco Systems,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NDB Install Script</dc:title>
  <dc:creator>Manish Savanur -X (masavanu - XORIANT CORPORATION at Cisco)</dc:creator>
  <cp:lastModifiedBy>Manish Savanur -X (masavanu - XORIANT CORPORATION at Cisco)</cp:lastModifiedBy>
  <cp:revision>69</cp:revision>
  <dcterms:created xsi:type="dcterms:W3CDTF">2017-09-16T10:35:07Z</dcterms:created>
  <dcterms:modified xsi:type="dcterms:W3CDTF">2017-10-23T14:37:04Z</dcterms:modified>
</cp:coreProperties>
</file>