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83" r:id="rId2"/>
  </p:sldMasterIdLst>
  <p:notesMasterIdLst>
    <p:notesMasterId r:id="rId33"/>
  </p:notesMasterIdLst>
  <p:handoutMasterIdLst>
    <p:handoutMasterId r:id="rId34"/>
  </p:handoutMasterIdLst>
  <p:sldIdLst>
    <p:sldId id="1192" r:id="rId3"/>
    <p:sldId id="1196" r:id="rId4"/>
    <p:sldId id="1234" r:id="rId5"/>
    <p:sldId id="1235" r:id="rId6"/>
    <p:sldId id="1220" r:id="rId7"/>
    <p:sldId id="1221" r:id="rId8"/>
    <p:sldId id="1207" r:id="rId9"/>
    <p:sldId id="1243" r:id="rId10"/>
    <p:sldId id="1214" r:id="rId11"/>
    <p:sldId id="1242" r:id="rId12"/>
    <p:sldId id="1215" r:id="rId13"/>
    <p:sldId id="1244" r:id="rId14"/>
    <p:sldId id="1216" r:id="rId15"/>
    <p:sldId id="1241" r:id="rId16"/>
    <p:sldId id="1230" r:id="rId17"/>
    <p:sldId id="1231" r:id="rId18"/>
    <p:sldId id="1240" r:id="rId19"/>
    <p:sldId id="1233" r:id="rId20"/>
    <p:sldId id="1204" r:id="rId21"/>
    <p:sldId id="1191" r:id="rId22"/>
    <p:sldId id="1228" r:id="rId23"/>
    <p:sldId id="1217" r:id="rId24"/>
    <p:sldId id="1225" r:id="rId25"/>
    <p:sldId id="1218" r:id="rId26"/>
    <p:sldId id="1222" r:id="rId27"/>
    <p:sldId id="1223" r:id="rId28"/>
    <p:sldId id="1226" r:id="rId29"/>
    <p:sldId id="1227" r:id="rId30"/>
    <p:sldId id="1237" r:id="rId31"/>
    <p:sldId id="1239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6" clrIdx="0"/>
  <p:cmAuthor id="2" name="Cisco Systems" initials="CS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7" autoAdjust="0"/>
    <p:restoredTop sz="94733" autoAdjust="0"/>
  </p:normalViewPr>
  <p:slideViewPr>
    <p:cSldViewPr snapToGrid="0">
      <p:cViewPr varScale="1">
        <p:scale>
          <a:sx n="78" d="100"/>
          <a:sy n="78" d="100"/>
        </p:scale>
        <p:origin x="117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75616-9625-49ED-B0A1-942C3B8504E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47F1B3-05CA-40F6-84B4-6521F60994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2400" dirty="0" smtClean="0"/>
            <a:t>VXLAN takes time to learn and setup for network engineers exposed to the capability the first time   </a:t>
          </a:r>
          <a:endParaRPr lang="en-IN" sz="2400" dirty="0"/>
        </a:p>
      </dgm:t>
    </dgm:pt>
    <dgm:pt modelId="{14A2AED8-F9E3-4866-AEE4-311A44318B25}" type="parTrans" cxnId="{5FE2A3D2-9ADD-4C4B-9118-5D75A051CB65}">
      <dgm:prSet/>
      <dgm:spPr/>
      <dgm:t>
        <a:bodyPr/>
        <a:lstStyle/>
        <a:p>
          <a:endParaRPr lang="en-IN"/>
        </a:p>
      </dgm:t>
    </dgm:pt>
    <dgm:pt modelId="{433A9309-DE05-4A9E-A8F2-5028800D3075}" type="sibTrans" cxnId="{5FE2A3D2-9ADD-4C4B-9118-5D75A051CB65}">
      <dgm:prSet/>
      <dgm:spPr/>
      <dgm:t>
        <a:bodyPr/>
        <a:lstStyle/>
        <a:p>
          <a:endParaRPr lang="en-IN"/>
        </a:p>
      </dgm:t>
    </dgm:pt>
    <dgm:pt modelId="{8D87795E-08E9-427B-89B7-567852BE344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2400" dirty="0" smtClean="0"/>
            <a:t>Bring up VXLAN with BGP EVPN with little experience</a:t>
          </a:r>
          <a:endParaRPr lang="en-IN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982D0275-E79D-40A6-9C7C-77FD36C316D4}" type="parTrans" cxnId="{EC8F9903-990A-47F1-9234-404DBDE5F617}">
      <dgm:prSet/>
      <dgm:spPr/>
      <dgm:t>
        <a:bodyPr/>
        <a:lstStyle/>
        <a:p>
          <a:endParaRPr lang="en-IN"/>
        </a:p>
      </dgm:t>
    </dgm:pt>
    <dgm:pt modelId="{BFE24F82-2C2D-41F1-A868-5B413AA73B73}" type="sibTrans" cxnId="{EC8F9903-990A-47F1-9234-404DBDE5F617}">
      <dgm:prSet/>
      <dgm:spPr/>
      <dgm:t>
        <a:bodyPr/>
        <a:lstStyle/>
        <a:p>
          <a:endParaRPr lang="en-IN"/>
        </a:p>
      </dgm:t>
    </dgm:pt>
    <dgm:pt modelId="{70306BCF-4257-4AFA-A924-27B3528CE43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2400" dirty="0" smtClean="0"/>
            <a:t>Save time </a:t>
          </a:r>
        </a:p>
        <a:p>
          <a:r>
            <a:rPr lang="en-IN" sz="2400" dirty="0" smtClean="0"/>
            <a:t>Get VXLAN BGP EVPN up and running quickly</a:t>
          </a:r>
        </a:p>
        <a:p>
          <a:r>
            <a:rPr lang="en-IN" sz="2400" dirty="0" smtClean="0"/>
            <a:t>Learn VXLAN by playing with a tested setup</a:t>
          </a:r>
        </a:p>
      </dgm:t>
    </dgm:pt>
    <dgm:pt modelId="{D04DA669-59A7-49B7-B736-687609EA02EA}" type="parTrans" cxnId="{E51D99E9-706D-478C-8434-AC7E347BC92A}">
      <dgm:prSet/>
      <dgm:spPr/>
      <dgm:t>
        <a:bodyPr/>
        <a:lstStyle/>
        <a:p>
          <a:endParaRPr lang="en-IN"/>
        </a:p>
      </dgm:t>
    </dgm:pt>
    <dgm:pt modelId="{8C82A5C0-5944-4DFA-BEB2-509727623D06}" type="sibTrans" cxnId="{E51D99E9-706D-478C-8434-AC7E347BC92A}">
      <dgm:prSet/>
      <dgm:spPr/>
      <dgm:t>
        <a:bodyPr/>
        <a:lstStyle/>
        <a:p>
          <a:endParaRPr lang="en-IN"/>
        </a:p>
      </dgm:t>
    </dgm:pt>
    <dgm:pt modelId="{BBFA3468-37FD-493D-82DB-A83DAB7BA191}" type="pres">
      <dgm:prSet presAssocID="{EF975616-9625-49ED-B0A1-942C3B8504E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50881C4-59DC-428A-82A2-2FAD7F57E2E6}" type="pres">
      <dgm:prSet presAssocID="{1747F1B3-05CA-40F6-84B4-6521F60994A3}" presName="comp" presStyleCnt="0"/>
      <dgm:spPr/>
    </dgm:pt>
    <dgm:pt modelId="{FFA3B4EC-C2DB-4D62-8883-ADF53ED65337}" type="pres">
      <dgm:prSet presAssocID="{1747F1B3-05CA-40F6-84B4-6521F60994A3}" presName="box" presStyleLbl="node1" presStyleIdx="0" presStyleCnt="3"/>
      <dgm:spPr/>
      <dgm:t>
        <a:bodyPr/>
        <a:lstStyle/>
        <a:p>
          <a:endParaRPr lang="en-IN"/>
        </a:p>
      </dgm:t>
    </dgm:pt>
    <dgm:pt modelId="{C3FF82D9-CBA1-434F-9519-7C16ECDC34F1}" type="pres">
      <dgm:prSet presAssocID="{1747F1B3-05CA-40F6-84B4-6521F60994A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B4C2891-E31A-41E4-ADA3-A5B8350B22DB}" type="pres">
      <dgm:prSet presAssocID="{1747F1B3-05CA-40F6-84B4-6521F60994A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52F99E-0B66-4372-AFF2-E402699A58AC}" type="pres">
      <dgm:prSet presAssocID="{433A9309-DE05-4A9E-A8F2-5028800D3075}" presName="spacer" presStyleCnt="0"/>
      <dgm:spPr/>
    </dgm:pt>
    <dgm:pt modelId="{8DFCB3EC-8AC4-4C8D-8844-7C902168C327}" type="pres">
      <dgm:prSet presAssocID="{8D87795E-08E9-427B-89B7-567852BE3446}" presName="comp" presStyleCnt="0"/>
      <dgm:spPr/>
    </dgm:pt>
    <dgm:pt modelId="{8F52257F-1508-43A9-8624-75C728E6A845}" type="pres">
      <dgm:prSet presAssocID="{8D87795E-08E9-427B-89B7-567852BE3446}" presName="box" presStyleLbl="node1" presStyleIdx="1" presStyleCnt="3"/>
      <dgm:spPr/>
      <dgm:t>
        <a:bodyPr/>
        <a:lstStyle/>
        <a:p>
          <a:endParaRPr lang="en-IN"/>
        </a:p>
      </dgm:t>
    </dgm:pt>
    <dgm:pt modelId="{1F7DCDBE-DE32-46F4-ADD4-C6A1D829A5A9}" type="pres">
      <dgm:prSet presAssocID="{8D87795E-08E9-427B-89B7-567852BE344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92CC1657-F39B-4F24-91BC-271E21B37435}" type="pres">
      <dgm:prSet presAssocID="{8D87795E-08E9-427B-89B7-567852BE344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1368BE-05C7-49DD-83A0-81C6CFF32DCC}" type="pres">
      <dgm:prSet presAssocID="{BFE24F82-2C2D-41F1-A868-5B413AA73B73}" presName="spacer" presStyleCnt="0"/>
      <dgm:spPr/>
    </dgm:pt>
    <dgm:pt modelId="{F04E7C91-19C1-4263-85E2-2881E75AA629}" type="pres">
      <dgm:prSet presAssocID="{70306BCF-4257-4AFA-A924-27B3528CE43A}" presName="comp" presStyleCnt="0"/>
      <dgm:spPr/>
    </dgm:pt>
    <dgm:pt modelId="{1E8437E4-B2C5-4C86-B71B-7F0E439A65B1}" type="pres">
      <dgm:prSet presAssocID="{70306BCF-4257-4AFA-A924-27B3528CE43A}" presName="box" presStyleLbl="node1" presStyleIdx="2" presStyleCnt="3"/>
      <dgm:spPr/>
      <dgm:t>
        <a:bodyPr/>
        <a:lstStyle/>
        <a:p>
          <a:endParaRPr lang="en-IN"/>
        </a:p>
      </dgm:t>
    </dgm:pt>
    <dgm:pt modelId="{B7FF9D22-FFDE-4A3C-A8BE-4C59F4BC8A86}" type="pres">
      <dgm:prSet presAssocID="{70306BCF-4257-4AFA-A924-27B3528CE43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E3BB155-ED13-4788-B653-D66E237DC60C}" type="pres">
      <dgm:prSet presAssocID="{70306BCF-4257-4AFA-A924-27B3528CE43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6D28F1-2B85-401B-8C58-98CE57D8F9CF}" type="presOf" srcId="{1747F1B3-05CA-40F6-84B4-6521F60994A3}" destId="{FFA3B4EC-C2DB-4D62-8883-ADF53ED65337}" srcOrd="0" destOrd="0" presId="urn:microsoft.com/office/officeart/2005/8/layout/vList4"/>
    <dgm:cxn modelId="{12F1664C-C4A2-46BE-934A-9014CB3496C4}" type="presOf" srcId="{8D87795E-08E9-427B-89B7-567852BE3446}" destId="{8F52257F-1508-43A9-8624-75C728E6A845}" srcOrd="0" destOrd="0" presId="urn:microsoft.com/office/officeart/2005/8/layout/vList4"/>
    <dgm:cxn modelId="{EC8F9903-990A-47F1-9234-404DBDE5F617}" srcId="{EF975616-9625-49ED-B0A1-942C3B8504E1}" destId="{8D87795E-08E9-427B-89B7-567852BE3446}" srcOrd="1" destOrd="0" parTransId="{982D0275-E79D-40A6-9C7C-77FD36C316D4}" sibTransId="{BFE24F82-2C2D-41F1-A868-5B413AA73B73}"/>
    <dgm:cxn modelId="{83A6A600-8EBE-49FF-88D7-D25B3B197940}" type="presOf" srcId="{1747F1B3-05CA-40F6-84B4-6521F60994A3}" destId="{1B4C2891-E31A-41E4-ADA3-A5B8350B22DB}" srcOrd="1" destOrd="0" presId="urn:microsoft.com/office/officeart/2005/8/layout/vList4"/>
    <dgm:cxn modelId="{E51D99E9-706D-478C-8434-AC7E347BC92A}" srcId="{EF975616-9625-49ED-B0A1-942C3B8504E1}" destId="{70306BCF-4257-4AFA-A924-27B3528CE43A}" srcOrd="2" destOrd="0" parTransId="{D04DA669-59A7-49B7-B736-687609EA02EA}" sibTransId="{8C82A5C0-5944-4DFA-BEB2-509727623D06}"/>
    <dgm:cxn modelId="{59F51B41-080C-4BBE-A8CE-3306CFA5E654}" type="presOf" srcId="{70306BCF-4257-4AFA-A924-27B3528CE43A}" destId="{1E8437E4-B2C5-4C86-B71B-7F0E439A65B1}" srcOrd="0" destOrd="0" presId="urn:microsoft.com/office/officeart/2005/8/layout/vList4"/>
    <dgm:cxn modelId="{5FE2A3D2-9ADD-4C4B-9118-5D75A051CB65}" srcId="{EF975616-9625-49ED-B0A1-942C3B8504E1}" destId="{1747F1B3-05CA-40F6-84B4-6521F60994A3}" srcOrd="0" destOrd="0" parTransId="{14A2AED8-F9E3-4866-AEE4-311A44318B25}" sibTransId="{433A9309-DE05-4A9E-A8F2-5028800D3075}"/>
    <dgm:cxn modelId="{2A7F39BC-E31D-4C85-AA33-FC8F1CC06C2D}" type="presOf" srcId="{EF975616-9625-49ED-B0A1-942C3B8504E1}" destId="{BBFA3468-37FD-493D-82DB-A83DAB7BA191}" srcOrd="0" destOrd="0" presId="urn:microsoft.com/office/officeart/2005/8/layout/vList4"/>
    <dgm:cxn modelId="{B438692C-8C12-478A-BC5E-10C3888C90C3}" type="presOf" srcId="{70306BCF-4257-4AFA-A924-27B3528CE43A}" destId="{9E3BB155-ED13-4788-B653-D66E237DC60C}" srcOrd="1" destOrd="0" presId="urn:microsoft.com/office/officeart/2005/8/layout/vList4"/>
    <dgm:cxn modelId="{9F55F602-EB22-428A-ACC7-53C6EDD23F3D}" type="presOf" srcId="{8D87795E-08E9-427B-89B7-567852BE3446}" destId="{92CC1657-F39B-4F24-91BC-271E21B37435}" srcOrd="1" destOrd="0" presId="urn:microsoft.com/office/officeart/2005/8/layout/vList4"/>
    <dgm:cxn modelId="{6AB3FACA-185D-4CD9-A894-4C0B601DFEEB}" type="presParOf" srcId="{BBFA3468-37FD-493D-82DB-A83DAB7BA191}" destId="{950881C4-59DC-428A-82A2-2FAD7F57E2E6}" srcOrd="0" destOrd="0" presId="urn:microsoft.com/office/officeart/2005/8/layout/vList4"/>
    <dgm:cxn modelId="{F2BCCC24-B352-402E-ACB2-7252393A214F}" type="presParOf" srcId="{950881C4-59DC-428A-82A2-2FAD7F57E2E6}" destId="{FFA3B4EC-C2DB-4D62-8883-ADF53ED65337}" srcOrd="0" destOrd="0" presId="urn:microsoft.com/office/officeart/2005/8/layout/vList4"/>
    <dgm:cxn modelId="{B4870F27-7C1A-440B-A1BE-1400A1A7C242}" type="presParOf" srcId="{950881C4-59DC-428A-82A2-2FAD7F57E2E6}" destId="{C3FF82D9-CBA1-434F-9519-7C16ECDC34F1}" srcOrd="1" destOrd="0" presId="urn:microsoft.com/office/officeart/2005/8/layout/vList4"/>
    <dgm:cxn modelId="{B3ED07DE-F0A0-4D8D-9DBD-030B52FE8BAD}" type="presParOf" srcId="{950881C4-59DC-428A-82A2-2FAD7F57E2E6}" destId="{1B4C2891-E31A-41E4-ADA3-A5B8350B22DB}" srcOrd="2" destOrd="0" presId="urn:microsoft.com/office/officeart/2005/8/layout/vList4"/>
    <dgm:cxn modelId="{D3C33451-196E-43B0-A32D-87722BCD235A}" type="presParOf" srcId="{BBFA3468-37FD-493D-82DB-A83DAB7BA191}" destId="{5B52F99E-0B66-4372-AFF2-E402699A58AC}" srcOrd="1" destOrd="0" presId="urn:microsoft.com/office/officeart/2005/8/layout/vList4"/>
    <dgm:cxn modelId="{81A65A04-ECA9-42B2-A796-7BF9AA9F6233}" type="presParOf" srcId="{BBFA3468-37FD-493D-82DB-A83DAB7BA191}" destId="{8DFCB3EC-8AC4-4C8D-8844-7C902168C327}" srcOrd="2" destOrd="0" presId="urn:microsoft.com/office/officeart/2005/8/layout/vList4"/>
    <dgm:cxn modelId="{843C1E5C-67EA-41E6-B274-FA213B54C00F}" type="presParOf" srcId="{8DFCB3EC-8AC4-4C8D-8844-7C902168C327}" destId="{8F52257F-1508-43A9-8624-75C728E6A845}" srcOrd="0" destOrd="0" presId="urn:microsoft.com/office/officeart/2005/8/layout/vList4"/>
    <dgm:cxn modelId="{9432642B-B597-42BC-A249-0BCAB024777D}" type="presParOf" srcId="{8DFCB3EC-8AC4-4C8D-8844-7C902168C327}" destId="{1F7DCDBE-DE32-46F4-ADD4-C6A1D829A5A9}" srcOrd="1" destOrd="0" presId="urn:microsoft.com/office/officeart/2005/8/layout/vList4"/>
    <dgm:cxn modelId="{8FDD2490-9475-4AAD-88F7-37E0C9B8783C}" type="presParOf" srcId="{8DFCB3EC-8AC4-4C8D-8844-7C902168C327}" destId="{92CC1657-F39B-4F24-91BC-271E21B37435}" srcOrd="2" destOrd="0" presId="urn:microsoft.com/office/officeart/2005/8/layout/vList4"/>
    <dgm:cxn modelId="{32A56E56-1E7C-4A4A-91F0-ECD3FDECB581}" type="presParOf" srcId="{BBFA3468-37FD-493D-82DB-A83DAB7BA191}" destId="{2D1368BE-05C7-49DD-83A0-81C6CFF32DCC}" srcOrd="3" destOrd="0" presId="urn:microsoft.com/office/officeart/2005/8/layout/vList4"/>
    <dgm:cxn modelId="{0E66572B-F70E-4106-AABE-6BEEA632C087}" type="presParOf" srcId="{BBFA3468-37FD-493D-82DB-A83DAB7BA191}" destId="{F04E7C91-19C1-4263-85E2-2881E75AA629}" srcOrd="4" destOrd="0" presId="urn:microsoft.com/office/officeart/2005/8/layout/vList4"/>
    <dgm:cxn modelId="{042C2A07-1AF2-4CFE-B79B-BF3F629BDAD2}" type="presParOf" srcId="{F04E7C91-19C1-4263-85E2-2881E75AA629}" destId="{1E8437E4-B2C5-4C86-B71B-7F0E439A65B1}" srcOrd="0" destOrd="0" presId="urn:microsoft.com/office/officeart/2005/8/layout/vList4"/>
    <dgm:cxn modelId="{35E5A3E0-8FA3-4D10-97EF-D95B6D9983B0}" type="presParOf" srcId="{F04E7C91-19C1-4263-85E2-2881E75AA629}" destId="{B7FF9D22-FFDE-4A3C-A8BE-4C59F4BC8A86}" srcOrd="1" destOrd="0" presId="urn:microsoft.com/office/officeart/2005/8/layout/vList4"/>
    <dgm:cxn modelId="{A5491CEB-1F08-498B-A83F-D086C9EC57C7}" type="presParOf" srcId="{F04E7C91-19C1-4263-85E2-2881E75AA629}" destId="{9E3BB155-ED13-4788-B653-D66E237DC60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500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Manually checking memory usage on a switch at regular intervals is repetitive and often too verbose</a:t>
          </a:r>
          <a:endParaRPr lang="en-IN" sz="1900" dirty="0">
            <a:solidFill>
              <a:srgbClr val="FFC000"/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500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Check memory utilization of switch at regular intervals and generate log for TAC</a:t>
          </a:r>
          <a:endParaRPr lang="en-IN" sz="1900" dirty="0">
            <a:solidFill>
              <a:srgbClr val="FFC000"/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500" dirty="0" smtClean="0">
              <a:solidFill>
                <a:srgbClr val="FFC000"/>
              </a:solidFill>
            </a:rPr>
            <a:t>Advantages</a:t>
          </a:r>
        </a:p>
        <a:p>
          <a:r>
            <a:rPr lang="en-IN" sz="1900" dirty="0" smtClean="0"/>
            <a:t>Extract relevant information</a:t>
          </a:r>
        </a:p>
        <a:p>
          <a:r>
            <a:rPr lang="en-IN" sz="1900" dirty="0" smtClean="0"/>
            <a:t>Automate repetitive tasks</a:t>
          </a: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DC0E3E-BD70-404E-A351-D99C6B256D52}" type="presOf" srcId="{A6DF81C5-2EE6-4AB8-B03F-9EC8CF2EAAD7}" destId="{66115365-937D-406B-8B22-47684A608A6B}" srcOrd="1" destOrd="0" presId="urn:microsoft.com/office/officeart/2005/8/layout/vList4"/>
    <dgm:cxn modelId="{64E8A373-BA3C-4E68-A76E-49BA9B6A43AC}" type="presOf" srcId="{A6DF81C5-2EE6-4AB8-B03F-9EC8CF2EAAD7}" destId="{ACC646B1-9358-4E6F-A595-65432FFD1D4B}" srcOrd="0" destOrd="0" presId="urn:microsoft.com/office/officeart/2005/8/layout/vList4"/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DB6B5C35-3C19-48DD-84F8-FADF8B4AA49F}" type="presOf" srcId="{F7EE6681-B5AA-4A14-8794-DCD24D117B5A}" destId="{DF97A69B-50AE-4D6F-B08C-5E824C16DE7E}" srcOrd="0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9228541E-D792-436A-B567-D0F4AA98E59F}" type="presOf" srcId="{5307D9BC-35BA-4197-A0FD-BAFB4A5F13E4}" destId="{1EADB360-EC1B-4F5D-8BA6-7BA3310359D8}" srcOrd="1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EFF616BD-AA58-4641-B959-29BE097586A2}" type="presOf" srcId="{5307D9BC-35BA-4197-A0FD-BAFB4A5F13E4}" destId="{711C887E-03F8-475C-83F4-C01F575D7DCE}" srcOrd="0" destOrd="0" presId="urn:microsoft.com/office/officeart/2005/8/layout/vList4"/>
    <dgm:cxn modelId="{75BE7B46-1F81-4243-B82D-4B42DDD7DD60}" type="presOf" srcId="{F7EE6681-B5AA-4A14-8794-DCD24D117B5A}" destId="{C47E34FC-8E0F-4FD1-AA11-E84EDBB206C3}" srcOrd="1" destOrd="0" presId="urn:microsoft.com/office/officeart/2005/8/layout/vList4"/>
    <dgm:cxn modelId="{82C828BE-7068-4020-BF02-ECD1726CB860}" type="presOf" srcId="{E0B60694-9978-49D4-8503-F769077FEC98}" destId="{AA778407-B438-4771-AC62-CD501EFA74B4}" srcOrd="0" destOrd="0" presId="urn:microsoft.com/office/officeart/2005/8/layout/vList4"/>
    <dgm:cxn modelId="{A68202FF-BDE5-477F-A552-6EEFC140F893}" type="presParOf" srcId="{AA778407-B438-4771-AC62-CD501EFA74B4}" destId="{3613CC4E-A43A-47FE-A0A6-A2313062163D}" srcOrd="0" destOrd="0" presId="urn:microsoft.com/office/officeart/2005/8/layout/vList4"/>
    <dgm:cxn modelId="{7D204873-AC09-4F29-B9CC-5E3A94052925}" type="presParOf" srcId="{3613CC4E-A43A-47FE-A0A6-A2313062163D}" destId="{711C887E-03F8-475C-83F4-C01F575D7DCE}" srcOrd="0" destOrd="0" presId="urn:microsoft.com/office/officeart/2005/8/layout/vList4"/>
    <dgm:cxn modelId="{2091EAB1-FCEA-421D-B83A-A4BA3E2762C3}" type="presParOf" srcId="{3613CC4E-A43A-47FE-A0A6-A2313062163D}" destId="{B49E96BB-17FA-43A2-8973-9AB03435FA3E}" srcOrd="1" destOrd="0" presId="urn:microsoft.com/office/officeart/2005/8/layout/vList4"/>
    <dgm:cxn modelId="{1326549F-C5F0-4B60-ACFE-8C25212DFA75}" type="presParOf" srcId="{3613CC4E-A43A-47FE-A0A6-A2313062163D}" destId="{1EADB360-EC1B-4F5D-8BA6-7BA3310359D8}" srcOrd="2" destOrd="0" presId="urn:microsoft.com/office/officeart/2005/8/layout/vList4"/>
    <dgm:cxn modelId="{2FE6B40F-A758-4BB7-B5C8-2651B2C83516}" type="presParOf" srcId="{AA778407-B438-4771-AC62-CD501EFA74B4}" destId="{A21676FE-946C-460C-983C-003E6061C64F}" srcOrd="1" destOrd="0" presId="urn:microsoft.com/office/officeart/2005/8/layout/vList4"/>
    <dgm:cxn modelId="{ACDFEB08-16F3-497E-9E87-EE4AB7921BF6}" type="presParOf" srcId="{AA778407-B438-4771-AC62-CD501EFA74B4}" destId="{8215C482-6605-45A2-8D80-57C7160F9745}" srcOrd="2" destOrd="0" presId="urn:microsoft.com/office/officeart/2005/8/layout/vList4"/>
    <dgm:cxn modelId="{285CD15D-9B1D-4388-B6DF-837A4A9663C7}" type="presParOf" srcId="{8215C482-6605-45A2-8D80-57C7160F9745}" destId="{ACC646B1-9358-4E6F-A595-65432FFD1D4B}" srcOrd="0" destOrd="0" presId="urn:microsoft.com/office/officeart/2005/8/layout/vList4"/>
    <dgm:cxn modelId="{5340399E-909B-4FDE-8930-64D5E9E66402}" type="presParOf" srcId="{8215C482-6605-45A2-8D80-57C7160F9745}" destId="{CBABA457-E546-4524-8B54-BB7115BA80EC}" srcOrd="1" destOrd="0" presId="urn:microsoft.com/office/officeart/2005/8/layout/vList4"/>
    <dgm:cxn modelId="{2A1E5C2A-0F72-4B73-8E37-AD47394D44B6}" type="presParOf" srcId="{8215C482-6605-45A2-8D80-57C7160F9745}" destId="{66115365-937D-406B-8B22-47684A608A6B}" srcOrd="2" destOrd="0" presId="urn:microsoft.com/office/officeart/2005/8/layout/vList4"/>
    <dgm:cxn modelId="{3B8B4C17-1BDE-4B35-99A6-E305CB68E253}" type="presParOf" srcId="{AA778407-B438-4771-AC62-CD501EFA74B4}" destId="{1A6CEA41-DC35-4B0E-8A5F-8D48FB525A86}" srcOrd="3" destOrd="0" presId="urn:microsoft.com/office/officeart/2005/8/layout/vList4"/>
    <dgm:cxn modelId="{08C447C2-D1F7-4DB2-B4B0-608F8942222A}" type="presParOf" srcId="{AA778407-B438-4771-AC62-CD501EFA74B4}" destId="{315AB49F-49F1-4097-B710-1B162C458BFC}" srcOrd="4" destOrd="0" presId="urn:microsoft.com/office/officeart/2005/8/layout/vList4"/>
    <dgm:cxn modelId="{ECF2BC15-9698-4837-AA0E-EA3C071A8504}" type="presParOf" srcId="{315AB49F-49F1-4097-B710-1B162C458BFC}" destId="{DF97A69B-50AE-4D6F-B08C-5E824C16DE7E}" srcOrd="0" destOrd="0" presId="urn:microsoft.com/office/officeart/2005/8/layout/vList4"/>
    <dgm:cxn modelId="{1BB71CCF-AC68-4569-B2F6-E38586AEF9BF}" type="presParOf" srcId="{315AB49F-49F1-4097-B710-1B162C458BFC}" destId="{88A96CEE-D0AF-4B7F-B9F1-E6181CB52FC4}" srcOrd="1" destOrd="0" presId="urn:microsoft.com/office/officeart/2005/8/layout/vList4"/>
    <dgm:cxn modelId="{8CF16A5B-3C2E-49D5-A9E3-6E0A7397781D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2200" dirty="0" smtClean="0"/>
            <a:t>When there are problems with traffic flow in the network, network engineers have to use multiple commands at different intervals for checking traffic flow through an interface.</a:t>
          </a:r>
          <a:endParaRPr lang="en-IN" sz="2200" b="1" dirty="0">
            <a:solidFill>
              <a:schemeClr val="accent2">
                <a:lumMod val="50000"/>
              </a:schemeClr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2200" dirty="0" smtClean="0"/>
            <a:t>Check RX packet count from an interface at regular intervals and generate log for TAC.</a:t>
          </a:r>
          <a:endParaRPr lang="en-IN" sz="2200" b="1" dirty="0">
            <a:solidFill>
              <a:schemeClr val="accent2">
                <a:lumMod val="50000"/>
              </a:schemeClr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</a:t>
          </a:r>
        </a:p>
        <a:p>
          <a:r>
            <a:rPr lang="en-IN" sz="2200" dirty="0" smtClean="0"/>
            <a:t>Execute commands programmatically to check for traffic drops/errors.</a:t>
          </a:r>
          <a:endParaRPr lang="en-IN" sz="2800" b="1" dirty="0">
            <a:solidFill>
              <a:schemeClr val="accent2">
                <a:lumMod val="50000"/>
              </a:schemeClr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9E48B4F-44AD-4D50-953E-31915F048C03}" type="presOf" srcId="{A6DF81C5-2EE6-4AB8-B03F-9EC8CF2EAAD7}" destId="{ACC646B1-9358-4E6F-A595-65432FFD1D4B}" srcOrd="0" destOrd="0" presId="urn:microsoft.com/office/officeart/2005/8/layout/vList4"/>
    <dgm:cxn modelId="{9DD5FC5E-BA50-4478-8C82-C1C87FBBF6E4}" type="presOf" srcId="{F7EE6681-B5AA-4A14-8794-DCD24D117B5A}" destId="{DF97A69B-50AE-4D6F-B08C-5E824C16DE7E}" srcOrd="0" destOrd="0" presId="urn:microsoft.com/office/officeart/2005/8/layout/vList4"/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ECC6C883-F8DB-4B93-94A2-909018652D5B}" type="presOf" srcId="{E0B60694-9978-49D4-8503-F769077FEC98}" destId="{AA778407-B438-4771-AC62-CD501EFA74B4}" srcOrd="0" destOrd="0" presId="urn:microsoft.com/office/officeart/2005/8/layout/vList4"/>
    <dgm:cxn modelId="{06BB381B-A7CB-4DE5-BFE7-3C4028AD5C2C}" type="presOf" srcId="{5307D9BC-35BA-4197-A0FD-BAFB4A5F13E4}" destId="{1EADB360-EC1B-4F5D-8BA6-7BA3310359D8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1CCCAC01-FB42-4C07-99C0-3F7E00941454}" type="presOf" srcId="{5307D9BC-35BA-4197-A0FD-BAFB4A5F13E4}" destId="{711C887E-03F8-475C-83F4-C01F575D7DCE}" srcOrd="0" destOrd="0" presId="urn:microsoft.com/office/officeart/2005/8/layout/vList4"/>
    <dgm:cxn modelId="{4907BA40-603A-412A-8354-7122DC6366AB}" type="presOf" srcId="{F7EE6681-B5AA-4A14-8794-DCD24D117B5A}" destId="{C47E34FC-8E0F-4FD1-AA11-E84EDBB206C3}" srcOrd="1" destOrd="0" presId="urn:microsoft.com/office/officeart/2005/8/layout/vList4"/>
    <dgm:cxn modelId="{84506B02-E32B-430E-B708-F23507A3BF85}" type="presOf" srcId="{A6DF81C5-2EE6-4AB8-B03F-9EC8CF2EAAD7}" destId="{66115365-937D-406B-8B22-47684A608A6B}" srcOrd="1" destOrd="0" presId="urn:microsoft.com/office/officeart/2005/8/layout/vList4"/>
    <dgm:cxn modelId="{65FB231A-9E45-4A08-8993-B771E3071DF8}" type="presParOf" srcId="{AA778407-B438-4771-AC62-CD501EFA74B4}" destId="{3613CC4E-A43A-47FE-A0A6-A2313062163D}" srcOrd="0" destOrd="0" presId="urn:microsoft.com/office/officeart/2005/8/layout/vList4"/>
    <dgm:cxn modelId="{ACB37E24-36DE-4DBA-BC82-04BF0637E27D}" type="presParOf" srcId="{3613CC4E-A43A-47FE-A0A6-A2313062163D}" destId="{711C887E-03F8-475C-83F4-C01F575D7DCE}" srcOrd="0" destOrd="0" presId="urn:microsoft.com/office/officeart/2005/8/layout/vList4"/>
    <dgm:cxn modelId="{1E628D3D-EB03-4CBA-85A2-52E92E5E255C}" type="presParOf" srcId="{3613CC4E-A43A-47FE-A0A6-A2313062163D}" destId="{B49E96BB-17FA-43A2-8973-9AB03435FA3E}" srcOrd="1" destOrd="0" presId="urn:microsoft.com/office/officeart/2005/8/layout/vList4"/>
    <dgm:cxn modelId="{09D3CF75-296F-4393-9ACD-64F8334ACBD2}" type="presParOf" srcId="{3613CC4E-A43A-47FE-A0A6-A2313062163D}" destId="{1EADB360-EC1B-4F5D-8BA6-7BA3310359D8}" srcOrd="2" destOrd="0" presId="urn:microsoft.com/office/officeart/2005/8/layout/vList4"/>
    <dgm:cxn modelId="{983E740C-9FBF-4014-9C9A-DCEECE1B261D}" type="presParOf" srcId="{AA778407-B438-4771-AC62-CD501EFA74B4}" destId="{A21676FE-946C-460C-983C-003E6061C64F}" srcOrd="1" destOrd="0" presId="urn:microsoft.com/office/officeart/2005/8/layout/vList4"/>
    <dgm:cxn modelId="{1F3DEC36-F817-425C-ADFC-019BDEA931AC}" type="presParOf" srcId="{AA778407-B438-4771-AC62-CD501EFA74B4}" destId="{8215C482-6605-45A2-8D80-57C7160F9745}" srcOrd="2" destOrd="0" presId="urn:microsoft.com/office/officeart/2005/8/layout/vList4"/>
    <dgm:cxn modelId="{8F58112F-CBEE-427D-A54C-7DE6D962C8C4}" type="presParOf" srcId="{8215C482-6605-45A2-8D80-57C7160F9745}" destId="{ACC646B1-9358-4E6F-A595-65432FFD1D4B}" srcOrd="0" destOrd="0" presId="urn:microsoft.com/office/officeart/2005/8/layout/vList4"/>
    <dgm:cxn modelId="{CB26513C-E8EA-4C08-B8A6-79951BFBA523}" type="presParOf" srcId="{8215C482-6605-45A2-8D80-57C7160F9745}" destId="{CBABA457-E546-4524-8B54-BB7115BA80EC}" srcOrd="1" destOrd="0" presId="urn:microsoft.com/office/officeart/2005/8/layout/vList4"/>
    <dgm:cxn modelId="{5D609C6A-F73F-4311-AD26-A2235C20E3FD}" type="presParOf" srcId="{8215C482-6605-45A2-8D80-57C7160F9745}" destId="{66115365-937D-406B-8B22-47684A608A6B}" srcOrd="2" destOrd="0" presId="urn:microsoft.com/office/officeart/2005/8/layout/vList4"/>
    <dgm:cxn modelId="{86A78852-59A2-4E54-8110-52FDE5878AD7}" type="presParOf" srcId="{AA778407-B438-4771-AC62-CD501EFA74B4}" destId="{1A6CEA41-DC35-4B0E-8A5F-8D48FB525A86}" srcOrd="3" destOrd="0" presId="urn:microsoft.com/office/officeart/2005/8/layout/vList4"/>
    <dgm:cxn modelId="{FFAFB668-2E3F-4022-A352-20D3F5B82871}" type="presParOf" srcId="{AA778407-B438-4771-AC62-CD501EFA74B4}" destId="{315AB49F-49F1-4097-B710-1B162C458BFC}" srcOrd="4" destOrd="0" presId="urn:microsoft.com/office/officeart/2005/8/layout/vList4"/>
    <dgm:cxn modelId="{76EAB610-92CC-4D94-B3DB-DDFB87309F02}" type="presParOf" srcId="{315AB49F-49F1-4097-B710-1B162C458BFC}" destId="{DF97A69B-50AE-4D6F-B08C-5E824C16DE7E}" srcOrd="0" destOrd="0" presId="urn:microsoft.com/office/officeart/2005/8/layout/vList4"/>
    <dgm:cxn modelId="{168CDFBB-2059-40AD-A286-16F25D04981E}" type="presParOf" srcId="{315AB49F-49F1-4097-B710-1B162C458BFC}" destId="{88A96CEE-D0AF-4B7F-B9F1-E6181CB52FC4}" srcOrd="1" destOrd="0" presId="urn:microsoft.com/office/officeart/2005/8/layout/vList4"/>
    <dgm:cxn modelId="{EDC101BC-43E3-413C-8582-72F18F154BA8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4544F2-C700-4A86-A9DC-9EE40BF95951}" type="presOf" srcId="{F7EE6681-B5AA-4A14-8794-DCD24D117B5A}" destId="{C47E34FC-8E0F-4FD1-AA11-E84EDBB206C3}" srcOrd="1" destOrd="0" presId="urn:microsoft.com/office/officeart/2005/8/layout/vList4"/>
    <dgm:cxn modelId="{B53EAC7F-46A2-4751-A643-D307A2B2125B}" type="presOf" srcId="{A6DF81C5-2EE6-4AB8-B03F-9EC8CF2EAAD7}" destId="{66115365-937D-406B-8B22-47684A608A6B}" srcOrd="1" destOrd="0" presId="urn:microsoft.com/office/officeart/2005/8/layout/vList4"/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F2BB605F-5676-40AC-9F6D-726C780FD36F}" type="presOf" srcId="{5307D9BC-35BA-4197-A0FD-BAFB4A5F13E4}" destId="{1EADB360-EC1B-4F5D-8BA6-7BA3310359D8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17C180A6-D4F3-452A-A4E0-0E77C3FAA08D}" type="presOf" srcId="{5307D9BC-35BA-4197-A0FD-BAFB4A5F13E4}" destId="{711C887E-03F8-475C-83F4-C01F575D7DCE}" srcOrd="0" destOrd="0" presId="urn:microsoft.com/office/officeart/2005/8/layout/vList4"/>
    <dgm:cxn modelId="{E116BA30-E476-466A-AF93-2DB2D4A2B1DA}" type="presOf" srcId="{A6DF81C5-2EE6-4AB8-B03F-9EC8CF2EAAD7}" destId="{ACC646B1-9358-4E6F-A595-65432FFD1D4B}" srcOrd="0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5F502751-59DD-4508-8933-3151D0467B3C}" type="presOf" srcId="{E0B60694-9978-49D4-8503-F769077FEC98}" destId="{AA778407-B438-4771-AC62-CD501EFA74B4}" srcOrd="0" destOrd="0" presId="urn:microsoft.com/office/officeart/2005/8/layout/vList4"/>
    <dgm:cxn modelId="{E230474E-DC3B-4BA9-8C44-1D9AB62EFB91}" type="presOf" srcId="{F7EE6681-B5AA-4A14-8794-DCD24D117B5A}" destId="{DF97A69B-50AE-4D6F-B08C-5E824C16DE7E}" srcOrd="0" destOrd="0" presId="urn:microsoft.com/office/officeart/2005/8/layout/vList4"/>
    <dgm:cxn modelId="{44E3FB75-8F1F-4D89-B980-3B1FCFC6E26E}" type="presParOf" srcId="{AA778407-B438-4771-AC62-CD501EFA74B4}" destId="{3613CC4E-A43A-47FE-A0A6-A2313062163D}" srcOrd="0" destOrd="0" presId="urn:microsoft.com/office/officeart/2005/8/layout/vList4"/>
    <dgm:cxn modelId="{D08A07C5-78E6-479C-A021-D4E59593B746}" type="presParOf" srcId="{3613CC4E-A43A-47FE-A0A6-A2313062163D}" destId="{711C887E-03F8-475C-83F4-C01F575D7DCE}" srcOrd="0" destOrd="0" presId="urn:microsoft.com/office/officeart/2005/8/layout/vList4"/>
    <dgm:cxn modelId="{5701B77E-B031-48A3-A5C5-22EBE33F85F1}" type="presParOf" srcId="{3613CC4E-A43A-47FE-A0A6-A2313062163D}" destId="{B49E96BB-17FA-43A2-8973-9AB03435FA3E}" srcOrd="1" destOrd="0" presId="urn:microsoft.com/office/officeart/2005/8/layout/vList4"/>
    <dgm:cxn modelId="{5C134BC3-13CB-4ECC-A8CE-6E4B241C9453}" type="presParOf" srcId="{3613CC4E-A43A-47FE-A0A6-A2313062163D}" destId="{1EADB360-EC1B-4F5D-8BA6-7BA3310359D8}" srcOrd="2" destOrd="0" presId="urn:microsoft.com/office/officeart/2005/8/layout/vList4"/>
    <dgm:cxn modelId="{0EB1228F-A358-40F5-8679-D1BDF6C549FA}" type="presParOf" srcId="{AA778407-B438-4771-AC62-CD501EFA74B4}" destId="{A21676FE-946C-460C-983C-003E6061C64F}" srcOrd="1" destOrd="0" presId="urn:microsoft.com/office/officeart/2005/8/layout/vList4"/>
    <dgm:cxn modelId="{0649D69D-C1FE-428D-9FB6-7E5FB54D0E5D}" type="presParOf" srcId="{AA778407-B438-4771-AC62-CD501EFA74B4}" destId="{8215C482-6605-45A2-8D80-57C7160F9745}" srcOrd="2" destOrd="0" presId="urn:microsoft.com/office/officeart/2005/8/layout/vList4"/>
    <dgm:cxn modelId="{0A4A71DC-528B-43A8-8FB8-8A2C6564FAC8}" type="presParOf" srcId="{8215C482-6605-45A2-8D80-57C7160F9745}" destId="{ACC646B1-9358-4E6F-A595-65432FFD1D4B}" srcOrd="0" destOrd="0" presId="urn:microsoft.com/office/officeart/2005/8/layout/vList4"/>
    <dgm:cxn modelId="{484403BF-A7F1-4B71-90A1-14B954CE5735}" type="presParOf" srcId="{8215C482-6605-45A2-8D80-57C7160F9745}" destId="{CBABA457-E546-4524-8B54-BB7115BA80EC}" srcOrd="1" destOrd="0" presId="urn:microsoft.com/office/officeart/2005/8/layout/vList4"/>
    <dgm:cxn modelId="{11168995-4D38-4263-BF9B-615DA11B9E20}" type="presParOf" srcId="{8215C482-6605-45A2-8D80-57C7160F9745}" destId="{66115365-937D-406B-8B22-47684A608A6B}" srcOrd="2" destOrd="0" presId="urn:microsoft.com/office/officeart/2005/8/layout/vList4"/>
    <dgm:cxn modelId="{B1470FC6-8465-4024-9F46-FEDF4350AAB4}" type="presParOf" srcId="{AA778407-B438-4771-AC62-CD501EFA74B4}" destId="{1A6CEA41-DC35-4B0E-8A5F-8D48FB525A86}" srcOrd="3" destOrd="0" presId="urn:microsoft.com/office/officeart/2005/8/layout/vList4"/>
    <dgm:cxn modelId="{5EACF5AF-3635-4AF2-BEDD-FCDBE23819BD}" type="presParOf" srcId="{AA778407-B438-4771-AC62-CD501EFA74B4}" destId="{315AB49F-49F1-4097-B710-1B162C458BFC}" srcOrd="4" destOrd="0" presId="urn:microsoft.com/office/officeart/2005/8/layout/vList4"/>
    <dgm:cxn modelId="{E5D16CBA-EC04-46B2-A508-857F7D4ECC54}" type="presParOf" srcId="{315AB49F-49F1-4097-B710-1B162C458BFC}" destId="{DF97A69B-50AE-4D6F-B08C-5E824C16DE7E}" srcOrd="0" destOrd="0" presId="urn:microsoft.com/office/officeart/2005/8/layout/vList4"/>
    <dgm:cxn modelId="{E12EF53A-71C5-4AA3-95B5-57DA3D2436EF}" type="presParOf" srcId="{315AB49F-49F1-4097-B710-1B162C458BFC}" destId="{88A96CEE-D0AF-4B7F-B9F1-E6181CB52FC4}" srcOrd="1" destOrd="0" presId="urn:microsoft.com/office/officeart/2005/8/layout/vList4"/>
    <dgm:cxn modelId="{696BF398-67DF-43C9-85B2-3B087BE17A20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75616-9625-49ED-B0A1-942C3B8504E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47F1B3-05CA-40F6-84B4-6521F60994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2400" dirty="0" smtClean="0"/>
            <a:t>Many times network engineers need to find IP addresses that are available or which hosts are UP but doing so is cumbersome</a:t>
          </a:r>
          <a:endParaRPr lang="en-IN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14A2AED8-F9E3-4866-AEE4-311A44318B25}" type="parTrans" cxnId="{5FE2A3D2-9ADD-4C4B-9118-5D75A051CB65}">
      <dgm:prSet/>
      <dgm:spPr/>
      <dgm:t>
        <a:bodyPr/>
        <a:lstStyle/>
        <a:p>
          <a:endParaRPr lang="en-IN"/>
        </a:p>
      </dgm:t>
    </dgm:pt>
    <dgm:pt modelId="{433A9309-DE05-4A9E-A8F2-5028800D3075}" type="sibTrans" cxnId="{5FE2A3D2-9ADD-4C4B-9118-5D75A051CB65}">
      <dgm:prSet/>
      <dgm:spPr/>
      <dgm:t>
        <a:bodyPr/>
        <a:lstStyle/>
        <a:p>
          <a:endParaRPr lang="en-IN"/>
        </a:p>
      </dgm:t>
    </dgm:pt>
    <dgm:pt modelId="{8D87795E-08E9-427B-89B7-567852BE344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2400" dirty="0" smtClean="0"/>
            <a:t>Allow a network engineer to ping a range of IP addresses and print messages of which are UP and  summary of which are unused</a:t>
          </a:r>
          <a:endParaRPr lang="en-IN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982D0275-E79D-40A6-9C7C-77FD36C316D4}" type="parTrans" cxnId="{EC8F9903-990A-47F1-9234-404DBDE5F617}">
      <dgm:prSet/>
      <dgm:spPr/>
      <dgm:t>
        <a:bodyPr/>
        <a:lstStyle/>
        <a:p>
          <a:endParaRPr lang="en-IN"/>
        </a:p>
      </dgm:t>
    </dgm:pt>
    <dgm:pt modelId="{BFE24F82-2C2D-41F1-A868-5B413AA73B73}" type="sibTrans" cxnId="{EC8F9903-990A-47F1-9234-404DBDE5F617}">
      <dgm:prSet/>
      <dgm:spPr/>
      <dgm:t>
        <a:bodyPr/>
        <a:lstStyle/>
        <a:p>
          <a:endParaRPr lang="en-IN"/>
        </a:p>
      </dgm:t>
    </dgm:pt>
    <dgm:pt modelId="{70306BCF-4257-4AFA-A924-27B3528CE43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</a:t>
          </a:r>
        </a:p>
        <a:p>
          <a:r>
            <a:rPr lang="en-IN" sz="2400" b="0" dirty="0" smtClean="0">
              <a:solidFill>
                <a:schemeClr val="bg1"/>
              </a:solidFill>
            </a:rPr>
            <a:t>Repeatable process</a:t>
          </a:r>
        </a:p>
        <a:p>
          <a:r>
            <a:rPr lang="en-IN" sz="2400" b="0" dirty="0" smtClean="0">
              <a:solidFill>
                <a:schemeClr val="bg1"/>
              </a:solidFill>
            </a:rPr>
            <a:t>Saves time</a:t>
          </a:r>
          <a:endParaRPr lang="en-IN" sz="2400" b="0" dirty="0">
            <a:solidFill>
              <a:schemeClr val="bg1"/>
            </a:solidFill>
          </a:endParaRPr>
        </a:p>
      </dgm:t>
    </dgm:pt>
    <dgm:pt modelId="{D04DA669-59A7-49B7-B736-687609EA02EA}" type="parTrans" cxnId="{E51D99E9-706D-478C-8434-AC7E347BC92A}">
      <dgm:prSet/>
      <dgm:spPr/>
      <dgm:t>
        <a:bodyPr/>
        <a:lstStyle/>
        <a:p>
          <a:endParaRPr lang="en-IN"/>
        </a:p>
      </dgm:t>
    </dgm:pt>
    <dgm:pt modelId="{8C82A5C0-5944-4DFA-BEB2-509727623D06}" type="sibTrans" cxnId="{E51D99E9-706D-478C-8434-AC7E347BC92A}">
      <dgm:prSet/>
      <dgm:spPr/>
      <dgm:t>
        <a:bodyPr/>
        <a:lstStyle/>
        <a:p>
          <a:endParaRPr lang="en-IN"/>
        </a:p>
      </dgm:t>
    </dgm:pt>
    <dgm:pt modelId="{BBFA3468-37FD-493D-82DB-A83DAB7BA191}" type="pres">
      <dgm:prSet presAssocID="{EF975616-9625-49ED-B0A1-942C3B8504E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50881C4-59DC-428A-82A2-2FAD7F57E2E6}" type="pres">
      <dgm:prSet presAssocID="{1747F1B3-05CA-40F6-84B4-6521F60994A3}" presName="comp" presStyleCnt="0"/>
      <dgm:spPr/>
    </dgm:pt>
    <dgm:pt modelId="{FFA3B4EC-C2DB-4D62-8883-ADF53ED65337}" type="pres">
      <dgm:prSet presAssocID="{1747F1B3-05CA-40F6-84B4-6521F60994A3}" presName="box" presStyleLbl="node1" presStyleIdx="0" presStyleCnt="3"/>
      <dgm:spPr/>
      <dgm:t>
        <a:bodyPr/>
        <a:lstStyle/>
        <a:p>
          <a:endParaRPr lang="en-IN"/>
        </a:p>
      </dgm:t>
    </dgm:pt>
    <dgm:pt modelId="{C3FF82D9-CBA1-434F-9519-7C16ECDC34F1}" type="pres">
      <dgm:prSet presAssocID="{1747F1B3-05CA-40F6-84B4-6521F60994A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B4C2891-E31A-41E4-ADA3-A5B8350B22DB}" type="pres">
      <dgm:prSet presAssocID="{1747F1B3-05CA-40F6-84B4-6521F60994A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52F99E-0B66-4372-AFF2-E402699A58AC}" type="pres">
      <dgm:prSet presAssocID="{433A9309-DE05-4A9E-A8F2-5028800D3075}" presName="spacer" presStyleCnt="0"/>
      <dgm:spPr/>
    </dgm:pt>
    <dgm:pt modelId="{8DFCB3EC-8AC4-4C8D-8844-7C902168C327}" type="pres">
      <dgm:prSet presAssocID="{8D87795E-08E9-427B-89B7-567852BE3446}" presName="comp" presStyleCnt="0"/>
      <dgm:spPr/>
    </dgm:pt>
    <dgm:pt modelId="{8F52257F-1508-43A9-8624-75C728E6A845}" type="pres">
      <dgm:prSet presAssocID="{8D87795E-08E9-427B-89B7-567852BE3446}" presName="box" presStyleLbl="node1" presStyleIdx="1" presStyleCnt="3" custLinFactNeighborY="482"/>
      <dgm:spPr/>
      <dgm:t>
        <a:bodyPr/>
        <a:lstStyle/>
        <a:p>
          <a:endParaRPr lang="en-IN"/>
        </a:p>
      </dgm:t>
    </dgm:pt>
    <dgm:pt modelId="{1F7DCDBE-DE32-46F4-ADD4-C6A1D829A5A9}" type="pres">
      <dgm:prSet presAssocID="{8D87795E-08E9-427B-89B7-567852BE344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92CC1657-F39B-4F24-91BC-271E21B37435}" type="pres">
      <dgm:prSet presAssocID="{8D87795E-08E9-427B-89B7-567852BE344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1368BE-05C7-49DD-83A0-81C6CFF32DCC}" type="pres">
      <dgm:prSet presAssocID="{BFE24F82-2C2D-41F1-A868-5B413AA73B73}" presName="spacer" presStyleCnt="0"/>
      <dgm:spPr/>
    </dgm:pt>
    <dgm:pt modelId="{F04E7C91-19C1-4263-85E2-2881E75AA629}" type="pres">
      <dgm:prSet presAssocID="{70306BCF-4257-4AFA-A924-27B3528CE43A}" presName="comp" presStyleCnt="0"/>
      <dgm:spPr/>
    </dgm:pt>
    <dgm:pt modelId="{1E8437E4-B2C5-4C86-B71B-7F0E439A65B1}" type="pres">
      <dgm:prSet presAssocID="{70306BCF-4257-4AFA-A924-27B3528CE43A}" presName="box" presStyleLbl="node1" presStyleIdx="2" presStyleCnt="3"/>
      <dgm:spPr/>
      <dgm:t>
        <a:bodyPr/>
        <a:lstStyle/>
        <a:p>
          <a:endParaRPr lang="en-IN"/>
        </a:p>
      </dgm:t>
    </dgm:pt>
    <dgm:pt modelId="{B7FF9D22-FFDE-4A3C-A8BE-4C59F4BC8A86}" type="pres">
      <dgm:prSet presAssocID="{70306BCF-4257-4AFA-A924-27B3528CE43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E3BB155-ED13-4788-B653-D66E237DC60C}" type="pres">
      <dgm:prSet presAssocID="{70306BCF-4257-4AFA-A924-27B3528CE43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E8970AE-DE04-4A59-BBEE-838F44C2CDA4}" type="presOf" srcId="{1747F1B3-05CA-40F6-84B4-6521F60994A3}" destId="{1B4C2891-E31A-41E4-ADA3-A5B8350B22DB}" srcOrd="1" destOrd="0" presId="urn:microsoft.com/office/officeart/2005/8/layout/vList4"/>
    <dgm:cxn modelId="{E3F83EE7-42E5-46F0-8907-51E3CF95062E}" type="presOf" srcId="{1747F1B3-05CA-40F6-84B4-6521F60994A3}" destId="{FFA3B4EC-C2DB-4D62-8883-ADF53ED65337}" srcOrd="0" destOrd="0" presId="urn:microsoft.com/office/officeart/2005/8/layout/vList4"/>
    <dgm:cxn modelId="{EC8F9903-990A-47F1-9234-404DBDE5F617}" srcId="{EF975616-9625-49ED-B0A1-942C3B8504E1}" destId="{8D87795E-08E9-427B-89B7-567852BE3446}" srcOrd="1" destOrd="0" parTransId="{982D0275-E79D-40A6-9C7C-77FD36C316D4}" sibTransId="{BFE24F82-2C2D-41F1-A868-5B413AA73B73}"/>
    <dgm:cxn modelId="{E51D99E9-706D-478C-8434-AC7E347BC92A}" srcId="{EF975616-9625-49ED-B0A1-942C3B8504E1}" destId="{70306BCF-4257-4AFA-A924-27B3528CE43A}" srcOrd="2" destOrd="0" parTransId="{D04DA669-59A7-49B7-B736-687609EA02EA}" sibTransId="{8C82A5C0-5944-4DFA-BEB2-509727623D06}"/>
    <dgm:cxn modelId="{0E68DBF1-7D42-411B-A62C-9935C3E9FF46}" type="presOf" srcId="{EF975616-9625-49ED-B0A1-942C3B8504E1}" destId="{BBFA3468-37FD-493D-82DB-A83DAB7BA191}" srcOrd="0" destOrd="0" presId="urn:microsoft.com/office/officeart/2005/8/layout/vList4"/>
    <dgm:cxn modelId="{76082B22-62C5-4E4E-850D-54744B8CC6C3}" type="presOf" srcId="{70306BCF-4257-4AFA-A924-27B3528CE43A}" destId="{1E8437E4-B2C5-4C86-B71B-7F0E439A65B1}" srcOrd="0" destOrd="0" presId="urn:microsoft.com/office/officeart/2005/8/layout/vList4"/>
    <dgm:cxn modelId="{4384C04B-169E-4F21-90B7-13815F2152BE}" type="presOf" srcId="{8D87795E-08E9-427B-89B7-567852BE3446}" destId="{92CC1657-F39B-4F24-91BC-271E21B37435}" srcOrd="1" destOrd="0" presId="urn:microsoft.com/office/officeart/2005/8/layout/vList4"/>
    <dgm:cxn modelId="{5FE2A3D2-9ADD-4C4B-9118-5D75A051CB65}" srcId="{EF975616-9625-49ED-B0A1-942C3B8504E1}" destId="{1747F1B3-05CA-40F6-84B4-6521F60994A3}" srcOrd="0" destOrd="0" parTransId="{14A2AED8-F9E3-4866-AEE4-311A44318B25}" sibTransId="{433A9309-DE05-4A9E-A8F2-5028800D3075}"/>
    <dgm:cxn modelId="{697A292A-68F6-46C8-B7DD-2D02BFBF7EEA}" type="presOf" srcId="{70306BCF-4257-4AFA-A924-27B3528CE43A}" destId="{9E3BB155-ED13-4788-B653-D66E237DC60C}" srcOrd="1" destOrd="0" presId="urn:microsoft.com/office/officeart/2005/8/layout/vList4"/>
    <dgm:cxn modelId="{EB007BE6-294C-432F-AF69-5F84F7B8B725}" type="presOf" srcId="{8D87795E-08E9-427B-89B7-567852BE3446}" destId="{8F52257F-1508-43A9-8624-75C728E6A845}" srcOrd="0" destOrd="0" presId="urn:microsoft.com/office/officeart/2005/8/layout/vList4"/>
    <dgm:cxn modelId="{EC6FBD8A-6662-4A52-A60F-6844E7DE1DAC}" type="presParOf" srcId="{BBFA3468-37FD-493D-82DB-A83DAB7BA191}" destId="{950881C4-59DC-428A-82A2-2FAD7F57E2E6}" srcOrd="0" destOrd="0" presId="urn:microsoft.com/office/officeart/2005/8/layout/vList4"/>
    <dgm:cxn modelId="{D646120B-D870-4906-A4A7-C97C0553FF04}" type="presParOf" srcId="{950881C4-59DC-428A-82A2-2FAD7F57E2E6}" destId="{FFA3B4EC-C2DB-4D62-8883-ADF53ED65337}" srcOrd="0" destOrd="0" presId="urn:microsoft.com/office/officeart/2005/8/layout/vList4"/>
    <dgm:cxn modelId="{F20E3BCA-E085-4324-AFE0-11C95FA4F982}" type="presParOf" srcId="{950881C4-59DC-428A-82A2-2FAD7F57E2E6}" destId="{C3FF82D9-CBA1-434F-9519-7C16ECDC34F1}" srcOrd="1" destOrd="0" presId="urn:microsoft.com/office/officeart/2005/8/layout/vList4"/>
    <dgm:cxn modelId="{FF2EC305-13EF-4FA8-96A5-B4CD12D4B594}" type="presParOf" srcId="{950881C4-59DC-428A-82A2-2FAD7F57E2E6}" destId="{1B4C2891-E31A-41E4-ADA3-A5B8350B22DB}" srcOrd="2" destOrd="0" presId="urn:microsoft.com/office/officeart/2005/8/layout/vList4"/>
    <dgm:cxn modelId="{C3D3D879-995F-418C-A3D9-208FE1EB144A}" type="presParOf" srcId="{BBFA3468-37FD-493D-82DB-A83DAB7BA191}" destId="{5B52F99E-0B66-4372-AFF2-E402699A58AC}" srcOrd="1" destOrd="0" presId="urn:microsoft.com/office/officeart/2005/8/layout/vList4"/>
    <dgm:cxn modelId="{56099591-D109-48F1-92B1-D9C785F21FEF}" type="presParOf" srcId="{BBFA3468-37FD-493D-82DB-A83DAB7BA191}" destId="{8DFCB3EC-8AC4-4C8D-8844-7C902168C327}" srcOrd="2" destOrd="0" presId="urn:microsoft.com/office/officeart/2005/8/layout/vList4"/>
    <dgm:cxn modelId="{CABC38BE-9207-40C9-B544-967503C8F487}" type="presParOf" srcId="{8DFCB3EC-8AC4-4C8D-8844-7C902168C327}" destId="{8F52257F-1508-43A9-8624-75C728E6A845}" srcOrd="0" destOrd="0" presId="urn:microsoft.com/office/officeart/2005/8/layout/vList4"/>
    <dgm:cxn modelId="{1C69A091-3878-4090-9058-D3F5675E58FD}" type="presParOf" srcId="{8DFCB3EC-8AC4-4C8D-8844-7C902168C327}" destId="{1F7DCDBE-DE32-46F4-ADD4-C6A1D829A5A9}" srcOrd="1" destOrd="0" presId="urn:microsoft.com/office/officeart/2005/8/layout/vList4"/>
    <dgm:cxn modelId="{49D2EAEB-59B8-424B-978B-CF345D3EB617}" type="presParOf" srcId="{8DFCB3EC-8AC4-4C8D-8844-7C902168C327}" destId="{92CC1657-F39B-4F24-91BC-271E21B37435}" srcOrd="2" destOrd="0" presId="urn:microsoft.com/office/officeart/2005/8/layout/vList4"/>
    <dgm:cxn modelId="{5D29CC60-96F3-4FE4-8866-3F6C2BF19770}" type="presParOf" srcId="{BBFA3468-37FD-493D-82DB-A83DAB7BA191}" destId="{2D1368BE-05C7-49DD-83A0-81C6CFF32DCC}" srcOrd="3" destOrd="0" presId="urn:microsoft.com/office/officeart/2005/8/layout/vList4"/>
    <dgm:cxn modelId="{21CAB0BF-8DC0-4626-B1E0-8C6872F7366D}" type="presParOf" srcId="{BBFA3468-37FD-493D-82DB-A83DAB7BA191}" destId="{F04E7C91-19C1-4263-85E2-2881E75AA629}" srcOrd="4" destOrd="0" presId="urn:microsoft.com/office/officeart/2005/8/layout/vList4"/>
    <dgm:cxn modelId="{D13A5925-877A-4B6C-80FA-D5E8066A0CA6}" type="presParOf" srcId="{F04E7C91-19C1-4263-85E2-2881E75AA629}" destId="{1E8437E4-B2C5-4C86-B71B-7F0E439A65B1}" srcOrd="0" destOrd="0" presId="urn:microsoft.com/office/officeart/2005/8/layout/vList4"/>
    <dgm:cxn modelId="{0CF36CF5-16BF-4775-8AE9-FEC7EC3AF761}" type="presParOf" srcId="{F04E7C91-19C1-4263-85E2-2881E75AA629}" destId="{B7FF9D22-FFDE-4A3C-A8BE-4C59F4BC8A86}" srcOrd="1" destOrd="0" presId="urn:microsoft.com/office/officeart/2005/8/layout/vList4"/>
    <dgm:cxn modelId="{BA1A06DE-26D7-41AD-96C3-752A76BFBE80}" type="presParOf" srcId="{F04E7C91-19C1-4263-85E2-2881E75AA629}" destId="{9E3BB155-ED13-4788-B653-D66E237DC60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NOC engineers often issue multiple commands just to get simple details from the network. This process is manual and repetitive.</a:t>
          </a:r>
          <a:endParaRPr lang="en-IN" sz="1900" b="1" dirty="0" smtClean="0">
            <a:solidFill>
              <a:srgbClr val="FFC000"/>
            </a:solidFill>
          </a:endParaRPr>
        </a:p>
        <a:p>
          <a:endParaRPr lang="en-IN" sz="2800" b="1" dirty="0" smtClean="0">
            <a:solidFill>
              <a:srgbClr val="FFC000"/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Display specific details from neighbour using a single programmatic Python instruction versus a series of CLI commands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1600" dirty="0" smtClean="0"/>
            <a:t>Single command</a:t>
          </a:r>
        </a:p>
        <a:p>
          <a:r>
            <a:rPr lang="en-IN" sz="1600" dirty="0" smtClean="0"/>
            <a:t>Speed</a:t>
          </a:r>
        </a:p>
        <a:p>
          <a:r>
            <a:rPr lang="en-IN" sz="1600" dirty="0" smtClean="0"/>
            <a:t>Consistency</a:t>
          </a:r>
        </a:p>
        <a:p>
          <a:r>
            <a:rPr lang="en-IN" sz="1600" dirty="0" smtClean="0"/>
            <a:t>Information you only care about</a:t>
          </a: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A0C2B4BF-B802-4B9A-B9B8-E477BAED5E8D}" type="presOf" srcId="{F7EE6681-B5AA-4A14-8794-DCD24D117B5A}" destId="{C47E34FC-8E0F-4FD1-AA11-E84EDBB206C3}" srcOrd="1" destOrd="0" presId="urn:microsoft.com/office/officeart/2005/8/layout/vList4"/>
    <dgm:cxn modelId="{E9D796CA-7698-4310-8DEB-52D79FFF7254}" type="presOf" srcId="{5307D9BC-35BA-4197-A0FD-BAFB4A5F13E4}" destId="{711C887E-03F8-475C-83F4-C01F575D7DCE}" srcOrd="0" destOrd="0" presId="urn:microsoft.com/office/officeart/2005/8/layout/vList4"/>
    <dgm:cxn modelId="{60AE496C-5117-40A7-899C-AF05DFF2689C}" type="presOf" srcId="{5307D9BC-35BA-4197-A0FD-BAFB4A5F13E4}" destId="{1EADB360-EC1B-4F5D-8BA6-7BA3310359D8}" srcOrd="1" destOrd="0" presId="urn:microsoft.com/office/officeart/2005/8/layout/vList4"/>
    <dgm:cxn modelId="{731B0418-8B51-4655-8539-3E3B05052A76}" type="presOf" srcId="{F7EE6681-B5AA-4A14-8794-DCD24D117B5A}" destId="{DF97A69B-50AE-4D6F-B08C-5E824C16DE7E}" srcOrd="0" destOrd="0" presId="urn:microsoft.com/office/officeart/2005/8/layout/vList4"/>
    <dgm:cxn modelId="{71C32F44-5FAB-4F96-9BB3-B5BC720AE643}" type="presOf" srcId="{A6DF81C5-2EE6-4AB8-B03F-9EC8CF2EAAD7}" destId="{ACC646B1-9358-4E6F-A595-65432FFD1D4B}" srcOrd="0" destOrd="0" presId="urn:microsoft.com/office/officeart/2005/8/layout/vList4"/>
    <dgm:cxn modelId="{B1C43550-DA56-48C6-8C41-85CE5EFF98DD}" type="presOf" srcId="{E0B60694-9978-49D4-8503-F769077FEC98}" destId="{AA778407-B438-4771-AC62-CD501EFA74B4}" srcOrd="0" destOrd="0" presId="urn:microsoft.com/office/officeart/2005/8/layout/vList4"/>
    <dgm:cxn modelId="{96DDA3C9-C697-4512-8F1E-08A70BB51AD8}" type="presOf" srcId="{A6DF81C5-2EE6-4AB8-B03F-9EC8CF2EAAD7}" destId="{66115365-937D-406B-8B22-47684A608A6B}" srcOrd="1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086DB00A-512D-4831-8D5D-4951DF88659A}" type="presParOf" srcId="{AA778407-B438-4771-AC62-CD501EFA74B4}" destId="{3613CC4E-A43A-47FE-A0A6-A2313062163D}" srcOrd="0" destOrd="0" presId="urn:microsoft.com/office/officeart/2005/8/layout/vList4"/>
    <dgm:cxn modelId="{1A4A92F9-952E-4024-92E2-5E0FC6A77615}" type="presParOf" srcId="{3613CC4E-A43A-47FE-A0A6-A2313062163D}" destId="{711C887E-03F8-475C-83F4-C01F575D7DCE}" srcOrd="0" destOrd="0" presId="urn:microsoft.com/office/officeart/2005/8/layout/vList4"/>
    <dgm:cxn modelId="{7E8284C8-D370-4312-9597-46A5B62C4574}" type="presParOf" srcId="{3613CC4E-A43A-47FE-A0A6-A2313062163D}" destId="{B49E96BB-17FA-43A2-8973-9AB03435FA3E}" srcOrd="1" destOrd="0" presId="urn:microsoft.com/office/officeart/2005/8/layout/vList4"/>
    <dgm:cxn modelId="{6AC206CE-14CF-4D6D-BD72-DB4E25B66087}" type="presParOf" srcId="{3613CC4E-A43A-47FE-A0A6-A2313062163D}" destId="{1EADB360-EC1B-4F5D-8BA6-7BA3310359D8}" srcOrd="2" destOrd="0" presId="urn:microsoft.com/office/officeart/2005/8/layout/vList4"/>
    <dgm:cxn modelId="{AD91BEF8-9E45-4FB6-B011-4AA02074A1F4}" type="presParOf" srcId="{AA778407-B438-4771-AC62-CD501EFA74B4}" destId="{A21676FE-946C-460C-983C-003E6061C64F}" srcOrd="1" destOrd="0" presId="urn:microsoft.com/office/officeart/2005/8/layout/vList4"/>
    <dgm:cxn modelId="{6D110953-3E3A-4F2A-8C6D-655C36C16AC8}" type="presParOf" srcId="{AA778407-B438-4771-AC62-CD501EFA74B4}" destId="{8215C482-6605-45A2-8D80-57C7160F9745}" srcOrd="2" destOrd="0" presId="urn:microsoft.com/office/officeart/2005/8/layout/vList4"/>
    <dgm:cxn modelId="{A33BB0E0-4F2C-40BC-9A03-8F55BA5AA893}" type="presParOf" srcId="{8215C482-6605-45A2-8D80-57C7160F9745}" destId="{ACC646B1-9358-4E6F-A595-65432FFD1D4B}" srcOrd="0" destOrd="0" presId="urn:microsoft.com/office/officeart/2005/8/layout/vList4"/>
    <dgm:cxn modelId="{E5FC0076-2E93-43EF-BCAC-7B9E912A97F8}" type="presParOf" srcId="{8215C482-6605-45A2-8D80-57C7160F9745}" destId="{CBABA457-E546-4524-8B54-BB7115BA80EC}" srcOrd="1" destOrd="0" presId="urn:microsoft.com/office/officeart/2005/8/layout/vList4"/>
    <dgm:cxn modelId="{E5DC6CE7-6612-4DE5-9392-90E690F259C4}" type="presParOf" srcId="{8215C482-6605-45A2-8D80-57C7160F9745}" destId="{66115365-937D-406B-8B22-47684A608A6B}" srcOrd="2" destOrd="0" presId="urn:microsoft.com/office/officeart/2005/8/layout/vList4"/>
    <dgm:cxn modelId="{07AD1E2A-8656-4EB9-A848-BE25A560FC93}" type="presParOf" srcId="{AA778407-B438-4771-AC62-CD501EFA74B4}" destId="{1A6CEA41-DC35-4B0E-8A5F-8D48FB525A86}" srcOrd="3" destOrd="0" presId="urn:microsoft.com/office/officeart/2005/8/layout/vList4"/>
    <dgm:cxn modelId="{194539D9-3447-4C1A-A921-9B0BB95ACB66}" type="presParOf" srcId="{AA778407-B438-4771-AC62-CD501EFA74B4}" destId="{315AB49F-49F1-4097-B710-1B162C458BFC}" srcOrd="4" destOrd="0" presId="urn:microsoft.com/office/officeart/2005/8/layout/vList4"/>
    <dgm:cxn modelId="{128C4A7A-D381-497D-9C2A-5B4C838E9267}" type="presParOf" srcId="{315AB49F-49F1-4097-B710-1B162C458BFC}" destId="{DF97A69B-50AE-4D6F-B08C-5E824C16DE7E}" srcOrd="0" destOrd="0" presId="urn:microsoft.com/office/officeart/2005/8/layout/vList4"/>
    <dgm:cxn modelId="{C2E79217-8CFC-4F31-98B9-9D231546C329}" type="presParOf" srcId="{315AB49F-49F1-4097-B710-1B162C458BFC}" destId="{88A96CEE-D0AF-4B7F-B9F1-E6181CB52FC4}" srcOrd="1" destOrd="0" presId="urn:microsoft.com/office/officeart/2005/8/layout/vList4"/>
    <dgm:cxn modelId="{C950CC13-AE42-4B67-948D-C23D3AA9A04E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Network engineers would like to maintain good interface descriptions  but it takes time, especially, when there are lot of interfaces to manage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Use CDP information to programmability add interface descriptions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1900" dirty="0" smtClean="0"/>
            <a:t>Consistent</a:t>
          </a:r>
        </a:p>
        <a:p>
          <a:r>
            <a:rPr lang="en-IN" sz="1900" dirty="0" smtClean="0"/>
            <a:t>Removes human error (</a:t>
          </a:r>
          <a:r>
            <a:rPr lang="en-IN" sz="1900" dirty="0" err="1" smtClean="0"/>
            <a:t>eg</a:t>
          </a:r>
          <a:r>
            <a:rPr lang="en-IN" sz="1900" dirty="0" smtClean="0"/>
            <a:t>: fat fingering)</a:t>
          </a:r>
        </a:p>
        <a:p>
          <a:r>
            <a:rPr lang="en-IN" sz="1900" dirty="0" smtClean="0"/>
            <a:t>Saves time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D4F688-DA4C-46D9-9687-1403A19C5159}" type="presOf" srcId="{F7EE6681-B5AA-4A14-8794-DCD24D117B5A}" destId="{C47E34FC-8E0F-4FD1-AA11-E84EDBB206C3}" srcOrd="1" destOrd="0" presId="urn:microsoft.com/office/officeart/2005/8/layout/vList4"/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29D45126-5574-4981-A30C-044CA898AFA7}" type="presOf" srcId="{E0B60694-9978-49D4-8503-F769077FEC98}" destId="{AA778407-B438-4771-AC62-CD501EFA74B4}" srcOrd="0" destOrd="0" presId="urn:microsoft.com/office/officeart/2005/8/layout/vList4"/>
    <dgm:cxn modelId="{0EB6C228-1E4D-4589-AACD-F7BD567AA0D0}" type="presOf" srcId="{A6DF81C5-2EE6-4AB8-B03F-9EC8CF2EAAD7}" destId="{66115365-937D-406B-8B22-47684A608A6B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996C5850-38E1-4D06-A5FA-CD605A999C0B}" type="presOf" srcId="{F7EE6681-B5AA-4A14-8794-DCD24D117B5A}" destId="{DF97A69B-50AE-4D6F-B08C-5E824C16DE7E}" srcOrd="0" destOrd="0" presId="urn:microsoft.com/office/officeart/2005/8/layout/vList4"/>
    <dgm:cxn modelId="{3BDC1B64-2529-4031-91B6-7F3309672B67}" type="presOf" srcId="{5307D9BC-35BA-4197-A0FD-BAFB4A5F13E4}" destId="{711C887E-03F8-475C-83F4-C01F575D7DCE}" srcOrd="0" destOrd="0" presId="urn:microsoft.com/office/officeart/2005/8/layout/vList4"/>
    <dgm:cxn modelId="{54896A91-E8C2-4760-BCB4-2519DCCEB2EB}" type="presOf" srcId="{5307D9BC-35BA-4197-A0FD-BAFB4A5F13E4}" destId="{1EADB360-EC1B-4F5D-8BA6-7BA3310359D8}" srcOrd="1" destOrd="0" presId="urn:microsoft.com/office/officeart/2005/8/layout/vList4"/>
    <dgm:cxn modelId="{66B5C9B7-D5D9-4C67-967F-C9057B188D7B}" type="presOf" srcId="{A6DF81C5-2EE6-4AB8-B03F-9EC8CF2EAAD7}" destId="{ACC646B1-9358-4E6F-A595-65432FFD1D4B}" srcOrd="0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78EEC554-4C6B-4F1F-A85F-A6BDF1AAA726}" type="presParOf" srcId="{AA778407-B438-4771-AC62-CD501EFA74B4}" destId="{3613CC4E-A43A-47FE-A0A6-A2313062163D}" srcOrd="0" destOrd="0" presId="urn:microsoft.com/office/officeart/2005/8/layout/vList4"/>
    <dgm:cxn modelId="{922F2F98-5105-4108-8F52-D6D227456182}" type="presParOf" srcId="{3613CC4E-A43A-47FE-A0A6-A2313062163D}" destId="{711C887E-03F8-475C-83F4-C01F575D7DCE}" srcOrd="0" destOrd="0" presId="urn:microsoft.com/office/officeart/2005/8/layout/vList4"/>
    <dgm:cxn modelId="{44AAFA26-577F-4DE6-98DE-DE0B88042801}" type="presParOf" srcId="{3613CC4E-A43A-47FE-A0A6-A2313062163D}" destId="{B49E96BB-17FA-43A2-8973-9AB03435FA3E}" srcOrd="1" destOrd="0" presId="urn:microsoft.com/office/officeart/2005/8/layout/vList4"/>
    <dgm:cxn modelId="{A4852A4A-BFFC-4CBF-A5A6-D4D8828C6668}" type="presParOf" srcId="{3613CC4E-A43A-47FE-A0A6-A2313062163D}" destId="{1EADB360-EC1B-4F5D-8BA6-7BA3310359D8}" srcOrd="2" destOrd="0" presId="urn:microsoft.com/office/officeart/2005/8/layout/vList4"/>
    <dgm:cxn modelId="{E893D9F3-C4DD-4026-8F6D-77681768393E}" type="presParOf" srcId="{AA778407-B438-4771-AC62-CD501EFA74B4}" destId="{A21676FE-946C-460C-983C-003E6061C64F}" srcOrd="1" destOrd="0" presId="urn:microsoft.com/office/officeart/2005/8/layout/vList4"/>
    <dgm:cxn modelId="{4D1328A3-E732-4B62-B32B-36822F4C3CE4}" type="presParOf" srcId="{AA778407-B438-4771-AC62-CD501EFA74B4}" destId="{8215C482-6605-45A2-8D80-57C7160F9745}" srcOrd="2" destOrd="0" presId="urn:microsoft.com/office/officeart/2005/8/layout/vList4"/>
    <dgm:cxn modelId="{5A70E397-8226-447B-8B55-2482D25D01B2}" type="presParOf" srcId="{8215C482-6605-45A2-8D80-57C7160F9745}" destId="{ACC646B1-9358-4E6F-A595-65432FFD1D4B}" srcOrd="0" destOrd="0" presId="urn:microsoft.com/office/officeart/2005/8/layout/vList4"/>
    <dgm:cxn modelId="{6174DCB0-C75F-4E43-9BC7-3D3E1BE059B4}" type="presParOf" srcId="{8215C482-6605-45A2-8D80-57C7160F9745}" destId="{CBABA457-E546-4524-8B54-BB7115BA80EC}" srcOrd="1" destOrd="0" presId="urn:microsoft.com/office/officeart/2005/8/layout/vList4"/>
    <dgm:cxn modelId="{370EF845-F3AD-4E31-B8DC-2B5C1278B27E}" type="presParOf" srcId="{8215C482-6605-45A2-8D80-57C7160F9745}" destId="{66115365-937D-406B-8B22-47684A608A6B}" srcOrd="2" destOrd="0" presId="urn:microsoft.com/office/officeart/2005/8/layout/vList4"/>
    <dgm:cxn modelId="{02F87567-FC8C-41D7-99F1-4BF644A5013B}" type="presParOf" srcId="{AA778407-B438-4771-AC62-CD501EFA74B4}" destId="{1A6CEA41-DC35-4B0E-8A5F-8D48FB525A86}" srcOrd="3" destOrd="0" presId="urn:microsoft.com/office/officeart/2005/8/layout/vList4"/>
    <dgm:cxn modelId="{2DDD5975-5C6C-4274-B09C-D157F5474A76}" type="presParOf" srcId="{AA778407-B438-4771-AC62-CD501EFA74B4}" destId="{315AB49F-49F1-4097-B710-1B162C458BFC}" srcOrd="4" destOrd="0" presId="urn:microsoft.com/office/officeart/2005/8/layout/vList4"/>
    <dgm:cxn modelId="{95DEA01D-2FEA-468F-9B56-6EEDE5FD1F5C}" type="presParOf" srcId="{315AB49F-49F1-4097-B710-1B162C458BFC}" destId="{DF97A69B-50AE-4D6F-B08C-5E824C16DE7E}" srcOrd="0" destOrd="0" presId="urn:microsoft.com/office/officeart/2005/8/layout/vList4"/>
    <dgm:cxn modelId="{F52F954C-C08A-4FC8-AA1C-EC5DA48F5AE1}" type="presParOf" srcId="{315AB49F-49F1-4097-B710-1B162C458BFC}" destId="{88A96CEE-D0AF-4B7F-B9F1-E6181CB52FC4}" srcOrd="1" destOrd="0" presId="urn:microsoft.com/office/officeart/2005/8/layout/vList4"/>
    <dgm:cxn modelId="{71B6B737-F822-4269-AFB0-3588808AC302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Network engineers would like to maintain good interface descriptions  but it takes time, especially, when there are lot of interfaces to manage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Use LLDP information to programmability add interface descriptions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1900" dirty="0" smtClean="0"/>
            <a:t>Consistent</a:t>
          </a:r>
        </a:p>
        <a:p>
          <a:r>
            <a:rPr lang="en-IN" sz="1900" dirty="0" smtClean="0"/>
            <a:t>Removes human error (</a:t>
          </a:r>
          <a:r>
            <a:rPr lang="en-IN" sz="1900" dirty="0" err="1" smtClean="0"/>
            <a:t>eg</a:t>
          </a:r>
          <a:r>
            <a:rPr lang="en-IN" sz="1900" dirty="0" smtClean="0"/>
            <a:t>: fat fingering)</a:t>
          </a:r>
        </a:p>
        <a:p>
          <a:r>
            <a:rPr lang="en-IN" sz="1900" dirty="0" smtClean="0"/>
            <a:t>Saves time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46EEE7-85CF-4D4F-9999-36E96E8D545E}" type="presOf" srcId="{E0B60694-9978-49D4-8503-F769077FEC98}" destId="{AA778407-B438-4771-AC62-CD501EFA74B4}" srcOrd="0" destOrd="0" presId="urn:microsoft.com/office/officeart/2005/8/layout/vList4"/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190E51B9-5D23-45D4-8B8A-0302191C6D8F}" type="presOf" srcId="{5307D9BC-35BA-4197-A0FD-BAFB4A5F13E4}" destId="{711C887E-03F8-475C-83F4-C01F575D7DCE}" srcOrd="0" destOrd="0" presId="urn:microsoft.com/office/officeart/2005/8/layout/vList4"/>
    <dgm:cxn modelId="{086CD46D-673A-4C19-B7F1-E82505359BE8}" type="presOf" srcId="{A6DF81C5-2EE6-4AB8-B03F-9EC8CF2EAAD7}" destId="{66115365-937D-406B-8B22-47684A608A6B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AFA4531E-E311-4EDF-8228-6046658CFD52}" type="presOf" srcId="{F7EE6681-B5AA-4A14-8794-DCD24D117B5A}" destId="{DF97A69B-50AE-4D6F-B08C-5E824C16DE7E}" srcOrd="0" destOrd="0" presId="urn:microsoft.com/office/officeart/2005/8/layout/vList4"/>
    <dgm:cxn modelId="{492F5A2D-39C1-43BE-BC2D-EE354AC0B811}" type="presOf" srcId="{5307D9BC-35BA-4197-A0FD-BAFB4A5F13E4}" destId="{1EADB360-EC1B-4F5D-8BA6-7BA3310359D8}" srcOrd="1" destOrd="0" presId="urn:microsoft.com/office/officeart/2005/8/layout/vList4"/>
    <dgm:cxn modelId="{DF298F2A-A222-4D69-8D41-9DEDF0F0C5BC}" type="presOf" srcId="{F7EE6681-B5AA-4A14-8794-DCD24D117B5A}" destId="{C47E34FC-8E0F-4FD1-AA11-E84EDBB206C3}" srcOrd="1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77EA39FB-35AE-4E1E-A09B-AA2107F5E020}" type="presOf" srcId="{A6DF81C5-2EE6-4AB8-B03F-9EC8CF2EAAD7}" destId="{ACC646B1-9358-4E6F-A595-65432FFD1D4B}" srcOrd="0" destOrd="0" presId="urn:microsoft.com/office/officeart/2005/8/layout/vList4"/>
    <dgm:cxn modelId="{41C0BC41-861F-47AE-A320-05C578DBFA2A}" type="presParOf" srcId="{AA778407-B438-4771-AC62-CD501EFA74B4}" destId="{3613CC4E-A43A-47FE-A0A6-A2313062163D}" srcOrd="0" destOrd="0" presId="urn:microsoft.com/office/officeart/2005/8/layout/vList4"/>
    <dgm:cxn modelId="{7DD365F4-E191-4B98-BAAA-9315703E0680}" type="presParOf" srcId="{3613CC4E-A43A-47FE-A0A6-A2313062163D}" destId="{711C887E-03F8-475C-83F4-C01F575D7DCE}" srcOrd="0" destOrd="0" presId="urn:microsoft.com/office/officeart/2005/8/layout/vList4"/>
    <dgm:cxn modelId="{1FF9053A-6675-475B-AC8B-7F9E45125AE3}" type="presParOf" srcId="{3613CC4E-A43A-47FE-A0A6-A2313062163D}" destId="{B49E96BB-17FA-43A2-8973-9AB03435FA3E}" srcOrd="1" destOrd="0" presId="urn:microsoft.com/office/officeart/2005/8/layout/vList4"/>
    <dgm:cxn modelId="{0DE5D35F-2447-45F6-9218-114D27300E69}" type="presParOf" srcId="{3613CC4E-A43A-47FE-A0A6-A2313062163D}" destId="{1EADB360-EC1B-4F5D-8BA6-7BA3310359D8}" srcOrd="2" destOrd="0" presId="urn:microsoft.com/office/officeart/2005/8/layout/vList4"/>
    <dgm:cxn modelId="{0804293A-2ECD-404D-8F64-DCD2F9F7A41E}" type="presParOf" srcId="{AA778407-B438-4771-AC62-CD501EFA74B4}" destId="{A21676FE-946C-460C-983C-003E6061C64F}" srcOrd="1" destOrd="0" presId="urn:microsoft.com/office/officeart/2005/8/layout/vList4"/>
    <dgm:cxn modelId="{2C58D109-C59B-4DC3-863B-33A64B6689FA}" type="presParOf" srcId="{AA778407-B438-4771-AC62-CD501EFA74B4}" destId="{8215C482-6605-45A2-8D80-57C7160F9745}" srcOrd="2" destOrd="0" presId="urn:microsoft.com/office/officeart/2005/8/layout/vList4"/>
    <dgm:cxn modelId="{16B2213F-8CCB-41CB-BB3F-653372F684D5}" type="presParOf" srcId="{8215C482-6605-45A2-8D80-57C7160F9745}" destId="{ACC646B1-9358-4E6F-A595-65432FFD1D4B}" srcOrd="0" destOrd="0" presId="urn:microsoft.com/office/officeart/2005/8/layout/vList4"/>
    <dgm:cxn modelId="{6B6A1634-A2C4-4D03-853F-EF2F6C70E2A0}" type="presParOf" srcId="{8215C482-6605-45A2-8D80-57C7160F9745}" destId="{CBABA457-E546-4524-8B54-BB7115BA80EC}" srcOrd="1" destOrd="0" presId="urn:microsoft.com/office/officeart/2005/8/layout/vList4"/>
    <dgm:cxn modelId="{0D5B0530-5056-4CAC-96E2-0171AEBACA1B}" type="presParOf" srcId="{8215C482-6605-45A2-8D80-57C7160F9745}" destId="{66115365-937D-406B-8B22-47684A608A6B}" srcOrd="2" destOrd="0" presId="urn:microsoft.com/office/officeart/2005/8/layout/vList4"/>
    <dgm:cxn modelId="{E88A4254-560C-434B-856B-B25D0B76A55F}" type="presParOf" srcId="{AA778407-B438-4771-AC62-CD501EFA74B4}" destId="{1A6CEA41-DC35-4B0E-8A5F-8D48FB525A86}" srcOrd="3" destOrd="0" presId="urn:microsoft.com/office/officeart/2005/8/layout/vList4"/>
    <dgm:cxn modelId="{213F733D-5C26-43F1-9F04-9DDA90F1FAF2}" type="presParOf" srcId="{AA778407-B438-4771-AC62-CD501EFA74B4}" destId="{315AB49F-49F1-4097-B710-1B162C458BFC}" srcOrd="4" destOrd="0" presId="urn:microsoft.com/office/officeart/2005/8/layout/vList4"/>
    <dgm:cxn modelId="{35FD9C88-8951-45A0-B610-54A3AE69F4DE}" type="presParOf" srcId="{315AB49F-49F1-4097-B710-1B162C458BFC}" destId="{DF97A69B-50AE-4D6F-B08C-5E824C16DE7E}" srcOrd="0" destOrd="0" presId="urn:microsoft.com/office/officeart/2005/8/layout/vList4"/>
    <dgm:cxn modelId="{1A1C62EA-6C2F-44FC-9B3C-550D1EF7893A}" type="presParOf" srcId="{315AB49F-49F1-4097-B710-1B162C458BFC}" destId="{88A96CEE-D0AF-4B7F-B9F1-E6181CB52FC4}" srcOrd="1" destOrd="0" presId="urn:microsoft.com/office/officeart/2005/8/layout/vList4"/>
    <dgm:cxn modelId="{ECF7A352-D791-4F1A-AF62-E967166AB88B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OSPF and PIM interface configuration can be burdensome and error prone, especially, when there are lots of interfaces to configure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Provide menu driven options for junior engineers to configure OSPF and PIM interface attributes 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1500" dirty="0" smtClean="0"/>
            <a:t>CLI expertise not required </a:t>
          </a:r>
        </a:p>
        <a:p>
          <a:r>
            <a:rPr lang="en-IN" sz="1500" dirty="0" smtClean="0"/>
            <a:t>Human error removed </a:t>
          </a:r>
        </a:p>
        <a:p>
          <a:r>
            <a:rPr lang="en-IN" sz="1500" dirty="0" smtClean="0"/>
            <a:t>Consistent</a:t>
          </a:r>
        </a:p>
        <a:p>
          <a:r>
            <a:rPr lang="en-IN" sz="1500" dirty="0" smtClean="0"/>
            <a:t>Time saved</a:t>
          </a:r>
          <a:endParaRPr lang="en-IN" sz="1500" b="1" dirty="0" smtClean="0">
            <a:solidFill>
              <a:srgbClr val="FFC000"/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 custLinFactNeighborX="-78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959EE63-ABDA-4A62-8281-8EE85AB69DF7}" type="presOf" srcId="{A6DF81C5-2EE6-4AB8-B03F-9EC8CF2EAAD7}" destId="{ACC646B1-9358-4E6F-A595-65432FFD1D4B}" srcOrd="0" destOrd="0" presId="urn:microsoft.com/office/officeart/2005/8/layout/vList4"/>
    <dgm:cxn modelId="{2450BA2B-3B11-432A-967A-5CC6B6BEE48B}" type="presOf" srcId="{F7EE6681-B5AA-4A14-8794-DCD24D117B5A}" destId="{DF97A69B-50AE-4D6F-B08C-5E824C16DE7E}" srcOrd="0" destOrd="0" presId="urn:microsoft.com/office/officeart/2005/8/layout/vList4"/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31A4FC4D-C6DE-4840-A53F-C63D99AC61B9}" type="presOf" srcId="{5307D9BC-35BA-4197-A0FD-BAFB4A5F13E4}" destId="{1EADB360-EC1B-4F5D-8BA6-7BA3310359D8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4B6F8F75-8601-42E5-8797-936847A370C1}" type="presOf" srcId="{F7EE6681-B5AA-4A14-8794-DCD24D117B5A}" destId="{C47E34FC-8E0F-4FD1-AA11-E84EDBB206C3}" srcOrd="1" destOrd="0" presId="urn:microsoft.com/office/officeart/2005/8/layout/vList4"/>
    <dgm:cxn modelId="{06110FCC-CAA8-41F8-A95F-7BEAE19664AD}" type="presOf" srcId="{E0B60694-9978-49D4-8503-F769077FEC98}" destId="{AA778407-B438-4771-AC62-CD501EFA74B4}" srcOrd="0" destOrd="0" presId="urn:microsoft.com/office/officeart/2005/8/layout/vList4"/>
    <dgm:cxn modelId="{1B3C7C4B-7FBC-44C5-9576-20CCED579FBD}" type="presOf" srcId="{5307D9BC-35BA-4197-A0FD-BAFB4A5F13E4}" destId="{711C887E-03F8-475C-83F4-C01F575D7DCE}" srcOrd="0" destOrd="0" presId="urn:microsoft.com/office/officeart/2005/8/layout/vList4"/>
    <dgm:cxn modelId="{B7B1CE78-78DB-48CB-9BE9-ECF5CE1F3D63}" type="presOf" srcId="{A6DF81C5-2EE6-4AB8-B03F-9EC8CF2EAAD7}" destId="{66115365-937D-406B-8B22-47684A608A6B}" srcOrd="1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A6D9D41B-89D6-4B83-97C5-53471D2CFBBE}" type="presParOf" srcId="{AA778407-B438-4771-AC62-CD501EFA74B4}" destId="{3613CC4E-A43A-47FE-A0A6-A2313062163D}" srcOrd="0" destOrd="0" presId="urn:microsoft.com/office/officeart/2005/8/layout/vList4"/>
    <dgm:cxn modelId="{193B3C3A-3924-4201-8204-FC85FC80EBA3}" type="presParOf" srcId="{3613CC4E-A43A-47FE-A0A6-A2313062163D}" destId="{711C887E-03F8-475C-83F4-C01F575D7DCE}" srcOrd="0" destOrd="0" presId="urn:microsoft.com/office/officeart/2005/8/layout/vList4"/>
    <dgm:cxn modelId="{D0A1AEF4-2C07-401B-A2CB-82B2C22EA4E8}" type="presParOf" srcId="{3613CC4E-A43A-47FE-A0A6-A2313062163D}" destId="{B49E96BB-17FA-43A2-8973-9AB03435FA3E}" srcOrd="1" destOrd="0" presId="urn:microsoft.com/office/officeart/2005/8/layout/vList4"/>
    <dgm:cxn modelId="{9DA39825-ADF9-40D7-A1A3-ACB0E898BB51}" type="presParOf" srcId="{3613CC4E-A43A-47FE-A0A6-A2313062163D}" destId="{1EADB360-EC1B-4F5D-8BA6-7BA3310359D8}" srcOrd="2" destOrd="0" presId="urn:microsoft.com/office/officeart/2005/8/layout/vList4"/>
    <dgm:cxn modelId="{70FC7A9A-98F6-4B1D-B9FD-E294E33B9B1B}" type="presParOf" srcId="{AA778407-B438-4771-AC62-CD501EFA74B4}" destId="{A21676FE-946C-460C-983C-003E6061C64F}" srcOrd="1" destOrd="0" presId="urn:microsoft.com/office/officeart/2005/8/layout/vList4"/>
    <dgm:cxn modelId="{128CB8AD-195A-4176-BDAB-B071EAFDEC11}" type="presParOf" srcId="{AA778407-B438-4771-AC62-CD501EFA74B4}" destId="{8215C482-6605-45A2-8D80-57C7160F9745}" srcOrd="2" destOrd="0" presId="urn:microsoft.com/office/officeart/2005/8/layout/vList4"/>
    <dgm:cxn modelId="{8CC47635-E2DD-4284-833E-4013274831BA}" type="presParOf" srcId="{8215C482-6605-45A2-8D80-57C7160F9745}" destId="{ACC646B1-9358-4E6F-A595-65432FFD1D4B}" srcOrd="0" destOrd="0" presId="urn:microsoft.com/office/officeart/2005/8/layout/vList4"/>
    <dgm:cxn modelId="{1DE5F93D-B4DA-4E3A-B2FB-2BE0D508BBB1}" type="presParOf" srcId="{8215C482-6605-45A2-8D80-57C7160F9745}" destId="{CBABA457-E546-4524-8B54-BB7115BA80EC}" srcOrd="1" destOrd="0" presId="urn:microsoft.com/office/officeart/2005/8/layout/vList4"/>
    <dgm:cxn modelId="{570117C9-3411-472A-85BA-BCFD30266842}" type="presParOf" srcId="{8215C482-6605-45A2-8D80-57C7160F9745}" destId="{66115365-937D-406B-8B22-47684A608A6B}" srcOrd="2" destOrd="0" presId="urn:microsoft.com/office/officeart/2005/8/layout/vList4"/>
    <dgm:cxn modelId="{547771FE-FA8F-4298-849A-7AAA0A176CF2}" type="presParOf" srcId="{AA778407-B438-4771-AC62-CD501EFA74B4}" destId="{1A6CEA41-DC35-4B0E-8A5F-8D48FB525A86}" srcOrd="3" destOrd="0" presId="urn:microsoft.com/office/officeart/2005/8/layout/vList4"/>
    <dgm:cxn modelId="{EBE21F6B-D403-4D76-B690-CBEAF6DE7FBA}" type="presParOf" srcId="{AA778407-B438-4771-AC62-CD501EFA74B4}" destId="{315AB49F-49F1-4097-B710-1B162C458BFC}" srcOrd="4" destOrd="0" presId="urn:microsoft.com/office/officeart/2005/8/layout/vList4"/>
    <dgm:cxn modelId="{B34C0A0A-FFDC-40CE-9EB8-B32B3956996B}" type="presParOf" srcId="{315AB49F-49F1-4097-B710-1B162C458BFC}" destId="{DF97A69B-50AE-4D6F-B08C-5E824C16DE7E}" srcOrd="0" destOrd="0" presId="urn:microsoft.com/office/officeart/2005/8/layout/vList4"/>
    <dgm:cxn modelId="{589FB6DF-4CC5-4465-A4F1-809E9162610A}" type="presParOf" srcId="{315AB49F-49F1-4097-B710-1B162C458BFC}" destId="{88A96CEE-D0AF-4B7F-B9F1-E6181CB52FC4}" srcOrd="1" destOrd="0" presId="urn:microsoft.com/office/officeart/2005/8/layout/vList4"/>
    <dgm:cxn modelId="{C535F126-98CF-40E9-A846-884635B86312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Removing repetitive CLI commands can be burdensome and error prone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Provide menu driven options for junior engineers to remove repetitive CLI commands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1900" dirty="0" smtClean="0"/>
            <a:t>CLI expertise not required </a:t>
          </a:r>
        </a:p>
        <a:p>
          <a:r>
            <a:rPr lang="en-IN" sz="1900" dirty="0" smtClean="0"/>
            <a:t>Human error removed </a:t>
          </a:r>
        </a:p>
        <a:p>
          <a:r>
            <a:rPr lang="en-IN" sz="1900" dirty="0" smtClean="0"/>
            <a:t>Time saved</a:t>
          </a:r>
          <a:endParaRPr lang="en-IN" sz="1900" b="1" dirty="0" smtClean="0">
            <a:solidFill>
              <a:srgbClr val="FFC000"/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928A9E78-A19E-4236-8AC5-8CB5EAD5C4ED}" type="presOf" srcId="{F7EE6681-B5AA-4A14-8794-DCD24D117B5A}" destId="{DF97A69B-50AE-4D6F-B08C-5E824C16DE7E}" srcOrd="0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EE52848B-D8F0-41C0-BBE1-6BCFEAA71AE3}" type="presOf" srcId="{5307D9BC-35BA-4197-A0FD-BAFB4A5F13E4}" destId="{711C887E-03F8-475C-83F4-C01F575D7DCE}" srcOrd="0" destOrd="0" presId="urn:microsoft.com/office/officeart/2005/8/layout/vList4"/>
    <dgm:cxn modelId="{F7A26DEB-0D8D-49EE-869C-827342BCE9A8}" type="presOf" srcId="{E0B60694-9978-49D4-8503-F769077FEC98}" destId="{AA778407-B438-4771-AC62-CD501EFA74B4}" srcOrd="0" destOrd="0" presId="urn:microsoft.com/office/officeart/2005/8/layout/vList4"/>
    <dgm:cxn modelId="{545959AE-0EB4-4E20-B906-D482E41C696D}" type="presOf" srcId="{5307D9BC-35BA-4197-A0FD-BAFB4A5F13E4}" destId="{1EADB360-EC1B-4F5D-8BA6-7BA3310359D8}" srcOrd="1" destOrd="0" presId="urn:microsoft.com/office/officeart/2005/8/layout/vList4"/>
    <dgm:cxn modelId="{350FBA4C-64A6-4FB5-8985-F0157D18B38A}" type="presOf" srcId="{F7EE6681-B5AA-4A14-8794-DCD24D117B5A}" destId="{C47E34FC-8E0F-4FD1-AA11-E84EDBB206C3}" srcOrd="1" destOrd="0" presId="urn:microsoft.com/office/officeart/2005/8/layout/vList4"/>
    <dgm:cxn modelId="{94F60F86-D442-485A-9862-40488605512E}" type="presOf" srcId="{A6DF81C5-2EE6-4AB8-B03F-9EC8CF2EAAD7}" destId="{ACC646B1-9358-4E6F-A595-65432FFD1D4B}" srcOrd="0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97554A99-9EE9-4CB4-9492-C097666C47A9}" type="presOf" srcId="{A6DF81C5-2EE6-4AB8-B03F-9EC8CF2EAAD7}" destId="{66115365-937D-406B-8B22-47684A608A6B}" srcOrd="1" destOrd="0" presId="urn:microsoft.com/office/officeart/2005/8/layout/vList4"/>
    <dgm:cxn modelId="{E66D10AE-6EE3-4D7B-93F7-2EEF4A7E3E50}" type="presParOf" srcId="{AA778407-B438-4771-AC62-CD501EFA74B4}" destId="{3613CC4E-A43A-47FE-A0A6-A2313062163D}" srcOrd="0" destOrd="0" presId="urn:microsoft.com/office/officeart/2005/8/layout/vList4"/>
    <dgm:cxn modelId="{F63286ED-86A9-4889-857D-3E7F174AD910}" type="presParOf" srcId="{3613CC4E-A43A-47FE-A0A6-A2313062163D}" destId="{711C887E-03F8-475C-83F4-C01F575D7DCE}" srcOrd="0" destOrd="0" presId="urn:microsoft.com/office/officeart/2005/8/layout/vList4"/>
    <dgm:cxn modelId="{70E5BC06-75EE-4913-816E-F83C6B4535C7}" type="presParOf" srcId="{3613CC4E-A43A-47FE-A0A6-A2313062163D}" destId="{B49E96BB-17FA-43A2-8973-9AB03435FA3E}" srcOrd="1" destOrd="0" presId="urn:microsoft.com/office/officeart/2005/8/layout/vList4"/>
    <dgm:cxn modelId="{F11C49F0-65A7-44E3-AACE-D67A224C02AA}" type="presParOf" srcId="{3613CC4E-A43A-47FE-A0A6-A2313062163D}" destId="{1EADB360-EC1B-4F5D-8BA6-7BA3310359D8}" srcOrd="2" destOrd="0" presId="urn:microsoft.com/office/officeart/2005/8/layout/vList4"/>
    <dgm:cxn modelId="{E3B94775-5702-4096-B881-6F2A077C5EA9}" type="presParOf" srcId="{AA778407-B438-4771-AC62-CD501EFA74B4}" destId="{A21676FE-946C-460C-983C-003E6061C64F}" srcOrd="1" destOrd="0" presId="urn:microsoft.com/office/officeart/2005/8/layout/vList4"/>
    <dgm:cxn modelId="{EB9BFD59-D025-4ECB-BDD5-1933DA4555A5}" type="presParOf" srcId="{AA778407-B438-4771-AC62-CD501EFA74B4}" destId="{8215C482-6605-45A2-8D80-57C7160F9745}" srcOrd="2" destOrd="0" presId="urn:microsoft.com/office/officeart/2005/8/layout/vList4"/>
    <dgm:cxn modelId="{A6A35139-FC23-4B13-8DFD-7378AED799C4}" type="presParOf" srcId="{8215C482-6605-45A2-8D80-57C7160F9745}" destId="{ACC646B1-9358-4E6F-A595-65432FFD1D4B}" srcOrd="0" destOrd="0" presId="urn:microsoft.com/office/officeart/2005/8/layout/vList4"/>
    <dgm:cxn modelId="{8A6D4655-C78E-4425-9009-ACC3504A54A2}" type="presParOf" srcId="{8215C482-6605-45A2-8D80-57C7160F9745}" destId="{CBABA457-E546-4524-8B54-BB7115BA80EC}" srcOrd="1" destOrd="0" presId="urn:microsoft.com/office/officeart/2005/8/layout/vList4"/>
    <dgm:cxn modelId="{37295EF8-89AC-43A6-A23F-6B4363E8751F}" type="presParOf" srcId="{8215C482-6605-45A2-8D80-57C7160F9745}" destId="{66115365-937D-406B-8B22-47684A608A6B}" srcOrd="2" destOrd="0" presId="urn:microsoft.com/office/officeart/2005/8/layout/vList4"/>
    <dgm:cxn modelId="{281222A1-DD35-4244-A8B6-38B4271C103D}" type="presParOf" srcId="{AA778407-B438-4771-AC62-CD501EFA74B4}" destId="{1A6CEA41-DC35-4B0E-8A5F-8D48FB525A86}" srcOrd="3" destOrd="0" presId="urn:microsoft.com/office/officeart/2005/8/layout/vList4"/>
    <dgm:cxn modelId="{C19942AA-38A3-4B78-99AE-67BC939B5368}" type="presParOf" srcId="{AA778407-B438-4771-AC62-CD501EFA74B4}" destId="{315AB49F-49F1-4097-B710-1B162C458BFC}" srcOrd="4" destOrd="0" presId="urn:microsoft.com/office/officeart/2005/8/layout/vList4"/>
    <dgm:cxn modelId="{BD216087-177E-4498-970C-86748DA6FB02}" type="presParOf" srcId="{315AB49F-49F1-4097-B710-1B162C458BFC}" destId="{DF97A69B-50AE-4D6F-B08C-5E824C16DE7E}" srcOrd="0" destOrd="0" presId="urn:microsoft.com/office/officeart/2005/8/layout/vList4"/>
    <dgm:cxn modelId="{B5CC364C-7FB1-4FD7-B41A-B42322C7254F}" type="presParOf" srcId="{315AB49F-49F1-4097-B710-1B162C458BFC}" destId="{88A96CEE-D0AF-4B7F-B9F1-E6181CB52FC4}" srcOrd="1" destOrd="0" presId="urn:microsoft.com/office/officeart/2005/8/layout/vList4"/>
    <dgm:cxn modelId="{901422FF-8BE3-44B3-9315-398C2682946A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1900" dirty="0" smtClean="0"/>
            <a:t>Checking what software versions are running in the network for compliance can be time consuming.  </a:t>
          </a:r>
          <a:endParaRPr lang="en-IN" sz="1900" b="1" dirty="0">
            <a:solidFill>
              <a:schemeClr val="accent2">
                <a:lumMod val="50000"/>
              </a:schemeClr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1900" dirty="0" smtClean="0"/>
            <a:t>Using automation compare expected NX-OS version against actual NX-OS versions running in the network.</a:t>
          </a:r>
          <a:endParaRPr lang="en-IN" sz="2800" b="1" dirty="0">
            <a:solidFill>
              <a:schemeClr val="accent2">
                <a:lumMod val="50000"/>
              </a:schemeClr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1900" dirty="0" smtClean="0"/>
            <a:t>No 3</a:t>
          </a:r>
          <a:r>
            <a:rPr lang="en-IN" sz="1900" baseline="30000" dirty="0" smtClean="0"/>
            <a:t>rd</a:t>
          </a:r>
          <a:r>
            <a:rPr lang="en-IN" sz="1900" dirty="0" smtClean="0"/>
            <a:t> party tools required</a:t>
          </a:r>
        </a:p>
        <a:p>
          <a:r>
            <a:rPr lang="en-IN" sz="1900" dirty="0" smtClean="0"/>
            <a:t>Time saved </a:t>
          </a:r>
          <a:endParaRPr lang="en-IN" sz="2800" b="1" dirty="0" smtClean="0">
            <a:solidFill>
              <a:srgbClr val="FFC000"/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702A8769-B57A-48E3-83A5-A8D01C8FC32C}" type="presOf" srcId="{F7EE6681-B5AA-4A14-8794-DCD24D117B5A}" destId="{C47E34FC-8E0F-4FD1-AA11-E84EDBB206C3}" srcOrd="1" destOrd="0" presId="urn:microsoft.com/office/officeart/2005/8/layout/vList4"/>
    <dgm:cxn modelId="{238F3C0B-6AA6-472A-9B19-6048213B554A}" type="presOf" srcId="{F7EE6681-B5AA-4A14-8794-DCD24D117B5A}" destId="{DF97A69B-50AE-4D6F-B08C-5E824C16DE7E}" srcOrd="0" destOrd="0" presId="urn:microsoft.com/office/officeart/2005/8/layout/vList4"/>
    <dgm:cxn modelId="{4F68CCFA-BDD7-4A6B-8A04-3BD16E3ED178}" type="presOf" srcId="{5307D9BC-35BA-4197-A0FD-BAFB4A5F13E4}" destId="{1EADB360-EC1B-4F5D-8BA6-7BA3310359D8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FD717DA0-CC40-45EC-A3EB-F4E0BD369F49}" type="presOf" srcId="{5307D9BC-35BA-4197-A0FD-BAFB4A5F13E4}" destId="{711C887E-03F8-475C-83F4-C01F575D7DCE}" srcOrd="0" destOrd="0" presId="urn:microsoft.com/office/officeart/2005/8/layout/vList4"/>
    <dgm:cxn modelId="{32466B34-AA18-440B-8139-ED08D64A422A}" type="presOf" srcId="{A6DF81C5-2EE6-4AB8-B03F-9EC8CF2EAAD7}" destId="{66115365-937D-406B-8B22-47684A608A6B}" srcOrd="1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CC42BE3F-004E-4EA8-A0E0-DF5F2925B647}" type="presOf" srcId="{E0B60694-9978-49D4-8503-F769077FEC98}" destId="{AA778407-B438-4771-AC62-CD501EFA74B4}" srcOrd="0" destOrd="0" presId="urn:microsoft.com/office/officeart/2005/8/layout/vList4"/>
    <dgm:cxn modelId="{A19A84C9-C0E0-4760-B021-30C0E9FBA13E}" type="presOf" srcId="{A6DF81C5-2EE6-4AB8-B03F-9EC8CF2EAAD7}" destId="{ACC646B1-9358-4E6F-A595-65432FFD1D4B}" srcOrd="0" destOrd="0" presId="urn:microsoft.com/office/officeart/2005/8/layout/vList4"/>
    <dgm:cxn modelId="{1B4BE2C2-7D98-4840-9846-491FE347606A}" type="presParOf" srcId="{AA778407-B438-4771-AC62-CD501EFA74B4}" destId="{3613CC4E-A43A-47FE-A0A6-A2313062163D}" srcOrd="0" destOrd="0" presId="urn:microsoft.com/office/officeart/2005/8/layout/vList4"/>
    <dgm:cxn modelId="{AE035CDB-A922-4887-99B1-45CFE399F71B}" type="presParOf" srcId="{3613CC4E-A43A-47FE-A0A6-A2313062163D}" destId="{711C887E-03F8-475C-83F4-C01F575D7DCE}" srcOrd="0" destOrd="0" presId="urn:microsoft.com/office/officeart/2005/8/layout/vList4"/>
    <dgm:cxn modelId="{E3F175FB-27E1-441F-9ACD-7B6D5E0F092D}" type="presParOf" srcId="{3613CC4E-A43A-47FE-A0A6-A2313062163D}" destId="{B49E96BB-17FA-43A2-8973-9AB03435FA3E}" srcOrd="1" destOrd="0" presId="urn:microsoft.com/office/officeart/2005/8/layout/vList4"/>
    <dgm:cxn modelId="{7FEDF910-9390-40E5-B5EC-8F49CEF28D22}" type="presParOf" srcId="{3613CC4E-A43A-47FE-A0A6-A2313062163D}" destId="{1EADB360-EC1B-4F5D-8BA6-7BA3310359D8}" srcOrd="2" destOrd="0" presId="urn:microsoft.com/office/officeart/2005/8/layout/vList4"/>
    <dgm:cxn modelId="{F7152C7A-BDD1-497C-B8EE-0A0B5F58ACD2}" type="presParOf" srcId="{AA778407-B438-4771-AC62-CD501EFA74B4}" destId="{A21676FE-946C-460C-983C-003E6061C64F}" srcOrd="1" destOrd="0" presId="urn:microsoft.com/office/officeart/2005/8/layout/vList4"/>
    <dgm:cxn modelId="{B3D11EEF-3086-43F0-90BC-8944BADD1191}" type="presParOf" srcId="{AA778407-B438-4771-AC62-CD501EFA74B4}" destId="{8215C482-6605-45A2-8D80-57C7160F9745}" srcOrd="2" destOrd="0" presId="urn:microsoft.com/office/officeart/2005/8/layout/vList4"/>
    <dgm:cxn modelId="{C36A49D4-897A-494E-BAAB-548F895B3C36}" type="presParOf" srcId="{8215C482-6605-45A2-8D80-57C7160F9745}" destId="{ACC646B1-9358-4E6F-A595-65432FFD1D4B}" srcOrd="0" destOrd="0" presId="urn:microsoft.com/office/officeart/2005/8/layout/vList4"/>
    <dgm:cxn modelId="{1E6E82C0-E0DF-4809-ADDD-D6860496EE34}" type="presParOf" srcId="{8215C482-6605-45A2-8D80-57C7160F9745}" destId="{CBABA457-E546-4524-8B54-BB7115BA80EC}" srcOrd="1" destOrd="0" presId="urn:microsoft.com/office/officeart/2005/8/layout/vList4"/>
    <dgm:cxn modelId="{5EFD4054-098B-4F7E-BF76-015F6CB6B1E2}" type="presParOf" srcId="{8215C482-6605-45A2-8D80-57C7160F9745}" destId="{66115365-937D-406B-8B22-47684A608A6B}" srcOrd="2" destOrd="0" presId="urn:microsoft.com/office/officeart/2005/8/layout/vList4"/>
    <dgm:cxn modelId="{BDB2EA5F-4161-455E-8FA4-B5601F4F2AF2}" type="presParOf" srcId="{AA778407-B438-4771-AC62-CD501EFA74B4}" destId="{1A6CEA41-DC35-4B0E-8A5F-8D48FB525A86}" srcOrd="3" destOrd="0" presId="urn:microsoft.com/office/officeart/2005/8/layout/vList4"/>
    <dgm:cxn modelId="{7402CE0B-BBAF-488B-A986-9C7D6F396379}" type="presParOf" srcId="{AA778407-B438-4771-AC62-CD501EFA74B4}" destId="{315AB49F-49F1-4097-B710-1B162C458BFC}" srcOrd="4" destOrd="0" presId="urn:microsoft.com/office/officeart/2005/8/layout/vList4"/>
    <dgm:cxn modelId="{C4C3E9FD-5BEA-4D44-855D-11012A6F8870}" type="presParOf" srcId="{315AB49F-49F1-4097-B710-1B162C458BFC}" destId="{DF97A69B-50AE-4D6F-B08C-5E824C16DE7E}" srcOrd="0" destOrd="0" presId="urn:microsoft.com/office/officeart/2005/8/layout/vList4"/>
    <dgm:cxn modelId="{2ECB602B-FCA3-4CF6-BBAE-C480049833F6}" type="presParOf" srcId="{315AB49F-49F1-4097-B710-1B162C458BFC}" destId="{88A96CEE-D0AF-4B7F-B9F1-E6181CB52FC4}" srcOrd="1" destOrd="0" presId="urn:microsoft.com/office/officeart/2005/8/layout/vList4"/>
    <dgm:cxn modelId="{31DAFE52-9D55-4A4D-890C-3F1E1AB36321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B60694-9978-49D4-8503-F769077FEC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07D9BC-35BA-4197-A0FD-BAFB4A5F13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Problem</a:t>
          </a:r>
        </a:p>
        <a:p>
          <a:r>
            <a:rPr lang="en-IN" sz="2400" dirty="0" smtClean="0"/>
            <a:t>Checking the CPU health of a switch is a repetitive task and often only a portion of the information displayed is relevant </a:t>
          </a:r>
          <a:endParaRPr lang="en-IN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F390B31F-6BBE-49A7-8CA9-9021BC2AF90D}" type="parTrans" cxnId="{2A4C90E1-C6C7-4F12-9DB3-8D701211C721}">
      <dgm:prSet/>
      <dgm:spPr/>
      <dgm:t>
        <a:bodyPr/>
        <a:lstStyle/>
        <a:p>
          <a:endParaRPr lang="en-IN"/>
        </a:p>
      </dgm:t>
    </dgm:pt>
    <dgm:pt modelId="{31753F04-FDE7-4B35-9F82-23F611F3BB30}" type="sibTrans" cxnId="{2A4C90E1-C6C7-4F12-9DB3-8D701211C721}">
      <dgm:prSet/>
      <dgm:spPr/>
      <dgm:t>
        <a:bodyPr/>
        <a:lstStyle/>
        <a:p>
          <a:endParaRPr lang="en-IN"/>
        </a:p>
      </dgm:t>
    </dgm:pt>
    <dgm:pt modelId="{A6DF81C5-2EE6-4AB8-B03F-9EC8CF2EAA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Use Case</a:t>
          </a:r>
        </a:p>
        <a:p>
          <a:r>
            <a:rPr lang="en-IN" sz="2400" dirty="0" smtClean="0"/>
            <a:t>Check CPU health of switch at regular intervals and log output to file for TAC</a:t>
          </a:r>
          <a:endParaRPr lang="en-IN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E32D2144-65F6-49C3-921B-8B3E2BF5DA05}" type="parTrans" cxnId="{857F858B-830D-48F9-865E-FD703805AD2E}">
      <dgm:prSet/>
      <dgm:spPr/>
      <dgm:t>
        <a:bodyPr/>
        <a:lstStyle/>
        <a:p>
          <a:endParaRPr lang="en-IN"/>
        </a:p>
      </dgm:t>
    </dgm:pt>
    <dgm:pt modelId="{912BC9A0-BE62-4507-8194-04117BF7DFDB}" type="sibTrans" cxnId="{857F858B-830D-48F9-865E-FD703805AD2E}">
      <dgm:prSet/>
      <dgm:spPr/>
      <dgm:t>
        <a:bodyPr/>
        <a:lstStyle/>
        <a:p>
          <a:endParaRPr lang="en-IN"/>
        </a:p>
      </dgm:t>
    </dgm:pt>
    <dgm:pt modelId="{F7EE6681-B5AA-4A14-8794-DCD24D117B5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800" b="1" dirty="0" smtClean="0">
              <a:solidFill>
                <a:srgbClr val="FFC000"/>
              </a:solidFill>
            </a:rPr>
            <a:t>Advantages</a:t>
          </a:r>
        </a:p>
        <a:p>
          <a:r>
            <a:rPr lang="en-IN" sz="2400" dirty="0" smtClean="0"/>
            <a:t>Extract relevant information</a:t>
          </a:r>
        </a:p>
        <a:p>
          <a:r>
            <a:rPr lang="en-IN" sz="2400" dirty="0" smtClean="0"/>
            <a:t>Automate repetitive tasks</a:t>
          </a:r>
          <a:endParaRPr lang="en-IN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9A2189EB-32F1-44E9-8399-26A5CC47CB06}" type="parTrans" cxnId="{1577D0FA-F1B1-4384-B094-67DBBD8E1AEF}">
      <dgm:prSet/>
      <dgm:spPr/>
      <dgm:t>
        <a:bodyPr/>
        <a:lstStyle/>
        <a:p>
          <a:endParaRPr lang="en-IN"/>
        </a:p>
      </dgm:t>
    </dgm:pt>
    <dgm:pt modelId="{C2023668-0082-4041-A708-5FB47CFF411E}" type="sibTrans" cxnId="{1577D0FA-F1B1-4384-B094-67DBBD8E1AEF}">
      <dgm:prSet/>
      <dgm:spPr/>
      <dgm:t>
        <a:bodyPr/>
        <a:lstStyle/>
        <a:p>
          <a:endParaRPr lang="en-IN"/>
        </a:p>
      </dgm:t>
    </dgm:pt>
    <dgm:pt modelId="{AA778407-B438-4771-AC62-CD501EFA74B4}" type="pres">
      <dgm:prSet presAssocID="{E0B60694-9978-49D4-8503-F769077FEC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13CC4E-A43A-47FE-A0A6-A2313062163D}" type="pres">
      <dgm:prSet presAssocID="{5307D9BC-35BA-4197-A0FD-BAFB4A5F13E4}" presName="comp" presStyleCnt="0"/>
      <dgm:spPr/>
    </dgm:pt>
    <dgm:pt modelId="{711C887E-03F8-475C-83F4-C01F575D7DCE}" type="pres">
      <dgm:prSet presAssocID="{5307D9BC-35BA-4197-A0FD-BAFB4A5F13E4}" presName="box" presStyleLbl="node1" presStyleIdx="0" presStyleCnt="3"/>
      <dgm:spPr/>
      <dgm:t>
        <a:bodyPr/>
        <a:lstStyle/>
        <a:p>
          <a:endParaRPr lang="en-IN"/>
        </a:p>
      </dgm:t>
    </dgm:pt>
    <dgm:pt modelId="{B49E96BB-17FA-43A2-8973-9AB03435FA3E}" type="pres">
      <dgm:prSet presAssocID="{5307D9BC-35BA-4197-A0FD-BAFB4A5F13E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1EADB360-EC1B-4F5D-8BA6-7BA3310359D8}" type="pres">
      <dgm:prSet presAssocID="{5307D9BC-35BA-4197-A0FD-BAFB4A5F13E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676FE-946C-460C-983C-003E6061C64F}" type="pres">
      <dgm:prSet presAssocID="{31753F04-FDE7-4B35-9F82-23F611F3BB30}" presName="spacer" presStyleCnt="0"/>
      <dgm:spPr/>
    </dgm:pt>
    <dgm:pt modelId="{8215C482-6605-45A2-8D80-57C7160F9745}" type="pres">
      <dgm:prSet presAssocID="{A6DF81C5-2EE6-4AB8-B03F-9EC8CF2EAAD7}" presName="comp" presStyleCnt="0"/>
      <dgm:spPr/>
    </dgm:pt>
    <dgm:pt modelId="{ACC646B1-9358-4E6F-A595-65432FFD1D4B}" type="pres">
      <dgm:prSet presAssocID="{A6DF81C5-2EE6-4AB8-B03F-9EC8CF2EAAD7}" presName="box" presStyleLbl="node1" presStyleIdx="1" presStyleCnt="3"/>
      <dgm:spPr/>
      <dgm:t>
        <a:bodyPr/>
        <a:lstStyle/>
        <a:p>
          <a:endParaRPr lang="en-IN"/>
        </a:p>
      </dgm:t>
    </dgm:pt>
    <dgm:pt modelId="{CBABA457-E546-4524-8B54-BB7115BA80EC}" type="pres">
      <dgm:prSet presAssocID="{A6DF81C5-2EE6-4AB8-B03F-9EC8CF2EAAD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6115365-937D-406B-8B22-47684A608A6B}" type="pres">
      <dgm:prSet presAssocID="{A6DF81C5-2EE6-4AB8-B03F-9EC8CF2EAA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CEA41-DC35-4B0E-8A5F-8D48FB525A86}" type="pres">
      <dgm:prSet presAssocID="{912BC9A0-BE62-4507-8194-04117BF7DFDB}" presName="spacer" presStyleCnt="0"/>
      <dgm:spPr/>
    </dgm:pt>
    <dgm:pt modelId="{315AB49F-49F1-4097-B710-1B162C458BFC}" type="pres">
      <dgm:prSet presAssocID="{F7EE6681-B5AA-4A14-8794-DCD24D117B5A}" presName="comp" presStyleCnt="0"/>
      <dgm:spPr/>
    </dgm:pt>
    <dgm:pt modelId="{DF97A69B-50AE-4D6F-B08C-5E824C16DE7E}" type="pres">
      <dgm:prSet presAssocID="{F7EE6681-B5AA-4A14-8794-DCD24D117B5A}" presName="box" presStyleLbl="node1" presStyleIdx="2" presStyleCnt="3"/>
      <dgm:spPr/>
      <dgm:t>
        <a:bodyPr/>
        <a:lstStyle/>
        <a:p>
          <a:endParaRPr lang="en-IN"/>
        </a:p>
      </dgm:t>
    </dgm:pt>
    <dgm:pt modelId="{88A96CEE-D0AF-4B7F-B9F1-E6181CB52FC4}" type="pres">
      <dgm:prSet presAssocID="{F7EE6681-B5AA-4A14-8794-DCD24D117B5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47E34FC-8E0F-4FD1-AA11-E84EDBB206C3}" type="pres">
      <dgm:prSet presAssocID="{F7EE6681-B5AA-4A14-8794-DCD24D117B5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7F858B-830D-48F9-865E-FD703805AD2E}" srcId="{E0B60694-9978-49D4-8503-F769077FEC98}" destId="{A6DF81C5-2EE6-4AB8-B03F-9EC8CF2EAAD7}" srcOrd="1" destOrd="0" parTransId="{E32D2144-65F6-49C3-921B-8B3E2BF5DA05}" sibTransId="{912BC9A0-BE62-4507-8194-04117BF7DFDB}"/>
    <dgm:cxn modelId="{C7650AE4-8DF7-4F76-A94C-A573E68199B0}" type="presOf" srcId="{5307D9BC-35BA-4197-A0FD-BAFB4A5F13E4}" destId="{1EADB360-EC1B-4F5D-8BA6-7BA3310359D8}" srcOrd="1" destOrd="0" presId="urn:microsoft.com/office/officeart/2005/8/layout/vList4"/>
    <dgm:cxn modelId="{1577D0FA-F1B1-4384-B094-67DBBD8E1AEF}" srcId="{E0B60694-9978-49D4-8503-F769077FEC98}" destId="{F7EE6681-B5AA-4A14-8794-DCD24D117B5A}" srcOrd="2" destOrd="0" parTransId="{9A2189EB-32F1-44E9-8399-26A5CC47CB06}" sibTransId="{C2023668-0082-4041-A708-5FB47CFF411E}"/>
    <dgm:cxn modelId="{A618B465-21FC-45A9-8F88-1042855D75DA}" type="presOf" srcId="{F7EE6681-B5AA-4A14-8794-DCD24D117B5A}" destId="{DF97A69B-50AE-4D6F-B08C-5E824C16DE7E}" srcOrd="0" destOrd="0" presId="urn:microsoft.com/office/officeart/2005/8/layout/vList4"/>
    <dgm:cxn modelId="{68A155F6-3A14-48A1-BEE8-5B36119F4227}" type="presOf" srcId="{A6DF81C5-2EE6-4AB8-B03F-9EC8CF2EAAD7}" destId="{ACC646B1-9358-4E6F-A595-65432FFD1D4B}" srcOrd="0" destOrd="0" presId="urn:microsoft.com/office/officeart/2005/8/layout/vList4"/>
    <dgm:cxn modelId="{E35474E1-072F-4F68-AEEE-F250DE1F1C6E}" type="presOf" srcId="{A6DF81C5-2EE6-4AB8-B03F-9EC8CF2EAAD7}" destId="{66115365-937D-406B-8B22-47684A608A6B}" srcOrd="1" destOrd="0" presId="urn:microsoft.com/office/officeart/2005/8/layout/vList4"/>
    <dgm:cxn modelId="{FE99571C-C4C5-4330-9593-D7618FE35E11}" type="presOf" srcId="{E0B60694-9978-49D4-8503-F769077FEC98}" destId="{AA778407-B438-4771-AC62-CD501EFA74B4}" srcOrd="0" destOrd="0" presId="urn:microsoft.com/office/officeart/2005/8/layout/vList4"/>
    <dgm:cxn modelId="{7D232A42-7E95-46A7-A425-37293E87652F}" type="presOf" srcId="{F7EE6681-B5AA-4A14-8794-DCD24D117B5A}" destId="{C47E34FC-8E0F-4FD1-AA11-E84EDBB206C3}" srcOrd="1" destOrd="0" presId="urn:microsoft.com/office/officeart/2005/8/layout/vList4"/>
    <dgm:cxn modelId="{5145512F-4EDD-41E5-908E-D708BBA1DF2C}" type="presOf" srcId="{5307D9BC-35BA-4197-A0FD-BAFB4A5F13E4}" destId="{711C887E-03F8-475C-83F4-C01F575D7DCE}" srcOrd="0" destOrd="0" presId="urn:microsoft.com/office/officeart/2005/8/layout/vList4"/>
    <dgm:cxn modelId="{2A4C90E1-C6C7-4F12-9DB3-8D701211C721}" srcId="{E0B60694-9978-49D4-8503-F769077FEC98}" destId="{5307D9BC-35BA-4197-A0FD-BAFB4A5F13E4}" srcOrd="0" destOrd="0" parTransId="{F390B31F-6BBE-49A7-8CA9-9021BC2AF90D}" sibTransId="{31753F04-FDE7-4B35-9F82-23F611F3BB30}"/>
    <dgm:cxn modelId="{A3886021-7552-4B21-A911-07EBDB71D0A7}" type="presParOf" srcId="{AA778407-B438-4771-AC62-CD501EFA74B4}" destId="{3613CC4E-A43A-47FE-A0A6-A2313062163D}" srcOrd="0" destOrd="0" presId="urn:microsoft.com/office/officeart/2005/8/layout/vList4"/>
    <dgm:cxn modelId="{A01276E4-C691-476E-8D15-28CB7041C0AA}" type="presParOf" srcId="{3613CC4E-A43A-47FE-A0A6-A2313062163D}" destId="{711C887E-03F8-475C-83F4-C01F575D7DCE}" srcOrd="0" destOrd="0" presId="urn:microsoft.com/office/officeart/2005/8/layout/vList4"/>
    <dgm:cxn modelId="{AB5AE76A-E364-4784-9FAA-D3E1D1DB6EFC}" type="presParOf" srcId="{3613CC4E-A43A-47FE-A0A6-A2313062163D}" destId="{B49E96BB-17FA-43A2-8973-9AB03435FA3E}" srcOrd="1" destOrd="0" presId="urn:microsoft.com/office/officeart/2005/8/layout/vList4"/>
    <dgm:cxn modelId="{D3E9C831-6A8E-42D7-8708-5131F2EF3263}" type="presParOf" srcId="{3613CC4E-A43A-47FE-A0A6-A2313062163D}" destId="{1EADB360-EC1B-4F5D-8BA6-7BA3310359D8}" srcOrd="2" destOrd="0" presId="urn:microsoft.com/office/officeart/2005/8/layout/vList4"/>
    <dgm:cxn modelId="{B641C7EC-74C8-453B-8329-3FBAB511B780}" type="presParOf" srcId="{AA778407-B438-4771-AC62-CD501EFA74B4}" destId="{A21676FE-946C-460C-983C-003E6061C64F}" srcOrd="1" destOrd="0" presId="urn:microsoft.com/office/officeart/2005/8/layout/vList4"/>
    <dgm:cxn modelId="{C8DCFB54-4725-461F-BF59-B02339FC4B74}" type="presParOf" srcId="{AA778407-B438-4771-AC62-CD501EFA74B4}" destId="{8215C482-6605-45A2-8D80-57C7160F9745}" srcOrd="2" destOrd="0" presId="urn:microsoft.com/office/officeart/2005/8/layout/vList4"/>
    <dgm:cxn modelId="{6435FDDD-C4B5-4F50-BB63-9530C9D88A1C}" type="presParOf" srcId="{8215C482-6605-45A2-8D80-57C7160F9745}" destId="{ACC646B1-9358-4E6F-A595-65432FFD1D4B}" srcOrd="0" destOrd="0" presId="urn:microsoft.com/office/officeart/2005/8/layout/vList4"/>
    <dgm:cxn modelId="{C05865EE-3280-4A5C-B979-46904542CD16}" type="presParOf" srcId="{8215C482-6605-45A2-8D80-57C7160F9745}" destId="{CBABA457-E546-4524-8B54-BB7115BA80EC}" srcOrd="1" destOrd="0" presId="urn:microsoft.com/office/officeart/2005/8/layout/vList4"/>
    <dgm:cxn modelId="{33BA756C-E09E-4D4E-B207-D4CBAA8FFDBE}" type="presParOf" srcId="{8215C482-6605-45A2-8D80-57C7160F9745}" destId="{66115365-937D-406B-8B22-47684A608A6B}" srcOrd="2" destOrd="0" presId="urn:microsoft.com/office/officeart/2005/8/layout/vList4"/>
    <dgm:cxn modelId="{8C4B9F30-B41C-45AA-B1F7-EFE41E8EF610}" type="presParOf" srcId="{AA778407-B438-4771-AC62-CD501EFA74B4}" destId="{1A6CEA41-DC35-4B0E-8A5F-8D48FB525A86}" srcOrd="3" destOrd="0" presId="urn:microsoft.com/office/officeart/2005/8/layout/vList4"/>
    <dgm:cxn modelId="{08E1DC49-A527-4F22-AEB4-B41407F26903}" type="presParOf" srcId="{AA778407-B438-4771-AC62-CD501EFA74B4}" destId="{315AB49F-49F1-4097-B710-1B162C458BFC}" srcOrd="4" destOrd="0" presId="urn:microsoft.com/office/officeart/2005/8/layout/vList4"/>
    <dgm:cxn modelId="{1F0FBAC1-FC74-4EE4-8AC1-E5F2A1A703BB}" type="presParOf" srcId="{315AB49F-49F1-4097-B710-1B162C458BFC}" destId="{DF97A69B-50AE-4D6F-B08C-5E824C16DE7E}" srcOrd="0" destOrd="0" presId="urn:microsoft.com/office/officeart/2005/8/layout/vList4"/>
    <dgm:cxn modelId="{160A359E-37A5-4274-BD85-CE6181A5BAAF}" type="presParOf" srcId="{315AB49F-49F1-4097-B710-1B162C458BFC}" destId="{88A96CEE-D0AF-4B7F-B9F1-E6181CB52FC4}" srcOrd="1" destOrd="0" presId="urn:microsoft.com/office/officeart/2005/8/layout/vList4"/>
    <dgm:cxn modelId="{C380F20F-06F9-410A-83C0-32B0F535B4E4}" type="presParOf" srcId="{315AB49F-49F1-4097-B710-1B162C458BFC}" destId="{C47E34FC-8E0F-4FD1-AA11-E84EDBB206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3B4EC-C2DB-4D62-8883-ADF53ED65337}">
      <dsp:nvSpPr>
        <dsp:cNvPr id="0" name=""/>
        <dsp:cNvSpPr/>
      </dsp:nvSpPr>
      <dsp:spPr>
        <a:xfrm>
          <a:off x="0" y="0"/>
          <a:ext cx="9798833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VXLAN takes time to learn and setup for network engineers exposed to the capability the first time   </a:t>
          </a:r>
          <a:endParaRPr lang="en-IN" sz="2400" kern="1200" dirty="0"/>
        </a:p>
      </dsp:txBody>
      <dsp:txXfrm>
        <a:off x="2129099" y="0"/>
        <a:ext cx="7669733" cy="1693333"/>
      </dsp:txXfrm>
    </dsp:sp>
    <dsp:sp modelId="{C3FF82D9-CBA1-434F-9519-7C16ECDC34F1}">
      <dsp:nvSpPr>
        <dsp:cNvPr id="0" name=""/>
        <dsp:cNvSpPr/>
      </dsp:nvSpPr>
      <dsp:spPr>
        <a:xfrm>
          <a:off x="169333" y="169333"/>
          <a:ext cx="1959766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257F-1508-43A9-8624-75C728E6A845}">
      <dsp:nvSpPr>
        <dsp:cNvPr id="0" name=""/>
        <dsp:cNvSpPr/>
      </dsp:nvSpPr>
      <dsp:spPr>
        <a:xfrm>
          <a:off x="0" y="1862666"/>
          <a:ext cx="9798833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Bring up VXLAN with BGP EVPN with little experience</a:t>
          </a:r>
          <a:endParaRPr lang="en-IN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129099" y="1862666"/>
        <a:ext cx="7669733" cy="1693333"/>
      </dsp:txXfrm>
    </dsp:sp>
    <dsp:sp modelId="{1F7DCDBE-DE32-46F4-ADD4-C6A1D829A5A9}">
      <dsp:nvSpPr>
        <dsp:cNvPr id="0" name=""/>
        <dsp:cNvSpPr/>
      </dsp:nvSpPr>
      <dsp:spPr>
        <a:xfrm>
          <a:off x="169333" y="2032000"/>
          <a:ext cx="1959766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437E4-B2C5-4C86-B71B-7F0E439A65B1}">
      <dsp:nvSpPr>
        <dsp:cNvPr id="0" name=""/>
        <dsp:cNvSpPr/>
      </dsp:nvSpPr>
      <dsp:spPr>
        <a:xfrm>
          <a:off x="0" y="3725333"/>
          <a:ext cx="9798833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Save time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Get VXLAN BGP EVPN up and running quickly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Learn VXLAN by playing with a tested setup</a:t>
          </a:r>
        </a:p>
      </dsp:txBody>
      <dsp:txXfrm>
        <a:off x="2129099" y="3725333"/>
        <a:ext cx="7669733" cy="1693333"/>
      </dsp:txXfrm>
    </dsp:sp>
    <dsp:sp modelId="{B7FF9D22-FFDE-4A3C-A8BE-4C59F4BC8A86}">
      <dsp:nvSpPr>
        <dsp:cNvPr id="0" name=""/>
        <dsp:cNvSpPr/>
      </dsp:nvSpPr>
      <dsp:spPr>
        <a:xfrm>
          <a:off x="169333" y="3894666"/>
          <a:ext cx="1959766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Manually checking memory usage on a switch at regular intervals is repetitive and often too verbose</a:t>
          </a:r>
          <a:endParaRPr lang="en-IN" sz="1900" kern="1200" dirty="0">
            <a:solidFill>
              <a:srgbClr val="FFC000"/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Check memory utilization of switch at regular intervals and generate log for TAC</a:t>
          </a:r>
          <a:endParaRPr lang="en-IN" sz="1900" kern="1200" dirty="0">
            <a:solidFill>
              <a:srgbClr val="FFC000"/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Extract relevant information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Automate repetitive tasks</a:t>
          </a: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When there are problems with traffic flow in the network, network engineers have to use multiple commands at different intervals for checking traffic flow through an interface.</a:t>
          </a:r>
          <a:endParaRPr lang="en-IN" sz="22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Check RX packet count from an interface at regular intervals and generate log for TAC.</a:t>
          </a:r>
          <a:endParaRPr lang="en-IN" sz="22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Execute commands programmatically to check for traffic drops/errors.</a:t>
          </a:r>
          <a:endParaRPr lang="en-IN" sz="28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3B4EC-C2DB-4D62-8883-ADF53ED65337}">
      <dsp:nvSpPr>
        <dsp:cNvPr id="0" name=""/>
        <dsp:cNvSpPr/>
      </dsp:nvSpPr>
      <dsp:spPr>
        <a:xfrm>
          <a:off x="0" y="0"/>
          <a:ext cx="1011014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Many times network engineers need to find IP addresses that are available or which hosts are UP but doing so is cumbersome</a:t>
          </a:r>
          <a:endParaRPr lang="en-IN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191361" y="0"/>
        <a:ext cx="7918778" cy="1693333"/>
      </dsp:txXfrm>
    </dsp:sp>
    <dsp:sp modelId="{C3FF82D9-CBA1-434F-9519-7C16ECDC34F1}">
      <dsp:nvSpPr>
        <dsp:cNvPr id="0" name=""/>
        <dsp:cNvSpPr/>
      </dsp:nvSpPr>
      <dsp:spPr>
        <a:xfrm>
          <a:off x="169333" y="169333"/>
          <a:ext cx="2022028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257F-1508-43A9-8624-75C728E6A845}">
      <dsp:nvSpPr>
        <dsp:cNvPr id="0" name=""/>
        <dsp:cNvSpPr/>
      </dsp:nvSpPr>
      <dsp:spPr>
        <a:xfrm>
          <a:off x="0" y="1870828"/>
          <a:ext cx="1011014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Allow a network engineer to ping a range of IP addresses and print messages of which are UP and  summary of which are unused</a:t>
          </a:r>
          <a:endParaRPr lang="en-IN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191361" y="1870828"/>
        <a:ext cx="7918778" cy="1693333"/>
      </dsp:txXfrm>
    </dsp:sp>
    <dsp:sp modelId="{1F7DCDBE-DE32-46F4-ADD4-C6A1D829A5A9}">
      <dsp:nvSpPr>
        <dsp:cNvPr id="0" name=""/>
        <dsp:cNvSpPr/>
      </dsp:nvSpPr>
      <dsp:spPr>
        <a:xfrm>
          <a:off x="169333" y="2032000"/>
          <a:ext cx="2022028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437E4-B2C5-4C86-B71B-7F0E439A65B1}">
      <dsp:nvSpPr>
        <dsp:cNvPr id="0" name=""/>
        <dsp:cNvSpPr/>
      </dsp:nvSpPr>
      <dsp:spPr>
        <a:xfrm>
          <a:off x="0" y="3725333"/>
          <a:ext cx="1011014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>
              <a:solidFill>
                <a:schemeClr val="bg1"/>
              </a:solidFill>
            </a:rPr>
            <a:t>Repeatable process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>
              <a:solidFill>
                <a:schemeClr val="bg1"/>
              </a:solidFill>
            </a:rPr>
            <a:t>Saves time</a:t>
          </a:r>
          <a:endParaRPr lang="en-IN" sz="2400" b="0" kern="1200" dirty="0">
            <a:solidFill>
              <a:schemeClr val="bg1"/>
            </a:solidFill>
          </a:endParaRPr>
        </a:p>
      </dsp:txBody>
      <dsp:txXfrm>
        <a:off x="2191361" y="3725333"/>
        <a:ext cx="7918778" cy="1693333"/>
      </dsp:txXfrm>
    </dsp:sp>
    <dsp:sp modelId="{B7FF9D22-FFDE-4A3C-A8BE-4C59F4BC8A86}">
      <dsp:nvSpPr>
        <dsp:cNvPr id="0" name=""/>
        <dsp:cNvSpPr/>
      </dsp:nvSpPr>
      <dsp:spPr>
        <a:xfrm>
          <a:off x="169333" y="3894666"/>
          <a:ext cx="2022028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NOC engineers often issue multiple commands just to get simple details from the network. This process is manual and repetitive.</a:t>
          </a:r>
          <a:endParaRPr lang="en-IN" sz="1900" b="1" kern="1200" dirty="0" smtClean="0">
            <a:solidFill>
              <a:srgbClr val="FFC000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b="1" kern="1200" dirty="0" smtClean="0">
            <a:solidFill>
              <a:srgbClr val="FFC000"/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Display specific details from neighbour using a single programmatic Python instruction versus a series of CLI commands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Single command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Speed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Consistency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Information you only care about</a:t>
          </a: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Network engineers would like to maintain good interface descriptions  but it takes time, especially, when there are lot of interfaces to manage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Use CDP information to programmability add interface descriptions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Consistent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Removes human error (</a:t>
          </a:r>
          <a:r>
            <a:rPr lang="en-IN" sz="1900" kern="1200" dirty="0" err="1" smtClean="0"/>
            <a:t>eg</a:t>
          </a:r>
          <a:r>
            <a:rPr lang="en-IN" sz="1900" kern="1200" dirty="0" smtClean="0"/>
            <a:t>: fat fingering)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Saves time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Network engineers would like to maintain good interface descriptions  but it takes time, especially, when there are lot of interfaces to manage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Use LLDP information to programmability add interface descriptions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Consistent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Removes human error (</a:t>
          </a:r>
          <a:r>
            <a:rPr lang="en-IN" sz="1900" kern="1200" dirty="0" err="1" smtClean="0"/>
            <a:t>eg</a:t>
          </a:r>
          <a:r>
            <a:rPr lang="en-IN" sz="1900" kern="1200" dirty="0" smtClean="0"/>
            <a:t>: fat fingering)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Saves time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OSPF and PIM interface configuration can be burdensome and error prone, especially, when there are lots of interfaces to configure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Provide menu driven options for junior engineers to configure OSPF and PIM interface attributes 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CLI expertise not required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Human error removed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Consistent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Time saved</a:t>
          </a:r>
          <a:endParaRPr lang="en-IN" sz="1500" b="1" kern="1200" dirty="0" smtClean="0">
            <a:solidFill>
              <a:srgbClr val="FFC000"/>
            </a:solidFill>
          </a:endParaRP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Removing repetitive CLI commands can be burdensome and error prone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Provide menu driven options for junior engineers to remove repetitive CLI commands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CLI expertise not required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Human error removed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Time saved</a:t>
          </a:r>
          <a:endParaRPr lang="en-IN" sz="1900" b="1" kern="1200" dirty="0" smtClean="0">
            <a:solidFill>
              <a:srgbClr val="FFC000"/>
            </a:solidFill>
          </a:endParaRP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1709979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Checking what software versions are running in the network for compliance can be time consuming.  </a:t>
          </a:r>
          <a:endParaRPr lang="en-IN" sz="19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11329" y="0"/>
        <a:ext cx="9198649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341995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1709979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Using automation compare expected NX-OS version against actual NX-OS versions running in the network.</a:t>
          </a:r>
          <a:endParaRPr lang="en-IN" sz="28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11329" y="1862666"/>
        <a:ext cx="9198649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341995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1709979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No 3</a:t>
          </a:r>
          <a:r>
            <a:rPr lang="en-IN" sz="1900" kern="1200" baseline="30000" dirty="0" smtClean="0"/>
            <a:t>rd</a:t>
          </a:r>
          <a:r>
            <a:rPr lang="en-IN" sz="1900" kern="1200" dirty="0" smtClean="0"/>
            <a:t> party tools required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Time saved </a:t>
          </a:r>
          <a:endParaRPr lang="en-IN" sz="2800" b="1" kern="1200" dirty="0" smtClean="0">
            <a:solidFill>
              <a:srgbClr val="FFC000"/>
            </a:solidFill>
          </a:endParaRPr>
        </a:p>
      </dsp:txBody>
      <dsp:txXfrm>
        <a:off x="2511329" y="3725333"/>
        <a:ext cx="9198649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341995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887E-03F8-475C-83F4-C01F575D7DCE}">
      <dsp:nvSpPr>
        <dsp:cNvPr id="0" name=""/>
        <dsp:cNvSpPr/>
      </dsp:nvSpPr>
      <dsp:spPr>
        <a:xfrm>
          <a:off x="0" y="0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Problem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Checking the CPU health of a switch is a repetitive task and often only a portion of the information displayed is relevant </a:t>
          </a:r>
          <a:endParaRPr lang="en-IN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53014" y="0"/>
        <a:ext cx="8165392" cy="1693333"/>
      </dsp:txXfrm>
    </dsp:sp>
    <dsp:sp modelId="{B49E96BB-17FA-43A2-8973-9AB03435FA3E}">
      <dsp:nvSpPr>
        <dsp:cNvPr id="0" name=""/>
        <dsp:cNvSpPr/>
      </dsp:nvSpPr>
      <dsp:spPr>
        <a:xfrm>
          <a:off x="169333" y="169333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46B1-9358-4E6F-A595-65432FFD1D4B}">
      <dsp:nvSpPr>
        <dsp:cNvPr id="0" name=""/>
        <dsp:cNvSpPr/>
      </dsp:nvSpPr>
      <dsp:spPr>
        <a:xfrm>
          <a:off x="0" y="1862666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Use Case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Check CPU health of switch at regular intervals and log output to file for TAC</a:t>
          </a:r>
          <a:endParaRPr lang="en-IN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53014" y="1862666"/>
        <a:ext cx="8165392" cy="1693333"/>
      </dsp:txXfrm>
    </dsp:sp>
    <dsp:sp modelId="{CBABA457-E546-4524-8B54-BB7115BA80EC}">
      <dsp:nvSpPr>
        <dsp:cNvPr id="0" name=""/>
        <dsp:cNvSpPr/>
      </dsp:nvSpPr>
      <dsp:spPr>
        <a:xfrm>
          <a:off x="169333" y="2032000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A69B-50AE-4D6F-B08C-5E824C16DE7E}">
      <dsp:nvSpPr>
        <dsp:cNvPr id="0" name=""/>
        <dsp:cNvSpPr/>
      </dsp:nvSpPr>
      <dsp:spPr>
        <a:xfrm>
          <a:off x="0" y="3725333"/>
          <a:ext cx="10418406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solidFill>
                <a:srgbClr val="FFC000"/>
              </a:solidFill>
            </a:rPr>
            <a:t>Advantages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Extract relevant information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Automate repetitive tasks</a:t>
          </a:r>
          <a:endParaRPr lang="en-IN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53014" y="3725333"/>
        <a:ext cx="8165392" cy="1693333"/>
      </dsp:txXfrm>
    </dsp:sp>
    <dsp:sp modelId="{88A96CEE-D0AF-4B7F-B9F1-E6181CB52FC4}">
      <dsp:nvSpPr>
        <dsp:cNvPr id="0" name=""/>
        <dsp:cNvSpPr/>
      </dsp:nvSpPr>
      <dsp:spPr>
        <a:xfrm>
          <a:off x="169333" y="3894666"/>
          <a:ext cx="2083681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56AC2BB9-B0DF-4874-8352-44FE3B2DB5CE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F1674F3C-A7E8-4F5F-A64F-1B2F1201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0D0E2819-A085-4367-A995-8C2EAD7A5EB3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D995894-F51A-4097-B814-3FCCEBC6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7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5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95894-F51A-4097-B814-3FCCEBC662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261" y="4828018"/>
            <a:ext cx="10816168" cy="384175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91" y="5164903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96" y="5938225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445" indent="0">
              <a:buNone/>
              <a:defRPr/>
            </a:lvl2pPr>
            <a:lvl3pPr marL="569974" indent="0">
              <a:buNone/>
              <a:defRPr/>
            </a:lvl3pPr>
            <a:lvl4pPr marL="689049" indent="0">
              <a:buNone/>
              <a:defRPr/>
            </a:lvl4pPr>
            <a:lvl5pPr marL="801775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217" y="410499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2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74641" indent="-2984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316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92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93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531" indent="-22436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6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585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179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773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368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585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179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773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368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11143" indent="-228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98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298443" indent="-228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98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3716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7470" y="1639737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5"/>
            <a:ext cx="4315968" cy="2440001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114308" indent="-114308" algn="l" defTabSz="91446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308" indent="-114308" algn="l" defTabSz="91446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8" indent="-114308" algn="l" defTabSz="91446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8" indent="-114308" algn="l" defTabSz="91446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8" indent="-114308" algn="l" defTabSz="91446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7" y="4736592"/>
            <a:ext cx="4434761" cy="338328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6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11143" indent="-228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469" indent="-25399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34362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301" tIns="45724" rIns="82301" bIns="45724" rtlCol="0" anchor="t" anchorCtr="0">
            <a:noAutofit/>
          </a:bodyPr>
          <a:lstStyle>
            <a:lvl1pPr algn="l" defTabSz="91446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5" y="1600200"/>
            <a:ext cx="5340096" cy="4526280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5043" indent="-2286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4" y="1600200"/>
            <a:ext cx="5340096" cy="4526280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5043" indent="-2286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5" y="403341"/>
            <a:ext cx="5340096" cy="841248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0" marR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4100" y="812802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6" y="100584"/>
            <a:ext cx="3557943" cy="1152144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marR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3" y="100584"/>
            <a:ext cx="3466479" cy="1152144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marR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marR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46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6" y="1602098"/>
            <a:ext cx="3557943" cy="4448011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298443" indent="-228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620" indent="-25399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865" indent="-22224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808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403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34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7"/>
            <a:ext cx="3512211" cy="4448011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228625" indent="-228625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988" indent="-287993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4098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808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403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34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3" y="1602098"/>
            <a:ext cx="3466479" cy="4448011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228625" indent="-228625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306" indent="-23494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783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494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855" indent="-22436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34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1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387" indent="-533387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1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620" indent="-537620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261" y="4828018"/>
            <a:ext cx="10816168" cy="384175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91" y="5164903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96" y="5938225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445" indent="0">
              <a:buNone/>
              <a:defRPr/>
            </a:lvl2pPr>
            <a:lvl3pPr marL="569974" indent="0">
              <a:buNone/>
              <a:defRPr/>
            </a:lvl3pPr>
            <a:lvl4pPr marL="689049" indent="0">
              <a:buNone/>
              <a:defRPr/>
            </a:lvl4pPr>
            <a:lvl5pPr marL="801775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217" y="410499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1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620" indent="-537620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1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620" indent="-537620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1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1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1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5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5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9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5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2"/>
            <a:ext cx="5489928" cy="3020519"/>
          </a:xfrm>
        </p:spPr>
        <p:txBody>
          <a:bodyPr vert="horz" lIns="82305" tIns="45726" rIns="82305" bIns="45726" rtlCol="0" anchor="ctr" anchorCtr="0">
            <a:noAutofit/>
          </a:bodyPr>
          <a:lstStyle>
            <a:lvl1pPr marL="0" indent="0" algn="l" defTabSz="91449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917" tIns="60958" rIns="121917" bIns="60958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4100" y="812802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8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6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7"/>
            <a:ext cx="11267016" cy="4057651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6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8"/>
            <a:ext cx="10816168" cy="384175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3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5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445" indent="0">
              <a:buNone/>
              <a:defRPr/>
            </a:lvl2pPr>
            <a:lvl3pPr marL="569974" indent="0">
              <a:buNone/>
              <a:defRPr/>
            </a:lvl3pPr>
            <a:lvl4pPr marL="689049" indent="0">
              <a:buNone/>
              <a:defRPr/>
            </a:lvl4pPr>
            <a:lvl5pPr marL="801775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17" y="410499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94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6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5" y="1583267"/>
            <a:ext cx="11267015" cy="4057651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marL="0" indent="0" algn="l" defTabSz="804917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6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7"/>
            <a:ext cx="11267016" cy="4057651"/>
          </a:xfrm>
          <a:prstGeom prst="rect">
            <a:avLst/>
          </a:prstGeom>
        </p:spPr>
        <p:txBody>
          <a:bodyPr vert="horz" lIns="121917" tIns="60958" rIns="121917" bIns="60958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7"/>
            <a:ext cx="11267016" cy="4057651"/>
          </a:xfrm>
          <a:prstGeom prst="rect">
            <a:avLst/>
          </a:prstGeom>
        </p:spPr>
        <p:txBody>
          <a:bodyPr vert="horz" lIns="121917" tIns="60958" rIns="121917" bIns="60958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6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6"/>
            <a:ext cx="9948333" cy="276999"/>
          </a:xfrm>
          <a:prstGeom prst="rect">
            <a:avLst/>
          </a:prstGeom>
        </p:spPr>
        <p:txBody>
          <a:bodyPr wrap="square" lIns="121917" tIns="60958" rIns="121917" bIns="60958" anchor="b" anchorCtr="0">
            <a:noAutofit/>
          </a:bodyPr>
          <a:lstStyle>
            <a:lvl1pPr algn="l" defTabSz="804917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5815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6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917" tIns="60958" rIns="121917" bIns="60958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917" tIns="60958" rIns="121917" bIns="60958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917" tIns="60958" rIns="121917" bIns="60958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917" tIns="60958" rIns="121917" bIns="60958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6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917" tIns="60958" rIns="121917" bIns="60958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9" y="1559096"/>
            <a:ext cx="5353556" cy="4295015"/>
          </a:xfrm>
          <a:prstGeom prst="rect">
            <a:avLst/>
          </a:prstGeom>
        </p:spPr>
        <p:txBody>
          <a:bodyPr vert="horz" lIns="121917" tIns="60958" rIns="121917" bIns="60958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9" y="1559096"/>
            <a:ext cx="5353556" cy="4295015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6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8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6" y="1559096"/>
            <a:ext cx="5353556" cy="4295015"/>
          </a:xfrm>
          <a:prstGeom prst="rect">
            <a:avLst/>
          </a:prstGeom>
        </p:spPr>
        <p:txBody>
          <a:bodyPr vert="horz" lIns="121917" tIns="60958" rIns="121917" bIns="60958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917" tIns="60958" rIns="121917" bIns="60958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0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9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1" y="3028953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3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3"/>
            <a:ext cx="536716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3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1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3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4" rIns="91446" bIns="45724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3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46" tIns="45724" rIns="91446" bIns="45724" rtlCol="0" anchor="ctr" anchorCtr="0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80400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0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6" rIns="91450" bIns="45726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2500" y="4794353"/>
            <a:ext cx="7130069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6" rIns="91450" bIns="45726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917" tIns="60958" rIns="121917" bIns="6095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0922" y="6549623"/>
            <a:ext cx="290904" cy="206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33" tIns="41066" rIns="82133" bIns="41066" anchor="b">
            <a:spAutoFit/>
          </a:bodyPr>
          <a:lstStyle/>
          <a:p>
            <a:pPr algn="r" defTabSz="814476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476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295112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8"/>
            <a:ext cx="10816168" cy="384175"/>
          </a:xfrm>
          <a:prstGeom prst="rect">
            <a:avLst/>
          </a:prstGeom>
        </p:spPr>
        <p:txBody>
          <a:bodyPr lIns="121917" tIns="60958" rIns="121917" bIns="60958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3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5"/>
            <a:ext cx="10816867" cy="384175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445" indent="0">
              <a:buNone/>
              <a:defRPr/>
            </a:lvl2pPr>
            <a:lvl3pPr marL="569974" indent="0">
              <a:buNone/>
              <a:defRPr/>
            </a:lvl3pPr>
            <a:lvl4pPr marL="689049" indent="0">
              <a:buNone/>
              <a:defRPr/>
            </a:lvl4pPr>
            <a:lvl5pPr marL="801775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17" y="410499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6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5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6" rIns="91450" bIns="45726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5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50" tIns="45726" rIns="91450" bIns="45726" rtlCol="0" anchor="ctr" anchorCtr="0">
            <a:normAutofit/>
          </a:bodyPr>
          <a:lstStyle>
            <a:lvl1pPr marL="0" indent="0" algn="ctr" defTabSz="91449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49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390" y="6555459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33" tIns="41066" rIns="82133" bIns="41066" anchor="b" anchorCtr="0">
            <a:spAutoFit/>
          </a:bodyPr>
          <a:lstStyle/>
          <a:p>
            <a:pPr defTabSz="814476"/>
            <a:r>
              <a:rPr lang="en-US" sz="800" dirty="0" smtClean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  <a:endParaRPr lang="en-US" sz="800" dirty="0">
              <a:solidFill>
                <a:srgbClr val="272848"/>
              </a:solidFill>
              <a:latin typeface="CiscoSansTT ExtraLigh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0922" y="6549623"/>
            <a:ext cx="290904" cy="206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33" tIns="41066" rIns="82133" bIns="41066" anchor="b">
            <a:spAutoFit/>
          </a:bodyPr>
          <a:lstStyle/>
          <a:p>
            <a:pPr algn="r" defTabSz="814476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476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1627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6" rIns="91450" bIns="45726"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917" tIns="60958" rIns="121917" bIns="6095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6" y="728974"/>
            <a:ext cx="5799891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54222" y="6555459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33" tIns="41066" rIns="82133" bIns="41066" anchor="b" anchorCtr="0">
            <a:spAutoFit/>
          </a:bodyPr>
          <a:lstStyle/>
          <a:p>
            <a:pPr defTabSz="814476"/>
            <a:r>
              <a:rPr lang="en-US" sz="800" dirty="0" smtClean="0">
                <a:solidFill>
                  <a:srgbClr val="272848"/>
                </a:solidFill>
              </a:rPr>
              <a:t>© 2013  Cisco and/or its affiliates. All rights reserved.</a:t>
            </a:r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0922" y="6549623"/>
            <a:ext cx="290904" cy="206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33" tIns="41066" rIns="82133" bIns="41066" anchor="b">
            <a:spAutoFit/>
          </a:bodyPr>
          <a:lstStyle/>
          <a:p>
            <a:pPr algn="r" defTabSz="814476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476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0752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4" y="0"/>
            <a:ext cx="12192000" cy="6858000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0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78" y="320841"/>
            <a:ext cx="11262708" cy="5877827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6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2001" cy="6644639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65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6" tIns="45724" rIns="91446" bIns="45724" rtlCol="0" anchor="ctr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501899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6" tIns="45724" rIns="91446" bIns="45724" rtlCol="0" anchor="ctr">
            <a:normAutofit/>
          </a:bodyPr>
          <a:lstStyle>
            <a:lvl1pPr marL="0" indent="0" algn="ctr" defTabSz="91446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0930" y="6572038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391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71476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98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5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3" y="4279394"/>
            <a:ext cx="6246489" cy="384175"/>
          </a:xfrm>
          <a:prstGeom prst="rect">
            <a:avLst/>
          </a:prstGeom>
        </p:spPr>
        <p:txBody>
          <a:bodyPr vert="horz" lIns="91450" tIns="45726" rIns="91450" bIns="45726" rtlCol="0">
            <a:noAutofit/>
          </a:bodyPr>
          <a:lstStyle>
            <a:lvl1pPr marL="0" indent="0" algn="l" defTabSz="91449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9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50" tIns="45726" rIns="91450" bIns="45726" anchor="ctr"/>
          <a:lstStyle/>
          <a:p>
            <a:pPr defTabSz="609585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3" y="3282697"/>
            <a:ext cx="6283409" cy="1022351"/>
          </a:xfrm>
        </p:spPr>
        <p:txBody>
          <a:bodyPr vert="horz" lIns="82305" tIns="45726" rIns="82305" bIns="45726" rtlCol="0" anchor="b" anchorCtr="0">
            <a:noAutofit/>
          </a:bodyPr>
          <a:lstStyle>
            <a:lvl1pPr marL="0" indent="0" algn="l" defTabSz="91449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50" tIns="45726" rIns="91450" bIns="45726" anchor="ctr"/>
          <a:lstStyle/>
          <a:p>
            <a:pPr defTabSz="609585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69" y="1917700"/>
            <a:ext cx="3568700" cy="2889251"/>
          </a:xfrm>
          <a:prstGeom prst="rect">
            <a:avLst/>
          </a:prstGeom>
        </p:spPr>
        <p:txBody>
          <a:bodyPr lIns="121917" tIns="60958" rIns="121917" bIns="60958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83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7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3913" y="5451739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887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834843" y="3066683"/>
            <a:ext cx="3289789" cy="861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9287460" y="3786901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7730779" y="3786901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9900368" y="3786901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8737827" y="3786901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7421611" y="296668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7832023" y="2763668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8235210" y="2484524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8645622" y="2763668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10271007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922568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5263913" y="5451739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33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0" y="1254281"/>
            <a:ext cx="11592009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263913" y="5451739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6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0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34843" y="3066683"/>
            <a:ext cx="3289789" cy="861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9287460" y="3786901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7730779" y="3786901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9900368" y="3786901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8737827" y="3786901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7421611" y="296668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7832023" y="2763668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235210" y="2484524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8645622" y="2763668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10271007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917" tIns="60958" rIns="121917" bIns="60958"/>
          <a:lstStyle/>
          <a:p>
            <a:pPr defTabSz="609585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26913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74B0B134-8EDB-41C3-AEC0-F04C281168E8}" type="datetimeFigureOut">
              <a:rPr lang="en-IN" sz="2400" smtClean="0">
                <a:solidFill>
                  <a:srgbClr val="000000"/>
                </a:solidFill>
              </a:rPr>
              <a:pPr defTabSz="609585"/>
              <a:t>18-08-2015</a:t>
            </a:fld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71797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4BC83303-3A2B-4E63-8270-0F887B7BF10D}" type="slidenum">
              <a:rPr lang="en-IN" sz="2400" smtClean="0">
                <a:solidFill>
                  <a:srgbClr val="000000"/>
                </a:solidFill>
              </a:rPr>
              <a:pPr defTabSz="609585"/>
              <a:t>‹#›</a:t>
            </a:fld>
            <a:endParaRPr lang="en-I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6" y="1524001"/>
            <a:ext cx="10587567" cy="3571875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7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67"/>
          <p:cNvGrpSpPr/>
          <p:nvPr userDrawn="1"/>
        </p:nvGrpSpPr>
        <p:grpSpPr>
          <a:xfrm>
            <a:off x="10878087" y="6251961"/>
            <a:ext cx="1026843" cy="415000"/>
            <a:chOff x="609606" y="528528"/>
            <a:chExt cx="1444732" cy="763787"/>
          </a:xfrm>
          <a:gradFill flip="none" rotWithShape="1">
            <a:gsLst>
              <a:gs pos="11000">
                <a:schemeClr val="bg2">
                  <a:lumMod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grpSpPr>
        <p:sp>
          <p:nvSpPr>
            <p:cNvPr id="7" name="Rectangle 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/>
              <a:endParaRPr lang="en-US">
                <a:solidFill>
                  <a:srgbClr val="000000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02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1" y="1262743"/>
            <a:ext cx="11182351" cy="5086351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46" tIns="45724" rIns="91446" bIns="45724" anchor="ctr"/>
          <a:lstStyle/>
          <a:p>
            <a:pPr defTabSz="609585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46" tIns="45724" rIns="91446" bIns="45724" anchor="ctr"/>
          <a:lstStyle/>
          <a:p>
            <a:pPr defTabSz="609585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62099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3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53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73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063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07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26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1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5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6506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72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7151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0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54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F86-3685-4122-AB7B-82A88BF1B52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B591-39C5-4BDB-BCA3-7B3F7FF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69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5"/>
            <a:ext cx="10816168" cy="384175"/>
          </a:xfrm>
          <a:prstGeom prst="rect">
            <a:avLst/>
          </a:prstGeom>
        </p:spPr>
        <p:txBody>
          <a:bodyPr lIns="121893" tIns="60947" rIns="121893" bIns="60947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7" y="5164911"/>
            <a:ext cx="10816867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7" y="5938232"/>
            <a:ext cx="10816867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3" y="3496671"/>
            <a:ext cx="11070167" cy="398668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68" indent="0">
              <a:buNone/>
              <a:defRPr/>
            </a:lvl2pPr>
            <a:lvl3pPr marL="569864" indent="0">
              <a:buNone/>
              <a:defRPr/>
            </a:lvl3pPr>
            <a:lvl4pPr marL="688917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22" y="410506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374641" indent="-298443">
              <a:lnSpc>
                <a:spcPct val="95000"/>
              </a:lnSpc>
              <a:spcBef>
                <a:spcPts val="148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77316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996926" indent="-228594">
              <a:buClr>
                <a:schemeClr val="tx2"/>
              </a:buClr>
              <a:buSzPct val="80000"/>
              <a:buFont typeface="Courier New" panose="02070309020205020404" pitchFamily="49" charset="0"/>
              <a:buChar char="o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21493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443531" indent="-22436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200" b="1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1" y="432215"/>
            <a:ext cx="11441230" cy="8382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976" y="1344168"/>
            <a:ext cx="11427883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" y="1330326"/>
            <a:ext cx="12191999" cy="5037306"/>
          </a:xfrm>
          <a:prstGeom prst="rect">
            <a:avLst/>
          </a:prstGeom>
          <a:gradFill>
            <a:gsLst>
              <a:gs pos="61000">
                <a:schemeClr val="bg1"/>
              </a:gs>
              <a:gs pos="0">
                <a:srgbClr val="EDF4FD"/>
              </a:gs>
            </a:gsLst>
            <a:lin ang="5400000" scaled="0"/>
          </a:gradFill>
          <a:ln>
            <a:noFill/>
          </a:ln>
          <a:effectLst>
            <a:innerShdw blurRad="63500" dist="127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733374" y="6579576"/>
            <a:ext cx="0" cy="233183"/>
          </a:xfrm>
          <a:prstGeom prst="line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67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1"/>
            <a:ext cx="11546635" cy="4525433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80990" marR="0" indent="-38099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1"/>
            <a:ext cx="11546635" cy="4525433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80990" marR="0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FFFFFF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2" y="454877"/>
            <a:ext cx="11545824" cy="975360"/>
          </a:xfrm>
          <a:prstGeom prst="rect">
            <a:avLst/>
          </a:prstGeom>
        </p:spPr>
        <p:txBody>
          <a:bodyPr vert="horz" lIns="121917" tIns="60958" rIns="121917" bIns="6095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30" y="6323861"/>
            <a:ext cx="290896" cy="206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9" tIns="41063" rIns="82129" bIns="41063" anchor="b">
            <a:spAutoFit/>
          </a:bodyPr>
          <a:lstStyle/>
          <a:p>
            <a:pPr algn="r" defTabSz="814441"/>
            <a:fld id="{DFCF27A5-1A5B-48D3-A060-2758FFBB1ADD}" type="slidenum">
              <a:rPr lang="en-US" sz="800">
                <a:solidFill>
                  <a:srgbClr val="231F20"/>
                </a:solidFill>
                <a:cs typeface="CiscoSans Thin"/>
              </a:rPr>
              <a:pPr algn="r" defTabSz="814441"/>
              <a:t>‹#›</a:t>
            </a:fld>
            <a:endParaRPr lang="en-US" sz="8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1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9" tIns="41063" rIns="82129" bIns="41063" anchor="b" anchorCtr="0">
            <a:spAutoFit/>
          </a:bodyPr>
          <a:lstStyle/>
          <a:p>
            <a:pPr defTabSz="814441"/>
            <a:r>
              <a:rPr lang="en-US" sz="800" smtClean="0">
                <a:solidFill>
                  <a:srgbClr val="231F20"/>
                </a:solidFill>
                <a:cs typeface="CiscoSans Thin"/>
              </a:rPr>
              <a:t>© 2015  </a:t>
            </a:r>
            <a:r>
              <a:rPr lang="en-US" sz="800" dirty="0" smtClean="0">
                <a:solidFill>
                  <a:srgbClr val="231F20"/>
                </a:solidFill>
                <a:cs typeface="CiscoSans Thin"/>
              </a:rPr>
              <a:t>Cisco and/or its affiliates. All rights reserved.</a:t>
            </a:r>
            <a:endParaRPr lang="en-US" sz="800" dirty="0">
              <a:solidFill>
                <a:srgbClr val="231F20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98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625" indent="-228625" algn="l" defTabSz="914498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988" indent="-287993" algn="l" defTabSz="914498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986" indent="-228594" algn="l" defTabSz="914498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983" indent="-228594" algn="l" defTabSz="914498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981" indent="-228594" algn="l" defTabSz="914498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971" indent="-228625" algn="l" defTabSz="914498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969" indent="-228594" algn="l" defTabSz="914498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747" indent="0" algn="l" defTabSz="914498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21" indent="-228625" algn="l" defTabSz="9144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0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8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48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98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48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97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47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97" algn="l" defTabSz="9144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7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Relationship Id="rId5" Type="http://schemas.openxmlformats.org/officeDocument/2006/relationships/hyperlink" Target="http://1-cloud.net/nexus9k-automation/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6968" y="4059301"/>
            <a:ext cx="11068957" cy="859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Cisco Nexus 9000 Demo</a:t>
            </a:r>
            <a:br>
              <a:rPr lang="en-US" dirty="0" smtClean="0"/>
            </a:br>
            <a:r>
              <a:rPr lang="en-US" sz="3200" dirty="0" smtClean="0"/>
              <a:t>VXLAN, Programmability, Automation, Troubleshooting</a:t>
            </a:r>
            <a:endParaRPr lang="en-US" sz="3200" dirty="0"/>
          </a:p>
        </p:txBody>
      </p:sp>
      <p:pic>
        <p:nvPicPr>
          <p:cNvPr id="1026" name="Picture 2" descr="https://acdn.architizer.com/thumbnails-PRODUCTION/0c/79/0c79478ae4d79b57690a9fe9da4d586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570389" y="3667486"/>
            <a:ext cx="2385392" cy="1643269"/>
            <a:chOff x="7166113" y="2117035"/>
            <a:chExt cx="1789044" cy="1232452"/>
          </a:xfrm>
        </p:grpSpPr>
        <p:sp>
          <p:nvSpPr>
            <p:cNvPr id="2" name="Rounded Rectangle 1"/>
            <p:cNvSpPr/>
            <p:nvPr/>
          </p:nvSpPr>
          <p:spPr>
            <a:xfrm>
              <a:off x="7166113" y="2117035"/>
              <a:ext cx="1789044" cy="12324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050" name="Picture 2" descr="OneCloud Consult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1788" y="2304130"/>
              <a:ext cx="1277693" cy="858261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</p:spTree>
    <p:extLst>
      <p:ext uri="{BB962C8B-B14F-4D97-AF65-F5344CB8AC3E}">
        <p14:creationId xmlns:p14="http://schemas.microsoft.com/office/powerpoint/2010/main" val="21684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779133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971709"/>
          </a:xfrm>
        </p:spPr>
        <p:txBody>
          <a:bodyPr/>
          <a:lstStyle/>
          <a:p>
            <a:r>
              <a:rPr lang="en-IN" dirty="0" smtClean="0"/>
              <a:t>DEMO 4: CDP Based Interface Descriptions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 bwMode="auto">
          <a:xfrm flipH="1">
            <a:off x="11016251" y="174271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30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1" y="1115473"/>
            <a:ext cx="11743245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Nexus 9000 switches with CDP enabled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Copy cdp.py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Issue “show </a:t>
            </a:r>
            <a:r>
              <a:rPr lang="en-IN" dirty="0" err="1" smtClean="0"/>
              <a:t>cdp</a:t>
            </a:r>
            <a:r>
              <a:rPr lang="en-IN" dirty="0" smtClean="0"/>
              <a:t> </a:t>
            </a:r>
            <a:r>
              <a:rPr lang="en-IN" dirty="0" err="1" smtClean="0"/>
              <a:t>neighbor</a:t>
            </a:r>
            <a:r>
              <a:rPr lang="en-IN" dirty="0" smtClean="0"/>
              <a:t>”  to show all </a:t>
            </a:r>
            <a:r>
              <a:rPr lang="en-IN" dirty="0" err="1" smtClean="0"/>
              <a:t>cdp</a:t>
            </a:r>
            <a:r>
              <a:rPr lang="en-IN" dirty="0" smtClean="0"/>
              <a:t> </a:t>
            </a:r>
            <a:r>
              <a:rPr lang="en-IN" dirty="0" err="1" smtClean="0"/>
              <a:t>neighbors</a:t>
            </a:r>
            <a:r>
              <a:rPr lang="en-IN" dirty="0" smtClean="0"/>
              <a:t> 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Run command on switch: </a:t>
            </a:r>
            <a:r>
              <a:rPr lang="en-IN" dirty="0" smtClean="0">
                <a:solidFill>
                  <a:schemeClr val="accent4"/>
                </a:solidFill>
              </a:rPr>
              <a:t>python cdp.py</a:t>
            </a:r>
          </a:p>
          <a:p>
            <a:pPr marL="389457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1" y="3256766"/>
            <a:ext cx="6756833" cy="3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2116668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971709"/>
          </a:xfrm>
        </p:spPr>
        <p:txBody>
          <a:bodyPr/>
          <a:lstStyle/>
          <a:p>
            <a:r>
              <a:rPr lang="en-IN" dirty="0" smtClean="0"/>
              <a:t>DEMO </a:t>
            </a:r>
            <a:r>
              <a:rPr lang="en-IN" dirty="0"/>
              <a:t>5</a:t>
            </a:r>
            <a:r>
              <a:rPr lang="en-IN" dirty="0" smtClean="0"/>
              <a:t>: LLDP Based Interface Descriptions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 bwMode="auto">
          <a:xfrm flipH="1">
            <a:off x="11246326" y="291591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47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788216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Nexus 9000 switches with LLDP enabled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Copy lldp.py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Issue “show </a:t>
            </a:r>
            <a:r>
              <a:rPr lang="en-IN" dirty="0" err="1" smtClean="0"/>
              <a:t>lldp</a:t>
            </a:r>
            <a:r>
              <a:rPr lang="en-IN" dirty="0" smtClean="0"/>
              <a:t> </a:t>
            </a:r>
            <a:r>
              <a:rPr lang="en-IN" dirty="0" err="1" smtClean="0"/>
              <a:t>neighbor</a:t>
            </a:r>
            <a:r>
              <a:rPr lang="en-IN" dirty="0" smtClean="0"/>
              <a:t>” to show all </a:t>
            </a:r>
            <a:r>
              <a:rPr lang="en-IN" dirty="0" err="1" smtClean="0"/>
              <a:t>lldp</a:t>
            </a:r>
            <a:r>
              <a:rPr lang="en-IN" dirty="0" smtClean="0"/>
              <a:t> </a:t>
            </a:r>
            <a:r>
              <a:rPr lang="en-IN" dirty="0" err="1" smtClean="0"/>
              <a:t>neighbors</a:t>
            </a:r>
            <a:endParaRPr lang="en-IN" dirty="0" smtClean="0"/>
          </a:p>
          <a:p>
            <a:pPr marL="846657" lvl="1" indent="-457200">
              <a:buAutoNum type="arabicParenR"/>
            </a:pPr>
            <a:r>
              <a:rPr lang="en-IN" dirty="0" smtClean="0"/>
              <a:t>Run command on switch: </a:t>
            </a:r>
            <a:r>
              <a:rPr lang="en-IN" dirty="0" smtClean="0">
                <a:solidFill>
                  <a:schemeClr val="accent4"/>
                </a:solidFill>
              </a:rPr>
              <a:t>python lldp.py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72" y="3256766"/>
            <a:ext cx="10128490" cy="34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6319974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971709"/>
          </a:xfrm>
        </p:spPr>
        <p:txBody>
          <a:bodyPr/>
          <a:lstStyle/>
          <a:p>
            <a:r>
              <a:rPr lang="en-IN" dirty="0" smtClean="0"/>
              <a:t>DEMO 6: OSPF and PIM Interfaces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 bwMode="auto">
          <a:xfrm flipH="1">
            <a:off x="11009562" y="160963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4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788216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Nexus 9000 switches with OSPF feature enabled</a:t>
            </a:r>
          </a:p>
          <a:p>
            <a:pPr marL="389457" lvl="1" indent="0">
              <a:buNone/>
            </a:pPr>
            <a:r>
              <a:rPr lang="en-IN" dirty="0" smtClean="0">
                <a:solidFill>
                  <a:schemeClr val="accent4"/>
                </a:solidFill>
              </a:rPr>
              <a:t>feature </a:t>
            </a:r>
            <a:r>
              <a:rPr lang="en-IN" dirty="0" err="1" smtClean="0">
                <a:solidFill>
                  <a:schemeClr val="accent4"/>
                </a:solidFill>
              </a:rPr>
              <a:t>ospf</a:t>
            </a:r>
            <a:endParaRPr lang="en-IN" dirty="0" smtClean="0">
              <a:solidFill>
                <a:schemeClr val="accent4"/>
              </a:solidFill>
            </a:endParaRPr>
          </a:p>
          <a:p>
            <a:pPr marL="389457" lvl="1" indent="0">
              <a:buNone/>
            </a:pPr>
            <a:r>
              <a:rPr lang="en-IN" dirty="0" smtClean="0">
                <a:solidFill>
                  <a:schemeClr val="accent4"/>
                </a:solidFill>
              </a:rPr>
              <a:t>router </a:t>
            </a:r>
            <a:r>
              <a:rPr lang="en-IN" dirty="0" err="1" smtClean="0">
                <a:solidFill>
                  <a:schemeClr val="accent4"/>
                </a:solidFill>
              </a:rPr>
              <a:t>ospf</a:t>
            </a:r>
            <a:r>
              <a:rPr lang="en-IN" dirty="0" smtClean="0">
                <a:solidFill>
                  <a:schemeClr val="accent4"/>
                </a:solidFill>
              </a:rPr>
              <a:t> 1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ospf.py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389457" lvl="1" indent="0">
              <a:buNone/>
            </a:pPr>
            <a:r>
              <a:rPr lang="en-IN" dirty="0" smtClean="0"/>
              <a:t>2) Run command on switch: </a:t>
            </a:r>
            <a:r>
              <a:rPr lang="en-IN" dirty="0" smtClean="0">
                <a:solidFill>
                  <a:schemeClr val="accent4"/>
                </a:solidFill>
              </a:rPr>
              <a:t>python ospf.py</a:t>
            </a:r>
          </a:p>
          <a:p>
            <a:pPr marL="389457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 (for OSPF)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93" y="3526796"/>
            <a:ext cx="6851371" cy="32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788216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Nexus 9000 switches with PIM feature enabled</a:t>
            </a:r>
          </a:p>
          <a:p>
            <a:pPr marL="389457" lvl="1" indent="0">
              <a:buNone/>
            </a:pPr>
            <a:r>
              <a:rPr lang="en-IN" dirty="0" smtClean="0">
                <a:solidFill>
                  <a:schemeClr val="accent4"/>
                </a:solidFill>
              </a:rPr>
              <a:t>feature </a:t>
            </a:r>
            <a:r>
              <a:rPr lang="en-IN" dirty="0" err="1" smtClean="0">
                <a:solidFill>
                  <a:schemeClr val="accent4"/>
                </a:solidFill>
              </a:rPr>
              <a:t>pim</a:t>
            </a:r>
            <a:endParaRPr lang="en-IN" dirty="0" smtClean="0">
              <a:solidFill>
                <a:schemeClr val="accent4"/>
              </a:solidFill>
            </a:endParaRP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the script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389457" lvl="1" indent="0">
              <a:buNone/>
            </a:pPr>
            <a:r>
              <a:rPr lang="en-IN" dirty="0" smtClean="0"/>
              <a:t>2) Run the script on the switch using below command: </a:t>
            </a:r>
            <a:r>
              <a:rPr lang="en-IN" dirty="0" smtClean="0">
                <a:solidFill>
                  <a:schemeClr val="accent4"/>
                </a:solidFill>
              </a:rPr>
              <a:t>python pim.py</a:t>
            </a:r>
          </a:p>
          <a:p>
            <a:pPr marL="389457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 (for PIM)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65" y="3256766"/>
            <a:ext cx="6633493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4176910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971709"/>
          </a:xfrm>
        </p:spPr>
        <p:txBody>
          <a:bodyPr/>
          <a:lstStyle/>
          <a:p>
            <a:r>
              <a:rPr lang="en-IN" dirty="0" smtClean="0"/>
              <a:t>DEMO 7: More Menu Driven Configuration Examples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4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788216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Any Nexus 9000 switch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cleanup.py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389457" lvl="1" indent="0">
              <a:buNone/>
            </a:pPr>
            <a:r>
              <a:rPr lang="en-IN" dirty="0" smtClean="0"/>
              <a:t>2) Run command on switch: </a:t>
            </a:r>
            <a:r>
              <a:rPr lang="en-IN" dirty="0" smtClean="0">
                <a:solidFill>
                  <a:schemeClr val="accent4"/>
                </a:solidFill>
              </a:rPr>
              <a:t>python cleanup.py</a:t>
            </a:r>
          </a:p>
          <a:p>
            <a:pPr marL="389457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 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99" y="2895470"/>
            <a:ext cx="6005016" cy="38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274" y="2436312"/>
            <a:ext cx="12248857" cy="4928992"/>
          </a:xfrm>
        </p:spPr>
        <p:txBody>
          <a:bodyPr/>
          <a:lstStyle/>
          <a:p>
            <a:pPr marL="76198" indent="0">
              <a:buNone/>
            </a:pPr>
            <a:r>
              <a:rPr lang="en-IN" b="1" dirty="0" smtClean="0"/>
              <a:t>Problem</a:t>
            </a:r>
          </a:p>
          <a:p>
            <a:pPr lvl="1"/>
            <a:r>
              <a:rPr lang="en-IN" dirty="0" smtClean="0"/>
              <a:t>It takes a lot of time to configure VXLAN fabric manually and it’s repetitive</a:t>
            </a:r>
            <a:endParaRPr lang="en-IN" dirty="0"/>
          </a:p>
          <a:p>
            <a:pPr marL="76198" lvl="1" indent="0">
              <a:spcBef>
                <a:spcPts val="1480"/>
              </a:spcBef>
              <a:buClr>
                <a:schemeClr val="accent5"/>
              </a:buClr>
              <a:buNone/>
            </a:pPr>
            <a:r>
              <a:rPr lang="en-IN" sz="2400" b="1" dirty="0"/>
              <a:t>Use </a:t>
            </a:r>
            <a:r>
              <a:rPr lang="en-IN" sz="2400" b="1" dirty="0" smtClean="0"/>
              <a:t>Case</a:t>
            </a:r>
          </a:p>
          <a:p>
            <a:pPr marL="694251" lvl="2" indent="-298443">
              <a:spcBef>
                <a:spcPts val="1480"/>
              </a:spcBef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2400" dirty="0" smtClean="0"/>
              <a:t>Use “Automating Nexus9K Deployment” tool developed by </a:t>
            </a:r>
            <a:r>
              <a:rPr lang="en-IN" sz="2400" dirty="0" err="1" smtClean="0"/>
              <a:t>OneCloud</a:t>
            </a:r>
            <a:r>
              <a:rPr lang="en-IN" sz="2400" dirty="0" smtClean="0"/>
              <a:t> Consulting</a:t>
            </a:r>
          </a:p>
          <a:p>
            <a:pPr marL="694251" lvl="2" indent="-298443">
              <a:spcBef>
                <a:spcPts val="1480"/>
              </a:spcBef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2400" dirty="0" smtClean="0"/>
              <a:t>Provide inputs on the configuration variables (or use defaults)</a:t>
            </a:r>
          </a:p>
          <a:p>
            <a:pPr marL="76198" lvl="1" indent="0">
              <a:spcBef>
                <a:spcPts val="1480"/>
              </a:spcBef>
              <a:buClr>
                <a:schemeClr val="accent5"/>
              </a:buClr>
              <a:buNone/>
            </a:pPr>
            <a:r>
              <a:rPr lang="en-IN" sz="2400" b="1" dirty="0" smtClean="0"/>
              <a:t>Advantages</a:t>
            </a:r>
            <a:endParaRPr lang="en-IN" sz="2400" b="1" dirty="0"/>
          </a:p>
          <a:p>
            <a:pPr lvl="1"/>
            <a:r>
              <a:rPr lang="en-IN" dirty="0" smtClean="0"/>
              <a:t>Easy steps to generate desired formats of VXLAN configuration (CLI, NX-API, </a:t>
            </a:r>
            <a:r>
              <a:rPr lang="en-IN" dirty="0" err="1" smtClean="0"/>
              <a:t>Ansible</a:t>
            </a:r>
            <a:r>
              <a:rPr lang="en-IN" dirty="0" smtClean="0"/>
              <a:t>, Puppet)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 8: Automate VXLAN Fabric Configuration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0" y="971347"/>
            <a:ext cx="10039611" cy="1464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487" y="1322829"/>
            <a:ext cx="1247775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3951" y="1943056"/>
            <a:ext cx="452189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5"/>
              </a:rPr>
              <a:t>http://1-cloud.net/nexus9k-automation/</a:t>
            </a:r>
            <a:endParaRPr lang="en-IN" dirty="0" smtClean="0"/>
          </a:p>
        </p:txBody>
      </p:sp>
      <p:sp>
        <p:nvSpPr>
          <p:cNvPr id="7" name="Oval 6"/>
          <p:cNvSpPr/>
          <p:nvPr/>
        </p:nvSpPr>
        <p:spPr bwMode="auto">
          <a:xfrm flipH="1">
            <a:off x="11120791" y="140886"/>
            <a:ext cx="945674" cy="9458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Nexus 9000 Demo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20496" y="1594761"/>
            <a:ext cx="2830461" cy="4348840"/>
            <a:chOff x="-1687830" y="1780672"/>
            <a:chExt cx="2524327" cy="4876801"/>
          </a:xfrm>
        </p:grpSpPr>
        <p:sp>
          <p:nvSpPr>
            <p:cNvPr id="12" name="Rounded Rectangle 11"/>
            <p:cNvSpPr/>
            <p:nvPr/>
          </p:nvSpPr>
          <p:spPr>
            <a:xfrm>
              <a:off x="-1687830" y="1780672"/>
              <a:ext cx="2524327" cy="10427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Programmability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687827" y="2692349"/>
              <a:ext cx="2524324" cy="39651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2000" b="1" dirty="0" smtClean="0">
                  <a:solidFill>
                    <a:srgbClr val="FFC000"/>
                  </a:solidFill>
                </a:rPr>
                <a:t>Overview</a:t>
              </a:r>
            </a:p>
            <a:p>
              <a:endParaRPr lang="en-US" sz="2000" b="1" dirty="0" smtClean="0">
                <a:solidFill>
                  <a:srgbClr val="FFC000"/>
                </a:solidFill>
              </a:endParaRPr>
            </a:p>
            <a:p>
              <a:r>
                <a:rPr lang="en-US" sz="2000" b="1" dirty="0" smtClean="0">
                  <a:solidFill>
                    <a:srgbClr val="FFC000"/>
                  </a:solidFill>
                </a:rPr>
                <a:t>Use Cases</a:t>
              </a:r>
            </a:p>
            <a:p>
              <a:pPr lvl="0"/>
              <a:r>
                <a:rPr lang="en-US" sz="1200" b="1" dirty="0" smtClean="0">
                  <a:solidFill>
                    <a:schemeClr val="bg1"/>
                  </a:solidFill>
                </a:rPr>
                <a:t>1)</a:t>
              </a:r>
              <a:r>
                <a:rPr lang="en-IN" sz="1200" b="1" dirty="0" smtClean="0">
                  <a:solidFill>
                    <a:schemeClr val="bg1"/>
                  </a:solidFill>
                </a:rPr>
                <a:t> Finding unused IP</a:t>
              </a:r>
              <a:r>
                <a:rPr lang="en-IN" sz="1200" b="1" dirty="0">
                  <a:solidFill>
                    <a:schemeClr val="bg1"/>
                  </a:solidFill>
                </a:rPr>
                <a:t> </a:t>
              </a:r>
              <a:r>
                <a:rPr lang="en-IN" sz="1200" b="1" dirty="0" smtClean="0">
                  <a:solidFill>
                    <a:schemeClr val="bg1"/>
                  </a:solidFill>
                </a:rPr>
                <a:t>addresses </a:t>
              </a:r>
            </a:p>
            <a:p>
              <a:pPr lvl="0"/>
              <a:r>
                <a:rPr lang="en-IN" sz="1200" b="1" dirty="0" smtClean="0">
                  <a:solidFill>
                    <a:schemeClr val="bg1"/>
                  </a:solidFill>
                </a:rPr>
                <a:t>2) Custom command</a:t>
              </a:r>
            </a:p>
            <a:p>
              <a:pPr lvl="0"/>
              <a:r>
                <a:rPr lang="en-IN" sz="1200" b="1" dirty="0" smtClean="0">
                  <a:solidFill>
                    <a:schemeClr val="bg1"/>
                  </a:solidFill>
                </a:rPr>
                <a:t>3</a:t>
              </a:r>
              <a:r>
                <a:rPr lang="en-IN" sz="1200" b="1" dirty="0">
                  <a:solidFill>
                    <a:schemeClr val="bg1"/>
                  </a:solidFill>
                </a:rPr>
                <a:t>) </a:t>
              </a:r>
              <a:r>
                <a:rPr lang="en-IN" sz="1200" b="1" dirty="0" smtClean="0">
                  <a:solidFill>
                    <a:schemeClr val="bg1"/>
                  </a:solidFill>
                </a:rPr>
                <a:t>CDP based interface descriptions</a:t>
              </a:r>
            </a:p>
            <a:p>
              <a:pPr lvl="0"/>
              <a:r>
                <a:rPr lang="en-IN" sz="1200" b="1" dirty="0" smtClean="0">
                  <a:solidFill>
                    <a:schemeClr val="bg1"/>
                  </a:solidFill>
                </a:rPr>
                <a:t>4) LLDP based interface descriptions</a:t>
              </a:r>
            </a:p>
            <a:p>
              <a:pPr lvl="0"/>
              <a:r>
                <a:rPr lang="en-IN" sz="1200" b="1" dirty="0" smtClean="0">
                  <a:solidFill>
                    <a:schemeClr val="bg1"/>
                  </a:solidFill>
                </a:rPr>
                <a:t>5) PIM and OSPF</a:t>
              </a:r>
            </a:p>
            <a:p>
              <a:pPr lvl="0"/>
              <a:r>
                <a:rPr lang="en-IN" sz="1200" b="1" dirty="0" smtClean="0">
                  <a:solidFill>
                    <a:schemeClr val="bg1"/>
                  </a:solidFill>
                </a:rPr>
                <a:t>6) Menu driven configuration</a:t>
              </a:r>
              <a:endParaRPr lang="en-IN" sz="1200" b="1" dirty="0">
                <a:solidFill>
                  <a:schemeClr val="bg1"/>
                </a:solidFill>
              </a:endParaRPr>
            </a:p>
            <a:p>
              <a:pPr algn="ctr"/>
              <a:endParaRPr lang="en-US" sz="20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2233" y="1594759"/>
            <a:ext cx="2685512" cy="4348841"/>
            <a:chOff x="-2441472" y="1849565"/>
            <a:chExt cx="2685512" cy="4876802"/>
          </a:xfrm>
        </p:grpSpPr>
        <p:sp>
          <p:nvSpPr>
            <p:cNvPr id="15" name="Rounded Rectangle 14"/>
            <p:cNvSpPr/>
            <p:nvPr/>
          </p:nvSpPr>
          <p:spPr>
            <a:xfrm>
              <a:off x="-2441472" y="1849565"/>
              <a:ext cx="2685511" cy="104273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Automation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2440046" y="2761243"/>
              <a:ext cx="2684086" cy="39651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2000" b="1" dirty="0" smtClean="0">
                  <a:solidFill>
                    <a:srgbClr val="FFC000"/>
                  </a:solidFill>
                </a:rPr>
                <a:t>Overview</a:t>
              </a:r>
            </a:p>
            <a:p>
              <a:endParaRPr lang="en-US" sz="2000" b="1" dirty="0" smtClean="0">
                <a:solidFill>
                  <a:srgbClr val="FFC000"/>
                </a:solidFill>
              </a:endParaRPr>
            </a:p>
            <a:p>
              <a:r>
                <a:rPr lang="en-US" sz="2000" b="1" dirty="0" smtClean="0">
                  <a:solidFill>
                    <a:srgbClr val="FFC000"/>
                  </a:solidFill>
                </a:rPr>
                <a:t>Use Cases</a:t>
              </a:r>
            </a:p>
            <a:p>
              <a:r>
                <a:rPr lang="en-IN" sz="1200" b="1" dirty="0">
                  <a:solidFill>
                    <a:schemeClr val="bg1"/>
                  </a:solidFill>
                </a:rPr>
                <a:t>1) </a:t>
              </a:r>
              <a:r>
                <a:rPr lang="en-IN" sz="1200" b="1" dirty="0" smtClean="0">
                  <a:solidFill>
                    <a:schemeClr val="bg1"/>
                  </a:solidFill>
                </a:rPr>
                <a:t>VXLAN CLI generation tool</a:t>
              </a:r>
              <a:endParaRPr lang="en-IN" sz="1200" b="1" dirty="0">
                <a:solidFill>
                  <a:schemeClr val="bg1"/>
                </a:solidFill>
              </a:endParaRPr>
            </a:p>
            <a:p>
              <a:r>
                <a:rPr lang="en-IN" sz="1200" b="1" dirty="0">
                  <a:solidFill>
                    <a:schemeClr val="bg1"/>
                  </a:solidFill>
                </a:rPr>
                <a:t>2) NX-API Sandbox </a:t>
              </a:r>
              <a:endParaRPr lang="en-IN" sz="1200" b="1" dirty="0" smtClean="0">
                <a:solidFill>
                  <a:schemeClr val="bg1"/>
                </a:solidFill>
              </a:endParaRPr>
            </a:p>
            <a:p>
              <a:r>
                <a:rPr lang="en-IN" sz="1200" b="1" dirty="0" smtClean="0">
                  <a:solidFill>
                    <a:schemeClr val="bg1"/>
                  </a:solidFill>
                </a:rPr>
                <a:t>3</a:t>
              </a:r>
              <a:r>
                <a:rPr lang="en-IN" sz="1200" b="1" dirty="0">
                  <a:solidFill>
                    <a:schemeClr val="bg1"/>
                  </a:solidFill>
                </a:rPr>
                <a:t>) </a:t>
              </a:r>
              <a:r>
                <a:rPr lang="en-IN" sz="1200" b="1" dirty="0" smtClean="0">
                  <a:solidFill>
                    <a:schemeClr val="bg1"/>
                  </a:solidFill>
                </a:rPr>
                <a:t>NXOS version compliance</a:t>
              </a:r>
              <a:endParaRPr lang="en-IN" sz="1200" b="1" dirty="0">
                <a:solidFill>
                  <a:schemeClr val="bg1"/>
                </a:solidFill>
              </a:endParaRPr>
            </a:p>
            <a:p>
              <a:pPr algn="ctr"/>
              <a:endParaRPr lang="en-US" sz="20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20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9437596" y="1594759"/>
            <a:ext cx="2685511" cy="1042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Troubleshooting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39021" y="2407739"/>
            <a:ext cx="2684086" cy="35358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FFC000"/>
                </a:solidFill>
              </a:rPr>
              <a:t>Overview</a:t>
            </a:r>
          </a:p>
          <a:p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>
                <a:solidFill>
                  <a:srgbClr val="FFC000"/>
                </a:solidFill>
              </a:rPr>
              <a:t>Use Cases</a:t>
            </a:r>
          </a:p>
          <a:p>
            <a:pPr lvl="0"/>
            <a:r>
              <a:rPr lang="en-IN" sz="1200" b="1" dirty="0" smtClean="0">
                <a:solidFill>
                  <a:schemeClr val="bg1"/>
                </a:solidFill>
              </a:rPr>
              <a:t>1) CPU</a:t>
            </a:r>
          </a:p>
          <a:p>
            <a:pPr lvl="0"/>
            <a:r>
              <a:rPr lang="en-IN" sz="1200" b="1" dirty="0" smtClean="0">
                <a:solidFill>
                  <a:schemeClr val="bg1"/>
                </a:solidFill>
              </a:rPr>
              <a:t>2) Memory usage</a:t>
            </a:r>
          </a:p>
          <a:p>
            <a:pPr lvl="0"/>
            <a:r>
              <a:rPr lang="en-IN" sz="1200" b="1" dirty="0" smtClean="0">
                <a:solidFill>
                  <a:schemeClr val="bg1"/>
                </a:solidFill>
              </a:rPr>
              <a:t>3) Interface counters</a:t>
            </a:r>
          </a:p>
          <a:p>
            <a:pPr lvl="0"/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6322" y="1646951"/>
            <a:ext cx="2524324" cy="4296649"/>
            <a:chOff x="-1687827" y="1780672"/>
            <a:chExt cx="2524324" cy="4837134"/>
          </a:xfrm>
        </p:grpSpPr>
        <p:sp>
          <p:nvSpPr>
            <p:cNvPr id="20" name="Rounded Rectangle 19"/>
            <p:cNvSpPr/>
            <p:nvPr/>
          </p:nvSpPr>
          <p:spPr>
            <a:xfrm>
              <a:off x="-1687827" y="1780672"/>
              <a:ext cx="2524324" cy="10427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VXLAN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687827" y="2640157"/>
              <a:ext cx="2524324" cy="397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2000" b="1" dirty="0" smtClean="0">
                  <a:solidFill>
                    <a:srgbClr val="FFC000"/>
                  </a:solidFill>
                </a:rPr>
                <a:t>Overview</a:t>
              </a:r>
            </a:p>
            <a:p>
              <a:endParaRPr lang="en-US" sz="2000" b="1" dirty="0" smtClean="0">
                <a:solidFill>
                  <a:srgbClr val="FFC000"/>
                </a:solidFill>
              </a:endParaRPr>
            </a:p>
            <a:p>
              <a:r>
                <a:rPr lang="en-US" sz="2000" b="1" dirty="0" smtClean="0">
                  <a:solidFill>
                    <a:srgbClr val="FFC000"/>
                  </a:solidFill>
                </a:rPr>
                <a:t>Setup</a:t>
              </a:r>
            </a:p>
            <a:p>
              <a:pPr lvl="0"/>
              <a:r>
                <a:rPr lang="en-US" sz="1200" b="1" dirty="0">
                  <a:solidFill>
                    <a:schemeClr val="bg1"/>
                  </a:solidFill>
                </a:rPr>
                <a:t>1)</a:t>
              </a:r>
              <a:r>
                <a:rPr lang="en-IN" sz="1200" b="1" dirty="0">
                  <a:solidFill>
                    <a:schemeClr val="bg1"/>
                  </a:solidFill>
                </a:rPr>
                <a:t> </a:t>
              </a:r>
              <a:r>
                <a:rPr lang="en-IN" sz="1200" b="1" dirty="0" smtClean="0">
                  <a:solidFill>
                    <a:schemeClr val="bg1"/>
                  </a:solidFill>
                </a:rPr>
                <a:t>Get up and running using pre-configured Cisco recommended  configurations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 bwMode="auto">
          <a:xfrm flipH="1">
            <a:off x="10806144" y="87035"/>
            <a:ext cx="1129161" cy="11293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 flipH="1">
            <a:off x="8325990" y="103167"/>
            <a:ext cx="1113032" cy="11131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 flipH="1">
            <a:off x="9566067" y="103167"/>
            <a:ext cx="1113032" cy="11131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 flipH="1">
            <a:off x="7021286" y="103167"/>
            <a:ext cx="1096016" cy="10961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VXLAN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624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9: NX-API Sandbox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1047307"/>
            <a:ext cx="11155927" cy="626390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74841" y="4503726"/>
            <a:ext cx="2324740" cy="701300"/>
            <a:chOff x="8139176" y="3673502"/>
            <a:chExt cx="2324740" cy="701300"/>
          </a:xfrm>
        </p:grpSpPr>
        <p:sp>
          <p:nvSpPr>
            <p:cNvPr id="9" name="Rectangular Callout 8"/>
            <p:cNvSpPr/>
            <p:nvPr/>
          </p:nvSpPr>
          <p:spPr>
            <a:xfrm>
              <a:off x="8266397" y="3762154"/>
              <a:ext cx="2197519" cy="612648"/>
            </a:xfrm>
            <a:prstGeom prst="wedgeRectCallout">
              <a:avLst>
                <a:gd name="adj1" fmla="val 31856"/>
                <a:gd name="adj2" fmla="val -24806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CLI configuration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39176" y="3673502"/>
              <a:ext cx="254442" cy="3021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5676" y="2573148"/>
            <a:ext cx="2257465" cy="718691"/>
            <a:chOff x="3325676" y="2573148"/>
            <a:chExt cx="2257465" cy="718691"/>
          </a:xfrm>
        </p:grpSpPr>
        <p:sp>
          <p:nvSpPr>
            <p:cNvPr id="14" name="Rectangular Callout 13"/>
            <p:cNvSpPr/>
            <p:nvPr/>
          </p:nvSpPr>
          <p:spPr>
            <a:xfrm>
              <a:off x="3385622" y="2679191"/>
              <a:ext cx="2197519" cy="612648"/>
            </a:xfrm>
            <a:prstGeom prst="wedgeRectCallout">
              <a:avLst>
                <a:gd name="adj1" fmla="val -90363"/>
                <a:gd name="adj2" fmla="val -582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325676" y="2573148"/>
              <a:ext cx="254442" cy="3021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47248" y="4201576"/>
            <a:ext cx="2243196" cy="785874"/>
            <a:chOff x="2147248" y="4201576"/>
            <a:chExt cx="2243196" cy="785874"/>
          </a:xfrm>
        </p:grpSpPr>
        <p:sp>
          <p:nvSpPr>
            <p:cNvPr id="11" name="Rectangular Callout 10"/>
            <p:cNvSpPr/>
            <p:nvPr/>
          </p:nvSpPr>
          <p:spPr>
            <a:xfrm>
              <a:off x="2192925" y="4374802"/>
              <a:ext cx="2197519" cy="612648"/>
            </a:xfrm>
            <a:prstGeom prst="wedgeRectCallout">
              <a:avLst>
                <a:gd name="adj1" fmla="val 57625"/>
                <a:gd name="adj2" fmla="val 5211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Generate Python Code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147248" y="4201576"/>
              <a:ext cx="254442" cy="3021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2" name="Oval 21"/>
          <p:cNvSpPr/>
          <p:nvPr/>
        </p:nvSpPr>
        <p:spPr bwMode="auto">
          <a:xfrm flipH="1">
            <a:off x="11214718" y="43841"/>
            <a:ext cx="945674" cy="9458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76843" y="3213220"/>
            <a:ext cx="2312151" cy="751223"/>
            <a:chOff x="7676843" y="3213220"/>
            <a:chExt cx="2312151" cy="751223"/>
          </a:xfrm>
        </p:grpSpPr>
        <p:sp>
          <p:nvSpPr>
            <p:cNvPr id="23" name="Rectangular Callout 22"/>
            <p:cNvSpPr/>
            <p:nvPr/>
          </p:nvSpPr>
          <p:spPr>
            <a:xfrm>
              <a:off x="7791475" y="3351795"/>
              <a:ext cx="2197519" cy="612648"/>
            </a:xfrm>
            <a:prstGeom prst="wedgeRectCallout">
              <a:avLst>
                <a:gd name="adj1" fmla="val 63790"/>
                <a:gd name="adj2" fmla="val -14393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Message format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676843" y="3213220"/>
              <a:ext cx="229263" cy="2771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 </a:t>
            </a:r>
            <a:r>
              <a:rPr lang="en-IN" dirty="0" smtClean="0"/>
              <a:t>10: NX-API to Check NXOS Version Compliance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3937864"/>
              </p:ext>
            </p:extLst>
          </p:nvPr>
        </p:nvGraphicFramePr>
        <p:xfrm>
          <a:off x="346322" y="1375794"/>
          <a:ext cx="117099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 bwMode="auto">
          <a:xfrm flipH="1">
            <a:off x="11167655" y="93945"/>
            <a:ext cx="945674" cy="9458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46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773270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NX-API enabled on Nexus 9000 switches and Python 2.7.x installed on off-box server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2) Run script on off-box server: </a:t>
            </a:r>
            <a:r>
              <a:rPr lang="en-IN" dirty="0" smtClean="0">
                <a:solidFill>
                  <a:schemeClr val="accent4"/>
                </a:solidFill>
              </a:rPr>
              <a:t>python sh_version.py “7.0(3)I1(2)”</a:t>
            </a:r>
          </a:p>
          <a:p>
            <a:pPr marL="389457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6322" y="404086"/>
            <a:ext cx="6297879" cy="615570"/>
          </a:xfrm>
        </p:spPr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 bwMode="auto">
          <a:xfrm flipH="1">
            <a:off x="11173918" y="138342"/>
            <a:ext cx="945674" cy="9458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65" y="2886357"/>
            <a:ext cx="6296262" cy="37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 11: Troubleshooting CPU Utilization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08732477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8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443668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Any Nexus 9000 switch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sh_proc_cpu_sort.py to Switch </a:t>
            </a:r>
            <a:r>
              <a:rPr lang="en-IN" dirty="0" err="1" smtClean="0"/>
              <a:t>bootflash</a:t>
            </a:r>
            <a:endParaRPr lang="en-IN" dirty="0" smtClean="0"/>
          </a:p>
          <a:p>
            <a:pPr marL="389457" lvl="1" indent="0">
              <a:buNone/>
            </a:pPr>
            <a:r>
              <a:rPr lang="en-IN" dirty="0" smtClean="0"/>
              <a:t>2) Run command on switch: </a:t>
            </a:r>
          </a:p>
          <a:p>
            <a:pPr marL="389457" lvl="1" indent="0">
              <a:buNone/>
            </a:pP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   python sh_proc_cpu_sort.py --</a:t>
            </a:r>
            <a:r>
              <a:rPr lang="en-IN" dirty="0" err="1" smtClean="0">
                <a:solidFill>
                  <a:schemeClr val="accent4"/>
                </a:solidFill>
              </a:rPr>
              <a:t>nooflines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IN" dirty="0" smtClean="0">
                <a:solidFill>
                  <a:schemeClr val="accent4"/>
                </a:solidFill>
              </a:rPr>
              <a:t> --</a:t>
            </a:r>
            <a:r>
              <a:rPr lang="en-IN" dirty="0" err="1" smtClean="0">
                <a:solidFill>
                  <a:schemeClr val="accent4"/>
                </a:solidFill>
              </a:rPr>
              <a:t>nooftimes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IN" dirty="0" smtClean="0">
                <a:solidFill>
                  <a:schemeClr val="accent4"/>
                </a:solidFill>
              </a:rPr>
              <a:t> --delay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5 [--log yes]</a:t>
            </a:r>
          </a:p>
          <a:p>
            <a:pPr marL="389457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74" y="3353101"/>
            <a:ext cx="6872595" cy="3334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 12: Troubleshooting Memory Utilization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7321930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694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443668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1 Nexus 9000 switch up and running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sh_proc_mem.py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389457" lvl="1" indent="0">
              <a:buNone/>
            </a:pPr>
            <a:r>
              <a:rPr lang="en-IN" dirty="0" smtClean="0"/>
              <a:t>2) Run command on switch: </a:t>
            </a:r>
          </a:p>
          <a:p>
            <a:pPr marL="389457" lvl="1" indent="0">
              <a:buNone/>
            </a:pP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  python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4"/>
                </a:solidFill>
              </a:rPr>
              <a:t>sh_proc_mem.py --</a:t>
            </a:r>
            <a:r>
              <a:rPr lang="en-IN" dirty="0" err="1" smtClean="0">
                <a:solidFill>
                  <a:schemeClr val="accent4"/>
                </a:solidFill>
              </a:rPr>
              <a:t>nooflines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IN" dirty="0" smtClean="0">
                <a:solidFill>
                  <a:schemeClr val="accent4"/>
                </a:solidFill>
              </a:rPr>
              <a:t> –-</a:t>
            </a:r>
            <a:r>
              <a:rPr lang="en-IN" dirty="0" err="1" smtClean="0">
                <a:solidFill>
                  <a:schemeClr val="accent4"/>
                </a:solidFill>
              </a:rPr>
              <a:t>nooftime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IN" dirty="0" smtClean="0">
                <a:solidFill>
                  <a:schemeClr val="accent4"/>
                </a:solidFill>
              </a:rPr>
              <a:t> –-delay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5 [--log yes] </a:t>
            </a:r>
          </a:p>
          <a:p>
            <a:pPr marL="389457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80" y="3387885"/>
            <a:ext cx="7392432" cy="34010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 </a:t>
            </a:r>
            <a:r>
              <a:rPr lang="en-IN" dirty="0" smtClean="0"/>
              <a:t>13: </a:t>
            </a:r>
            <a:r>
              <a:rPr lang="en-IN" dirty="0"/>
              <a:t>Troubleshooting Traffic </a:t>
            </a:r>
            <a:r>
              <a:rPr lang="en-IN" dirty="0" smtClean="0"/>
              <a:t>Loss Issues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79210896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93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845678" cy="2141293"/>
          </a:xfrm>
        </p:spPr>
        <p:txBody>
          <a:bodyPr/>
          <a:lstStyle/>
          <a:p>
            <a:pPr marL="76198" indent="0">
              <a:buNone/>
            </a:pPr>
            <a:r>
              <a:rPr lang="en-IN" dirty="0" smtClean="0"/>
              <a:t>Prerequisites: Any Nexus 9000 switch</a:t>
            </a:r>
          </a:p>
          <a:p>
            <a:pPr marL="76198" indent="0">
              <a:buNone/>
            </a:pPr>
            <a:r>
              <a:rPr lang="en-IN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sh_int_count.py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389457" lvl="1" indent="0">
              <a:buNone/>
            </a:pPr>
            <a:r>
              <a:rPr lang="en-IN" dirty="0" smtClean="0"/>
              <a:t>2) Run command on switch: </a:t>
            </a:r>
          </a:p>
          <a:p>
            <a:pPr marL="389457" lvl="1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chemeClr val="accent4"/>
                </a:solidFill>
              </a:rPr>
              <a:t>python sh_int_count.py --</a:t>
            </a:r>
            <a:r>
              <a:rPr lang="en-IN" dirty="0" err="1" smtClean="0">
                <a:solidFill>
                  <a:schemeClr val="accent4"/>
                </a:solidFill>
              </a:rPr>
              <a:t>interfacename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Ethernet1/12</a:t>
            </a:r>
            <a:r>
              <a:rPr lang="en-IN" dirty="0" smtClean="0">
                <a:solidFill>
                  <a:schemeClr val="accent4"/>
                </a:solidFill>
              </a:rPr>
              <a:t> --</a:t>
            </a:r>
            <a:r>
              <a:rPr lang="en-IN" dirty="0" err="1" smtClean="0">
                <a:solidFill>
                  <a:schemeClr val="accent4"/>
                </a:solidFill>
              </a:rPr>
              <a:t>nooftimes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IN" dirty="0" smtClean="0">
                <a:solidFill>
                  <a:schemeClr val="accent4"/>
                </a:solidFill>
              </a:rPr>
              <a:t> --delay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5 [--log yes]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4" y="3256766"/>
            <a:ext cx="7773485" cy="324828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3 Nexus 9000 Switches</a:t>
            </a:r>
          </a:p>
          <a:p>
            <a:r>
              <a:rPr lang="en-US" dirty="0" smtClean="0"/>
              <a:t>NXOS 7.0(3)I1(2) or above</a:t>
            </a:r>
            <a:endParaRPr lang="en-IN" dirty="0" smtClean="0"/>
          </a:p>
          <a:p>
            <a:r>
              <a:rPr lang="en-IN" dirty="0" smtClean="0"/>
              <a:t>L2 Hub/Switch for connecting switch management </a:t>
            </a:r>
            <a:r>
              <a:rPr lang="en-IN" dirty="0" smtClean="0"/>
              <a:t>ports</a:t>
            </a:r>
          </a:p>
          <a:p>
            <a:r>
              <a:rPr lang="en-IN" dirty="0" smtClean="0"/>
              <a:t>Git account to clone </a:t>
            </a:r>
            <a:r>
              <a:rPr lang="en-IN" dirty="0" err="1" smtClean="0"/>
              <a:t>OneCloud</a:t>
            </a:r>
            <a:r>
              <a:rPr lang="en-IN" dirty="0" smtClean="0"/>
              <a:t> Partner Demo Nexus 9000 repository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SCP (or TFTP) server to copy scripts to switch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  <a:endParaRPr lang="en-IN" dirty="0" smtClean="0"/>
          </a:p>
          <a:p>
            <a:r>
              <a:rPr lang="en-IN" dirty="0" smtClean="0"/>
              <a:t>Internet </a:t>
            </a:r>
            <a:r>
              <a:rPr lang="en-IN" dirty="0" smtClean="0"/>
              <a:t>connectivity*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Prerequisites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6221186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- </a:t>
            </a:r>
            <a:r>
              <a:rPr lang="en-US" dirty="0" smtClean="0"/>
              <a:t>Required </a:t>
            </a:r>
            <a:r>
              <a:rPr lang="en-US" dirty="0" smtClean="0"/>
              <a:t>to demo the </a:t>
            </a:r>
            <a:r>
              <a:rPr lang="en-US" dirty="0" err="1" smtClean="0"/>
              <a:t>OneCloud</a:t>
            </a:r>
            <a:r>
              <a:rPr lang="en-US" dirty="0" smtClean="0"/>
              <a:t> VXLAN automation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43302564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971709"/>
          </a:xfrm>
        </p:spPr>
        <p:txBody>
          <a:bodyPr/>
          <a:lstStyle/>
          <a:p>
            <a:r>
              <a:rPr lang="en-IN" dirty="0"/>
              <a:t>DEMO </a:t>
            </a:r>
            <a:r>
              <a:rPr lang="en-IN" dirty="0" smtClean="0"/>
              <a:t>: 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 bwMode="auto">
          <a:xfrm flipH="1">
            <a:off x="10947280" y="185118"/>
            <a:ext cx="1095040" cy="1095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TSHOOT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65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055746" y="1"/>
            <a:ext cx="5136254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5417" y="191095"/>
            <a:ext cx="3832233" cy="584337"/>
          </a:xfrm>
        </p:spPr>
        <p:txBody>
          <a:bodyPr/>
          <a:lstStyle/>
          <a:p>
            <a:r>
              <a:rPr lang="en-IN" dirty="0" smtClean="0"/>
              <a:t>Demo Topology</a:t>
            </a:r>
            <a:endParaRPr lang="en-IN" dirty="0"/>
          </a:p>
        </p:txBody>
      </p:sp>
      <p:cxnSp>
        <p:nvCxnSpPr>
          <p:cNvPr id="10" name="Straight Connector 9"/>
          <p:cNvCxnSpPr>
            <a:stCxn id="11" idx="2"/>
            <a:endCxn id="27" idx="0"/>
          </p:cNvCxnSpPr>
          <p:nvPr/>
        </p:nvCxnSpPr>
        <p:spPr>
          <a:xfrm flipH="1">
            <a:off x="1663025" y="4109437"/>
            <a:ext cx="1913058" cy="1413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" idx="2"/>
            <a:endCxn id="29" idx="0"/>
          </p:cNvCxnSpPr>
          <p:nvPr/>
        </p:nvCxnSpPr>
        <p:spPr>
          <a:xfrm>
            <a:off x="3576083" y="4109437"/>
            <a:ext cx="1965902" cy="1432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9513" y="293921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Spine-1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42076" y="626121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Leaf-1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56838" y="62454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Leaf-2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37404" y="6429"/>
            <a:ext cx="282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Management IP Addresses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982" y="426556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Ethernet1/1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7805" y="421940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Ethernet1/2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1500" y="499717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Ethernet1/47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30357" y="505172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Ethernet1/47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6557" y="487669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Spine-1	    192.168.1.101/24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6557" y="847380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Leaf-1	    192.168.1.103/24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46557" y="1243556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Leaf-2	    192.168.1.104/24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03705" y="3547757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r>
              <a:rPr lang="en-US" dirty="0" smtClean="0"/>
              <a:t>             192.168.1.200/24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37404" y="3198287"/>
            <a:ext cx="219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Ethernet IP Address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00" y="3499806"/>
            <a:ext cx="2254366" cy="6096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42" y="5522546"/>
            <a:ext cx="2254366" cy="5904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02" y="5541748"/>
            <a:ext cx="2254366" cy="5904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96" y="1192259"/>
            <a:ext cx="932916" cy="120800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200288" y="15789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055746" y="374331"/>
            <a:ext cx="5136254" cy="1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55745" y="4999"/>
            <a:ext cx="5136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55745" y="1633058"/>
            <a:ext cx="5204289" cy="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55745" y="3184402"/>
            <a:ext cx="5136255" cy="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13836" y="1681551"/>
            <a:ext cx="248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Loopback IP Addresses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78617" y="1999745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Spine-1	   </a:t>
            </a:r>
            <a:r>
              <a:rPr lang="en-US" dirty="0" smtClean="0"/>
              <a:t>10.1.1.1/32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78617" y="2359456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Leaf-1	   </a:t>
            </a:r>
            <a:r>
              <a:rPr lang="en-US" dirty="0" smtClean="0"/>
              <a:t>3.3.3.3/32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78617" y="2744999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Leaf-2	   </a:t>
            </a:r>
            <a:r>
              <a:rPr lang="en-US" dirty="0" smtClean="0"/>
              <a:t>4.4.4.4/32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069352" y="3965661"/>
            <a:ext cx="5136255" cy="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 1: VXLAN Configuration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 bwMode="auto">
          <a:xfrm flipH="1">
            <a:off x="10779348" y="294917"/>
            <a:ext cx="945674" cy="9458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VXLAN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5720636"/>
              </p:ext>
            </p:extLst>
          </p:nvPr>
        </p:nvGraphicFramePr>
        <p:xfrm>
          <a:off x="785659" y="1101709"/>
          <a:ext cx="97988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47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 </a:t>
            </a:r>
            <a:r>
              <a:rPr lang="en-IN" dirty="0" smtClean="0"/>
              <a:t>2: </a:t>
            </a:r>
            <a:r>
              <a:rPr lang="en-IN" dirty="0"/>
              <a:t>Finding U</a:t>
            </a:r>
            <a:r>
              <a:rPr lang="en-IN" dirty="0" smtClean="0"/>
              <a:t>nused </a:t>
            </a:r>
            <a:r>
              <a:rPr lang="en-IN" dirty="0"/>
              <a:t>IP </a:t>
            </a:r>
            <a:r>
              <a:rPr lang="en-IN" dirty="0" smtClean="0"/>
              <a:t>addresses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0356723"/>
              </p:ext>
            </p:extLst>
          </p:nvPr>
        </p:nvGraphicFramePr>
        <p:xfrm>
          <a:off x="785659" y="1101709"/>
          <a:ext cx="101101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0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845678" cy="2141293"/>
          </a:xfrm>
        </p:spPr>
        <p:txBody>
          <a:bodyPr/>
          <a:lstStyle/>
          <a:p>
            <a:pPr marL="76198" indent="0">
              <a:buNone/>
            </a:pPr>
            <a:r>
              <a:rPr lang="en-IN" b="1" dirty="0" smtClean="0"/>
              <a:t>Prerequisites: </a:t>
            </a:r>
            <a:r>
              <a:rPr lang="en-IN" dirty="0" smtClean="0"/>
              <a:t>Any Nexus 9000 switch </a:t>
            </a:r>
          </a:p>
          <a:p>
            <a:pPr marL="76198" indent="0">
              <a:buNone/>
            </a:pPr>
            <a:r>
              <a:rPr lang="en-IN" b="1" dirty="0" smtClean="0"/>
              <a:t>Steps to run script:</a:t>
            </a:r>
          </a:p>
          <a:p>
            <a:pPr marL="389457" lvl="1" indent="0">
              <a:buNone/>
            </a:pPr>
            <a:r>
              <a:rPr lang="en-IN" dirty="0" smtClean="0"/>
              <a:t>1) Copy find_freeip.py to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389457" lvl="1" indent="0">
              <a:buNone/>
            </a:pPr>
            <a:r>
              <a:rPr lang="en-IN" dirty="0" smtClean="0"/>
              <a:t>2) Command to run script on switch: </a:t>
            </a:r>
            <a:r>
              <a:rPr lang="en-IN" dirty="0" smtClean="0">
                <a:solidFill>
                  <a:schemeClr val="accent4"/>
                </a:solidFill>
              </a:rPr>
              <a:t>python find_freeip.py --</a:t>
            </a:r>
            <a:r>
              <a:rPr lang="en-IN" dirty="0" err="1" smtClean="0">
                <a:solidFill>
                  <a:schemeClr val="accent4"/>
                </a:solidFill>
              </a:rPr>
              <a:t>iprange</a:t>
            </a:r>
            <a:r>
              <a:rPr lang="en-IN" dirty="0" smtClean="0">
                <a:solidFill>
                  <a:schemeClr val="accent4"/>
                </a:solidFill>
              </a:rPr>
              <a:t>=172.16.11.1-8</a:t>
            </a:r>
          </a:p>
          <a:p>
            <a:pPr marL="389457" lvl="1" indent="0">
              <a:buNone/>
            </a:pPr>
            <a:r>
              <a:rPr lang="en-IN" dirty="0" smtClean="0"/>
              <a:t> 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97" y="2850061"/>
            <a:ext cx="5726931" cy="39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32643016"/>
              </p:ext>
            </p:extLst>
          </p:nvPr>
        </p:nvGraphicFramePr>
        <p:xfrm>
          <a:off x="528876" y="1130935"/>
          <a:ext cx="10418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971709"/>
          </a:xfrm>
        </p:spPr>
        <p:txBody>
          <a:bodyPr/>
          <a:lstStyle/>
          <a:p>
            <a:r>
              <a:rPr lang="en-IN" dirty="0" smtClean="0"/>
              <a:t>DEMO 3: Custom Command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 bwMode="auto">
          <a:xfrm flipH="1">
            <a:off x="11158846" y="244814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0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322" y="1115473"/>
            <a:ext cx="11845678" cy="2141293"/>
          </a:xfrm>
        </p:spPr>
        <p:txBody>
          <a:bodyPr/>
          <a:lstStyle/>
          <a:p>
            <a:pPr marL="76198" indent="0">
              <a:buNone/>
            </a:pPr>
            <a:r>
              <a:rPr lang="en-IN" b="1" dirty="0" smtClean="0"/>
              <a:t>Prerequisites:</a:t>
            </a:r>
            <a:r>
              <a:rPr lang="en-IN" dirty="0" smtClean="0"/>
              <a:t> Nexus 9000 switches connected to each other</a:t>
            </a:r>
          </a:p>
          <a:p>
            <a:pPr marL="76198" indent="0">
              <a:buNone/>
            </a:pPr>
            <a:r>
              <a:rPr lang="en-IN" b="1" dirty="0" smtClean="0"/>
              <a:t>Steps to run script: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Copy sh_switch_details.py to </a:t>
            </a:r>
            <a:r>
              <a:rPr lang="en-IN" dirty="0" err="1" smtClean="0"/>
              <a:t>bootflash</a:t>
            </a:r>
            <a:r>
              <a:rPr lang="en-IN" dirty="0" smtClean="0"/>
              <a:t>:</a:t>
            </a:r>
          </a:p>
          <a:p>
            <a:pPr marL="846657" lvl="1" indent="-457200">
              <a:buAutoNum type="arabicParenR"/>
            </a:pPr>
            <a:r>
              <a:rPr lang="en-IN" dirty="0" smtClean="0"/>
              <a:t>Command to run script on switch: </a:t>
            </a:r>
            <a:r>
              <a:rPr lang="en-IN" dirty="0" smtClean="0">
                <a:solidFill>
                  <a:schemeClr val="accent4"/>
                </a:solidFill>
              </a:rPr>
              <a:t>python sh_switch_details.py --</a:t>
            </a:r>
            <a:r>
              <a:rPr lang="en-IN" dirty="0" err="1" smtClean="0">
                <a:solidFill>
                  <a:schemeClr val="accent4"/>
                </a:solidFill>
              </a:rPr>
              <a:t>ip</a:t>
            </a:r>
            <a:r>
              <a:rPr lang="en-IN" dirty="0" smtClean="0">
                <a:solidFill>
                  <a:schemeClr val="accent4"/>
                </a:solidFill>
              </a:rPr>
              <a:t> 3.3.3.3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6322" y="404085"/>
            <a:ext cx="11546635" cy="667761"/>
          </a:xfrm>
        </p:spPr>
        <p:txBody>
          <a:bodyPr/>
          <a:lstStyle/>
          <a:p>
            <a:r>
              <a:rPr lang="en-IN" dirty="0" smtClean="0"/>
              <a:t>How to run the script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 flipH="1">
            <a:off x="10895799" y="197645"/>
            <a:ext cx="945674" cy="945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PRGM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07" y="2956105"/>
            <a:ext cx="10395857" cy="28847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7428" y="6049736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3.3.3.3 is an address of neighbor that is reachable.)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ger Team Boot Camp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34486</TotalTime>
  <Words>1380</Words>
  <Application>Microsoft Office PowerPoint</Application>
  <PresentationFormat>Widescreen</PresentationFormat>
  <Paragraphs>287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Ciscolight</vt:lpstr>
      <vt:lpstr>CiscoSans</vt:lpstr>
      <vt:lpstr>CiscoSans ExtraLight</vt:lpstr>
      <vt:lpstr>CiscoSans Thin</vt:lpstr>
      <vt:lpstr>CiscoSansTT ExtraLight</vt:lpstr>
      <vt:lpstr>CiscoSansTT Light</vt:lpstr>
      <vt:lpstr>Arial</vt:lpstr>
      <vt:lpstr>Broadway</vt:lpstr>
      <vt:lpstr>Calibri</vt:lpstr>
      <vt:lpstr>Courier New</vt:lpstr>
      <vt:lpstr>Trebuchet MS</vt:lpstr>
      <vt:lpstr>Wingdings</vt:lpstr>
      <vt:lpstr>Wingdings 3</vt:lpstr>
      <vt:lpstr>Tiger Team Boot Camp</vt:lpstr>
      <vt:lpstr>Facet</vt:lpstr>
      <vt:lpstr>Cisco Nexus 9000 Demo VXLAN, Programmability, Automation, Troubleshooting</vt:lpstr>
      <vt:lpstr>PowerPoint Presentation</vt:lpstr>
      <vt:lpstr>Prerequisites</vt:lpstr>
      <vt:lpstr>Demo Topology</vt:lpstr>
      <vt:lpstr>DEMO 1: VXLAN Configuration</vt:lpstr>
      <vt:lpstr>DEMO 2: Finding Unused IP addresses</vt:lpstr>
      <vt:lpstr>How to run the script</vt:lpstr>
      <vt:lpstr>DEMO 3: Custom Command</vt:lpstr>
      <vt:lpstr>How to run the script</vt:lpstr>
      <vt:lpstr>DEMO 4: CDP Based Interface Descriptions</vt:lpstr>
      <vt:lpstr>How to run the script</vt:lpstr>
      <vt:lpstr>DEMO 5: LLDP Based Interface Descriptions</vt:lpstr>
      <vt:lpstr>How to run the script</vt:lpstr>
      <vt:lpstr>DEMO 6: OSPF and PIM Interfaces</vt:lpstr>
      <vt:lpstr>How to run the script (for OSPF)</vt:lpstr>
      <vt:lpstr>How to run the script (for PIM)</vt:lpstr>
      <vt:lpstr>DEMO 7: More Menu Driven Configuration Examples</vt:lpstr>
      <vt:lpstr>How to run the script </vt:lpstr>
      <vt:lpstr>DEMO 8: Automate VXLAN Fabric Configuration</vt:lpstr>
      <vt:lpstr>Demo 9: NX-API Sandbox </vt:lpstr>
      <vt:lpstr>DEMO 10: NX-API to Check NXOS Version Compliance</vt:lpstr>
      <vt:lpstr>How to run the script</vt:lpstr>
      <vt:lpstr>DEMO 11: Troubleshooting CPU Utilization</vt:lpstr>
      <vt:lpstr>How to run the script</vt:lpstr>
      <vt:lpstr>DEMO 12: Troubleshooting Memory Utilization</vt:lpstr>
      <vt:lpstr>How to run the script</vt:lpstr>
      <vt:lpstr>DEMO 13: Troubleshooting Traffic Loss Issues</vt:lpstr>
      <vt:lpstr>How to run the script</vt:lpstr>
      <vt:lpstr>PowerPoint Presentation</vt:lpstr>
      <vt:lpstr>DEMO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 Lin</dc:creator>
  <cp:lastModifiedBy>David C Lin</cp:lastModifiedBy>
  <cp:revision>1263</cp:revision>
  <cp:lastPrinted>2015-08-12T22:57:48Z</cp:lastPrinted>
  <dcterms:created xsi:type="dcterms:W3CDTF">2014-12-05T21:50:19Z</dcterms:created>
  <dcterms:modified xsi:type="dcterms:W3CDTF">2015-08-19T18:45:36Z</dcterms:modified>
</cp:coreProperties>
</file>