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9753600" cx="130048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c49f379e7_1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5c49f379e7_1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1ac4d430a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41ac4d430a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1ac4d430a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41ac4d430a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1c408755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41c408755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1ac4d430a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41ac4d430a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ac4d430a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41ac4d430a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20701" y="-12700"/>
            <a:ext cx="8820350" cy="88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8564460" y="920468"/>
            <a:ext cx="3868839" cy="12702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7823200" y="5231925"/>
            <a:ext cx="46101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823200" y="7594525"/>
            <a:ext cx="46101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" showMasterSp="0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20701" y="-12700"/>
            <a:ext cx="8820350" cy="88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8564460" y="920468"/>
            <a:ext cx="3868839" cy="12702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8564450" y="3433125"/>
            <a:ext cx="38688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you!</a:t>
            </a:r>
            <a:endParaRPr sz="4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https://datacite.org</a:t>
            </a:r>
            <a:endParaRPr sz="34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Twitter: @datacite</a:t>
            </a:r>
            <a:endParaRPr sz="4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Zwei Inhal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41851" y="377625"/>
            <a:ext cx="103902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41350" y="1736025"/>
            <a:ext cx="5417400" cy="7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7062675" y="1736025"/>
            <a:ext cx="5417400" cy="7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showMasterSp="0">
  <p:cSld name="2_WP1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568346" y="1447751"/>
            <a:ext cx="11868107" cy="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7075" lIns="27075" spcFirstLastPara="1" rIns="27075" wrap="square" tIns="27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41856" y="377613"/>
            <a:ext cx="11760661" cy="10498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41350" y="1736034"/>
            <a:ext cx="11761788" cy="7376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396" l="0" r="0" t="396"/>
          <a:stretch/>
        </p:blipFill>
        <p:spPr>
          <a:xfrm>
            <a:off x="11305561" y="442532"/>
            <a:ext cx="1096956" cy="920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2_WP1 conte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568346" y="1447751"/>
            <a:ext cx="11868120" cy="10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7075" lIns="27075" spcFirstLastPara="1" rIns="27075" wrap="square" tIns="27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641856" y="377613"/>
            <a:ext cx="11760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396" l="0" r="0" t="396"/>
          <a:stretch/>
        </p:blipFill>
        <p:spPr>
          <a:xfrm>
            <a:off x="11305561" y="442532"/>
            <a:ext cx="1096956" cy="920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2_WP1 content_1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22119" y="3589800"/>
            <a:ext cx="11760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4800"/>
              <a:buFont typeface="Helvetica Neue Light"/>
              <a:buNone/>
              <a:defRPr i="0" sz="4800" u="none" cap="none" strike="noStrike">
                <a:solidFill>
                  <a:srgbClr val="3F3F3F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7909" l="0" r="8408" t="63738"/>
          <a:stretch/>
        </p:blipFill>
        <p:spPr>
          <a:xfrm rot="10800000">
            <a:off x="-33624" y="5717626"/>
            <a:ext cx="13038424" cy="403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2_WP1 content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41856" y="377613"/>
            <a:ext cx="11734442" cy="10498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396" l="0" r="0" t="396"/>
          <a:stretch/>
        </p:blipFill>
        <p:spPr>
          <a:xfrm>
            <a:off x="11305561" y="442532"/>
            <a:ext cx="1096956" cy="9200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568346" y="1447751"/>
            <a:ext cx="11868120" cy="10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7075" lIns="27075" spcFirstLastPara="1" rIns="27075" wrap="square" tIns="27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41350" y="1736034"/>
            <a:ext cx="11761800" cy="7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●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○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Helvetica Neue"/>
              <a:buChar char="■"/>
              <a:defRPr i="0" sz="24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hema.datacite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zoom.us/webinar/register/WN_Ph0QFMirTFWkxs9-M6b1T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7823200" y="5231925"/>
            <a:ext cx="46101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DataCite Metadata Schema 4.3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7823200" y="7594525"/>
            <a:ext cx="46101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41856" y="377613"/>
            <a:ext cx="11760600" cy="10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DataCite Metadata Schema 4.3	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41350" y="1736034"/>
            <a:ext cx="11761800" cy="7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Released August 16, 2019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Schema and documentation can be found at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https://schema.datacite.org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41856" y="377613"/>
            <a:ext cx="11760600" cy="10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for affiliation identifiers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641350" y="1736034"/>
            <a:ext cx="11761800" cy="7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Added new subproperties for Affiliation in the Creator and Contributor properties: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affiliationIdentifier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affiliationIdentifierScheme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schemeURI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Added new subproperty “schemeURI” for funderIdentifier of the FundingReference property. 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Added “ROR” to the controlled list values of funderIdentifierType of the FundingReference property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641856" y="377613"/>
            <a:ext cx="11760600" cy="10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ROR webinar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641350" y="1736034"/>
            <a:ext cx="11761800" cy="7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Want to know more about affiliation identifiers?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Come to the ROR webinar!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October 7, 2019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5:00 pm Central European Time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https://zoom.us/webinar/register/WN_Ph0QFMirTFWkxs9-M6b1TQ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641856" y="377613"/>
            <a:ext cx="11760600" cy="10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guidance for ancient dates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641350" y="1736034"/>
            <a:ext cx="11761800" cy="7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Added note to the documentation for the Date property and “dateInformation” subproperty on the use of dates in ancient history. 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Broadened description in the documentation of dateType “Created” with dates in ancient history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41856" y="377613"/>
            <a:ext cx="11760600" cy="10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Administrative updates	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41350" y="1736034"/>
            <a:ext cx="11761800" cy="7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Amendment of the hierarchical numbering of the metadata properties in the documentation to align with the schema XSD. Clarifies which items are properties and which are attributes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Removed brackets in the guidance regarding unknown values, to make it clearer which values were expected.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Cite Template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