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5"/>
    <p:sldMasterId id="2147483676" r:id="rId6"/>
    <p:sldMasterId id="2147483677" r:id="rId7"/>
    <p:sldMasterId id="214748367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Lst>
  <p:sldSz cy="13716000" cx="24384000"/>
  <p:notesSz cx="6797675" cy="9926625"/>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Helvetica Neue"/>
      <p:regular r:id="rId31"/>
      <p:bold r:id="rId32"/>
      <p:italic r:id="rId33"/>
      <p:boldItalic r:id="rId34"/>
    </p:embeddedFont>
    <p:embeddedFont>
      <p:font typeface="Helvetica Neue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E295AD9-CB0E-4C04-BA1C-0C909044D443}">
  <a:tblStyle styleId="{6E295AD9-CB0E-4C04-BA1C-0C909044D44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italic.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HelveticaNeue-regular.fntdata"/><Relationship Id="rId30" Type="http://schemas.openxmlformats.org/officeDocument/2006/relationships/font" Target="fonts/Lato-boldItalic.fntdata"/><Relationship Id="rId11" Type="http://schemas.openxmlformats.org/officeDocument/2006/relationships/slide" Target="slides/slide2.xml"/><Relationship Id="rId33" Type="http://schemas.openxmlformats.org/officeDocument/2006/relationships/font" Target="fonts/HelveticaNeue-italic.fntdata"/><Relationship Id="rId10" Type="http://schemas.openxmlformats.org/officeDocument/2006/relationships/slide" Target="slides/slide1.xml"/><Relationship Id="rId32" Type="http://schemas.openxmlformats.org/officeDocument/2006/relationships/font" Target="fonts/HelveticaNeue-bold.fntdata"/><Relationship Id="rId13" Type="http://schemas.openxmlformats.org/officeDocument/2006/relationships/slide" Target="slides/slide4.xml"/><Relationship Id="rId35" Type="http://schemas.openxmlformats.org/officeDocument/2006/relationships/font" Target="fonts/HelveticaNeueLight-regular.fntdata"/><Relationship Id="rId12" Type="http://schemas.openxmlformats.org/officeDocument/2006/relationships/slide" Target="slides/slide3.xml"/><Relationship Id="rId34" Type="http://schemas.openxmlformats.org/officeDocument/2006/relationships/font" Target="fonts/HelveticaNeue-boldItalic.fntdata"/><Relationship Id="rId15" Type="http://schemas.openxmlformats.org/officeDocument/2006/relationships/slide" Target="slides/slide6.xml"/><Relationship Id="rId37" Type="http://schemas.openxmlformats.org/officeDocument/2006/relationships/font" Target="fonts/HelveticaNeueLight-italic.fntdata"/><Relationship Id="rId14" Type="http://schemas.openxmlformats.org/officeDocument/2006/relationships/slide" Target="slides/slide5.xml"/><Relationship Id="rId36" Type="http://schemas.openxmlformats.org/officeDocument/2006/relationships/font" Target="fonts/HelveticaNeueLight-bold.fntdata"/><Relationship Id="rId17" Type="http://schemas.openxmlformats.org/officeDocument/2006/relationships/slide" Target="slides/slide8.xml"/><Relationship Id="rId16" Type="http://schemas.openxmlformats.org/officeDocument/2006/relationships/slide" Target="slides/slide7.xml"/><Relationship Id="rId38" Type="http://schemas.openxmlformats.org/officeDocument/2006/relationships/font" Target="fonts/HelveticaNeueLight-boldItalic.fntdata"/><Relationship Id="rId19" Type="http://schemas.openxmlformats.org/officeDocument/2006/relationships/font" Target="fonts/Raleway-regular.fntdata"/><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06357" y="4715153"/>
            <a:ext cx="4984962" cy="44669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notes"/>
          <p:cNvSpPr txBox="1"/>
          <p:nvPr>
            <p:ph idx="1" type="body"/>
          </p:nvPr>
        </p:nvSpPr>
        <p:spPr>
          <a:xfrm>
            <a:off x="906357" y="4715147"/>
            <a:ext cx="4985100" cy="44670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1400"/>
              <a:buNone/>
            </a:pPr>
            <a:r>
              <a:t/>
            </a:r>
            <a:endParaRPr b="0" i="0" sz="1200" u="none" cap="none"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906357" y="4715153"/>
            <a:ext cx="4984962" cy="4466987"/>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1" name="Google Shape;161;p2: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906357" y="4715153"/>
            <a:ext cx="4984962" cy="4466987"/>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9" name="Google Shape;169;p3: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906357" y="4715153"/>
            <a:ext cx="4984962" cy="4466987"/>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9" name="Google Shape;179;p5: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906357" y="4715153"/>
            <a:ext cx="4985100" cy="44670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8" name="Google Shape;188;p7: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a3bb65a2_0_4:notes"/>
          <p:cNvSpPr txBox="1"/>
          <p:nvPr>
            <p:ph idx="1" type="body"/>
          </p:nvPr>
        </p:nvSpPr>
        <p:spPr>
          <a:xfrm>
            <a:off x="914400" y="4343406"/>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6" name="Google Shape;196;g70a3bb65a2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906357" y="4715153"/>
            <a:ext cx="4984962" cy="4466987"/>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6" name="Google Shape;226;p9: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ad1d69a5f_0_0:notes"/>
          <p:cNvSpPr txBox="1"/>
          <p:nvPr>
            <p:ph idx="1" type="body"/>
          </p:nvPr>
        </p:nvSpPr>
        <p:spPr>
          <a:xfrm>
            <a:off x="906357" y="4715153"/>
            <a:ext cx="4985100" cy="44670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3" name="Google Shape;233;g6ad1d69a5f_0_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906357" y="4715153"/>
            <a:ext cx="4984962"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type="tx">
  <p:cSld name="TITLE_AND_BODY">
    <p:spTree>
      <p:nvGrpSpPr>
        <p:cNvPr id="10" name="Shape 10"/>
        <p:cNvGrpSpPr/>
        <p:nvPr/>
      </p:nvGrpSpPr>
      <p:grpSpPr>
        <a:xfrm>
          <a:off x="0" y="0"/>
          <a:ext cx="0" cy="0"/>
          <a:chOff x="0" y="0"/>
          <a:chExt cx="0" cy="0"/>
        </a:xfrm>
      </p:grpSpPr>
      <p:sp>
        <p:nvSpPr>
          <p:cNvPr id="11" name="Google Shape;11;p2"/>
          <p:cNvSpPr/>
          <p:nvPr/>
        </p:nvSpPr>
        <p:spPr>
          <a:xfrm rot="5400000">
            <a:off x="13144412" y="12215901"/>
            <a:ext cx="2000430" cy="0"/>
          </a:xfrm>
          <a:custGeom>
            <a:rect b="b" l="l" r="r" t="t"/>
            <a:pathLst>
              <a:path extrusionOk="0" h="120000" w="21600">
                <a:moveTo>
                  <a:pt x="0" y="0"/>
                </a:moveTo>
                <a:lnTo>
                  <a:pt x="21600" y="0"/>
                </a:lnTo>
                <a:lnTo>
                  <a:pt x="21600" y="0"/>
                </a:lnTo>
                <a:lnTo>
                  <a:pt x="0" y="0"/>
                </a:lnTo>
                <a:close/>
              </a:path>
            </a:pathLst>
          </a:custGeom>
          <a:noFill/>
          <a:ln cap="flat" cmpd="sng" w="12700">
            <a:solidFill>
              <a:srgbClr val="9A9A9A"/>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200"/>
              <a:buFont typeface="Arial"/>
              <a:buNone/>
            </a:pPr>
            <a:r>
              <a:t/>
            </a:r>
            <a:endParaRPr b="0" i="0" sz="6200" u="none" cap="none" strike="noStrike">
              <a:solidFill>
                <a:srgbClr val="000000"/>
              </a:solidFill>
              <a:latin typeface="Helvetica Neue Light"/>
              <a:ea typeface="Helvetica Neue Light"/>
              <a:cs typeface="Helvetica Neue Light"/>
              <a:sym typeface="Helvetica Neue Light"/>
            </a:endParaRPr>
          </a:p>
        </p:txBody>
      </p:sp>
      <p:sp>
        <p:nvSpPr>
          <p:cNvPr id="12" name="Google Shape;12;p2"/>
          <p:cNvSpPr txBox="1"/>
          <p:nvPr>
            <p:ph type="title"/>
          </p:nvPr>
        </p:nvSpPr>
        <p:spPr>
          <a:xfrm>
            <a:off x="14668500" y="11019323"/>
            <a:ext cx="8643900" cy="2393400"/>
          </a:xfrm>
          <a:prstGeom prst="rect">
            <a:avLst/>
          </a:prstGeom>
          <a:noFill/>
          <a:ln>
            <a:noFill/>
          </a:ln>
        </p:spPr>
        <p:txBody>
          <a:bodyPr anchorCtr="0" anchor="ctr" bIns="157125" lIns="157125" spcFirstLastPara="1" rIns="157125" wrap="square" tIns="157125">
            <a:noAutofit/>
          </a:bodyPr>
          <a:lstStyle>
            <a:lvl1pPr lvl="0" marR="0" algn="l">
              <a:lnSpc>
                <a:spcPct val="100000"/>
              </a:lnSpc>
              <a:spcBef>
                <a:spcPts val="0"/>
              </a:spcBef>
              <a:spcAft>
                <a:spcPts val="0"/>
              </a:spcAft>
              <a:buSzPts val="2400"/>
              <a:buNone/>
              <a:defRPr b="0" i="0" sz="7200" u="none" cap="none" strike="noStrike">
                <a:solidFill>
                  <a:srgbClr val="3F3F3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9pPr>
          </a:lstStyle>
          <a:p/>
        </p:txBody>
      </p:sp>
      <p:pic>
        <p:nvPicPr>
          <p:cNvPr id="13" name="Google Shape;13;p2"/>
          <p:cNvPicPr preferRelativeResize="0"/>
          <p:nvPr/>
        </p:nvPicPr>
        <p:blipFill rotWithShape="1">
          <a:blip r:embed="rId2">
            <a:alphaModFix/>
          </a:blip>
          <a:srcRect b="0" l="0" r="0" t="0"/>
          <a:stretch/>
        </p:blipFill>
        <p:spPr>
          <a:xfrm>
            <a:off x="-976314" y="-17859"/>
            <a:ext cx="12403618" cy="12403618"/>
          </a:xfrm>
          <a:prstGeom prst="rect">
            <a:avLst/>
          </a:prstGeom>
          <a:noFill/>
          <a:ln>
            <a:noFill/>
          </a:ln>
        </p:spPr>
      </p:pic>
      <p:pic>
        <p:nvPicPr>
          <p:cNvPr descr="logo-big.png" id="14" name="Google Shape;14;p2"/>
          <p:cNvPicPr preferRelativeResize="0"/>
          <p:nvPr/>
        </p:nvPicPr>
        <p:blipFill rotWithShape="1">
          <a:blip r:embed="rId3">
            <a:alphaModFix/>
          </a:blip>
          <a:srcRect b="0" l="0" r="0" t="0"/>
          <a:stretch/>
        </p:blipFill>
        <p:spPr>
          <a:xfrm>
            <a:off x="16058363" y="1294408"/>
            <a:ext cx="5440557" cy="17863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52" name="Shape 52"/>
        <p:cNvGrpSpPr/>
        <p:nvPr/>
      </p:nvGrpSpPr>
      <p:grpSpPr>
        <a:xfrm>
          <a:off x="0" y="0"/>
          <a:ext cx="0" cy="0"/>
          <a:chOff x="0" y="0"/>
          <a:chExt cx="0" cy="0"/>
        </a:xfrm>
      </p:grpSpPr>
      <p:sp>
        <p:nvSpPr>
          <p:cNvPr id="53" name="Google Shape;53;p12"/>
          <p:cNvSpPr/>
          <p:nvPr/>
        </p:nvSpPr>
        <p:spPr>
          <a:xfrm rot="5400000">
            <a:off x="10239937" y="6283004"/>
            <a:ext cx="11143608" cy="0"/>
          </a:xfrm>
          <a:custGeom>
            <a:rect b="b" l="l" r="r" t="t"/>
            <a:pathLst>
              <a:path extrusionOk="0" h="120000" w="21600">
                <a:moveTo>
                  <a:pt x="0" y="0"/>
                </a:moveTo>
                <a:lnTo>
                  <a:pt x="21600" y="0"/>
                </a:lnTo>
                <a:lnTo>
                  <a:pt x="21600" y="0"/>
                </a:lnTo>
                <a:lnTo>
                  <a:pt x="0" y="0"/>
                </a:lnTo>
                <a:close/>
              </a:path>
            </a:pathLst>
          </a:custGeom>
          <a:noFill/>
          <a:ln cap="flat" cmpd="sng" w="12700">
            <a:solidFill>
              <a:srgbClr val="9A9A9A"/>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Light"/>
              <a:ea typeface="Helvetica Neue Light"/>
              <a:cs typeface="Helvetica Neue Light"/>
              <a:sym typeface="Helvetica Neue Light"/>
            </a:endParaRPr>
          </a:p>
        </p:txBody>
      </p:sp>
      <p:sp>
        <p:nvSpPr>
          <p:cNvPr id="54" name="Google Shape;54;p12"/>
          <p:cNvSpPr/>
          <p:nvPr/>
        </p:nvSpPr>
        <p:spPr>
          <a:xfrm>
            <a:off x="15811511" y="6277577"/>
            <a:ext cx="7763085" cy="2"/>
          </a:xfrm>
          <a:custGeom>
            <a:rect b="b" l="l" r="r" t="t"/>
            <a:pathLst>
              <a:path extrusionOk="0" h="120000" w="21600">
                <a:moveTo>
                  <a:pt x="0" y="0"/>
                </a:moveTo>
                <a:lnTo>
                  <a:pt x="21600" y="0"/>
                </a:lnTo>
                <a:lnTo>
                  <a:pt x="21600" y="0"/>
                </a:lnTo>
                <a:lnTo>
                  <a:pt x="0" y="0"/>
                </a:lnTo>
                <a:close/>
              </a:path>
            </a:pathLst>
          </a:custGeom>
          <a:noFill/>
          <a:ln cap="flat" cmpd="sng" w="12700">
            <a:solidFill>
              <a:srgbClr val="9A9A9A"/>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Light"/>
              <a:ea typeface="Helvetica Neue Light"/>
              <a:cs typeface="Helvetica Neue Light"/>
              <a:sym typeface="Helvetica Neue Light"/>
            </a:endParaRPr>
          </a:p>
        </p:txBody>
      </p:sp>
      <p:sp>
        <p:nvSpPr>
          <p:cNvPr id="55" name="Google Shape;55;p12"/>
          <p:cNvSpPr txBox="1"/>
          <p:nvPr>
            <p:ph idx="1" type="body"/>
          </p:nvPr>
        </p:nvSpPr>
        <p:spPr>
          <a:xfrm>
            <a:off x="977901" y="12179300"/>
            <a:ext cx="14579600" cy="13208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1pPr>
            <a:lvl2pPr indent="-228600" lvl="1" marL="9144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2pPr>
            <a:lvl3pPr indent="-228600" lvl="2" marL="13716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3pPr>
            <a:lvl4pPr indent="-228600" lvl="3" marL="18288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4pPr>
            <a:lvl5pPr indent="-228600" lvl="4" marL="22860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5pPr>
            <a:lvl6pPr indent="-466725" lvl="5" marL="2743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57" name="Shape 57"/>
        <p:cNvGrpSpPr/>
        <p:nvPr/>
      </p:nvGrpSpPr>
      <p:grpSpPr>
        <a:xfrm>
          <a:off x="0" y="0"/>
          <a:ext cx="0" cy="0"/>
          <a:chOff x="0" y="0"/>
          <a:chExt cx="0" cy="0"/>
        </a:xfrm>
      </p:grpSpPr>
      <p:sp>
        <p:nvSpPr>
          <p:cNvPr id="58" name="Google Shape;58;p14"/>
          <p:cNvSpPr txBox="1"/>
          <p:nvPr/>
        </p:nvSpPr>
        <p:spPr>
          <a:xfrm flipH="1" rot="10800000">
            <a:off x="0" y="0"/>
            <a:ext cx="24384001" cy="12522400"/>
          </a:xfrm>
          <a:prstGeom prst="rect">
            <a:avLst/>
          </a:prstGeom>
          <a:solidFill>
            <a:schemeClr val="accent4"/>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59" name="Google Shape;59;p14"/>
          <p:cNvSpPr/>
          <p:nvPr/>
        </p:nvSpPr>
        <p:spPr>
          <a:xfrm flipH="1" rot="10800000">
            <a:off x="0" y="12327267"/>
            <a:ext cx="24384001" cy="197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60" name="Google Shape;60;p14"/>
          <p:cNvSpPr txBox="1"/>
          <p:nvPr>
            <p:ph idx="1" type="body"/>
          </p:nvPr>
        </p:nvSpPr>
        <p:spPr>
          <a:xfrm>
            <a:off x="152400" y="12524867"/>
            <a:ext cx="22352001" cy="1191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3200">
                <a:solidFill>
                  <a:schemeClr val="lt1"/>
                </a:solidFill>
              </a:defRPr>
            </a:lvl1pPr>
            <a:lvl2pPr indent="-466725" lvl="1" marL="914400" algn="l">
              <a:lnSpc>
                <a:spcPct val="100000"/>
              </a:lnSpc>
              <a:spcBef>
                <a:spcPts val="5900"/>
              </a:spcBef>
              <a:spcAft>
                <a:spcPts val="0"/>
              </a:spcAft>
              <a:buSzPts val="3750"/>
              <a:buChar char="•"/>
              <a:defRPr/>
            </a:lvl2pPr>
            <a:lvl3pPr indent="-466725" lvl="2" marL="1371600" algn="l">
              <a:lnSpc>
                <a:spcPct val="100000"/>
              </a:lnSpc>
              <a:spcBef>
                <a:spcPts val="5900"/>
              </a:spcBef>
              <a:spcAft>
                <a:spcPts val="0"/>
              </a:spcAft>
              <a:buSzPts val="3750"/>
              <a:buChar char="•"/>
              <a:defRPr/>
            </a:lvl3pPr>
            <a:lvl4pPr indent="-466725" lvl="3" marL="1828800" algn="l">
              <a:lnSpc>
                <a:spcPct val="100000"/>
              </a:lnSpc>
              <a:spcBef>
                <a:spcPts val="5900"/>
              </a:spcBef>
              <a:spcAft>
                <a:spcPts val="0"/>
              </a:spcAft>
              <a:buSzPts val="3750"/>
              <a:buChar char="•"/>
              <a:defRPr/>
            </a:lvl4pPr>
            <a:lvl5pPr indent="-466725" lvl="4" marL="2286000" algn="l">
              <a:lnSpc>
                <a:spcPct val="100000"/>
              </a:lnSpc>
              <a:spcBef>
                <a:spcPts val="5900"/>
              </a:spcBef>
              <a:spcAft>
                <a:spcPts val="0"/>
              </a:spcAft>
              <a:buSzPts val="3750"/>
              <a:buChar char="•"/>
              <a:defRPr/>
            </a:lvl5pPr>
            <a:lvl6pPr indent="-466725" lvl="5" marL="2743200" algn="l">
              <a:lnSpc>
                <a:spcPct val="100000"/>
              </a:lnSpc>
              <a:spcBef>
                <a:spcPts val="5900"/>
              </a:spcBef>
              <a:spcAft>
                <a:spcPts val="0"/>
              </a:spcAft>
              <a:buSzPts val="3750"/>
              <a:buChar char="•"/>
              <a:defRPr/>
            </a:lvl6pPr>
            <a:lvl7pPr indent="-466725" lvl="6" marL="3200400" algn="l">
              <a:lnSpc>
                <a:spcPct val="100000"/>
              </a:lnSpc>
              <a:spcBef>
                <a:spcPts val="5900"/>
              </a:spcBef>
              <a:spcAft>
                <a:spcPts val="0"/>
              </a:spcAft>
              <a:buSzPts val="3750"/>
              <a:buChar char="•"/>
              <a:defRPr/>
            </a:lvl7pPr>
            <a:lvl8pPr indent="-466725" lvl="7" marL="3657600" algn="l">
              <a:lnSpc>
                <a:spcPct val="100000"/>
              </a:lnSpc>
              <a:spcBef>
                <a:spcPts val="5900"/>
              </a:spcBef>
              <a:spcAft>
                <a:spcPts val="0"/>
              </a:spcAft>
              <a:buSzPts val="3750"/>
              <a:buChar char="•"/>
              <a:defRPr/>
            </a:lvl8pPr>
            <a:lvl9pPr indent="-466725" lvl="8" marL="4114800" algn="l">
              <a:lnSpc>
                <a:spcPct val="100000"/>
              </a:lnSpc>
              <a:spcBef>
                <a:spcPts val="5900"/>
              </a:spcBef>
              <a:spcAft>
                <a:spcPts val="0"/>
              </a:spcAft>
              <a:buSzPts val="3750"/>
              <a:buChar char="•"/>
              <a:defRPr/>
            </a:lvl9pPr>
          </a:lstStyle>
          <a:p/>
        </p:txBody>
      </p:sp>
      <p:sp>
        <p:nvSpPr>
          <p:cNvPr id="61" name="Google Shape;61;p14"/>
          <p:cNvSpPr txBox="1"/>
          <p:nvPr>
            <p:ph idx="12" type="sldNum"/>
          </p:nvPr>
        </p:nvSpPr>
        <p:spPr>
          <a:xfrm>
            <a:off x="22729444" y="12521661"/>
            <a:ext cx="1463200" cy="1049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Inhal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1066803" y="469900"/>
            <a:ext cx="22237701" cy="1968500"/>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SzPts val="1400"/>
              <a:buNone/>
              <a:defRPr b="0" i="0" sz="5700" u="none" cap="none" strike="noStrike">
                <a:solidFill>
                  <a:srgbClr val="7F7F7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9pPr>
          </a:lstStyle>
          <a:p/>
        </p:txBody>
      </p:sp>
      <p:sp>
        <p:nvSpPr>
          <p:cNvPr id="68" name="Google Shape;68;p16"/>
          <p:cNvSpPr txBox="1"/>
          <p:nvPr>
            <p:ph idx="1" type="body"/>
          </p:nvPr>
        </p:nvSpPr>
        <p:spPr>
          <a:xfrm>
            <a:off x="1066803" y="3124200"/>
            <a:ext cx="22237701" cy="9372600"/>
          </a:xfrm>
          <a:prstGeom prst="rect">
            <a:avLst/>
          </a:prstGeom>
          <a:noFill/>
          <a:ln>
            <a:noFill/>
          </a:ln>
        </p:spPr>
        <p:txBody>
          <a:bodyPr anchorCtr="0" anchor="t" bIns="0" lIns="0" spcFirstLastPara="1" rIns="0" wrap="square" tIns="0">
            <a:noAutofit/>
          </a:bodyPr>
          <a:lstStyle>
            <a:lvl1pPr indent="-466725" lvl="0" marL="457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1pPr>
            <a:lvl2pPr indent="-466725" lvl="1" marL="914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2pPr>
            <a:lvl3pPr indent="-466725" lvl="2" marL="1371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3pPr>
            <a:lvl4pPr indent="-466725" lvl="3" marL="1828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4pPr>
            <a:lvl5pPr indent="-466725" lvl="4" marL="22860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5pPr>
            <a:lvl6pPr indent="-466725" lvl="5" marL="2743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
        <p:nvSpPr>
          <p:cNvPr id="69" name="Google Shape;69;p16"/>
          <p:cNvSpPr txBox="1"/>
          <p:nvPr>
            <p:ph idx="11" type="ftr"/>
          </p:nvPr>
        </p:nvSpPr>
        <p:spPr>
          <a:xfrm>
            <a:off x="2284742" y="1366900"/>
            <a:ext cx="19294853" cy="990748"/>
          </a:xfrm>
          <a:prstGeom prst="rect">
            <a:avLst/>
          </a:prstGeom>
          <a:noFill/>
          <a:ln>
            <a:noFill/>
          </a:ln>
        </p:spPr>
        <p:txBody>
          <a:bodyPr anchorCtr="0" anchor="t" bIns="115150" lIns="230300" spcFirstLastPara="1" rIns="230300" wrap="square" tIns="115150">
            <a:noAutofit/>
          </a:bodyPr>
          <a:lstStyle>
            <a:lvl1pPr lvl="0"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9pPr>
          </a:lstStyle>
          <a:p/>
        </p:txBody>
      </p:sp>
      <p:sp>
        <p:nvSpPr>
          <p:cNvPr id="70" name="Google Shape;70;p16"/>
          <p:cNvSpPr txBox="1"/>
          <p:nvPr>
            <p:ph idx="12" type="sldNum"/>
          </p:nvPr>
        </p:nvSpPr>
        <p:spPr>
          <a:xfrm>
            <a:off x="18282403" y="12490167"/>
            <a:ext cx="5689451" cy="953806"/>
          </a:xfrm>
          <a:prstGeom prst="rect">
            <a:avLst/>
          </a:prstGeom>
          <a:noFill/>
          <a:ln>
            <a:noFill/>
          </a:ln>
        </p:spPr>
        <p:txBody>
          <a:bodyPr anchorCtr="0" anchor="t" bIns="115150" lIns="230300" spcFirstLastPara="1" rIns="230300" wrap="square" tIns="115150">
            <a:noAutofit/>
          </a:bodyPr>
          <a:lstStyle>
            <a:lvl1pPr indent="0" lvl="0"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1pPr>
            <a:lvl2pPr indent="0" lvl="1"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2pPr>
            <a:lvl3pPr indent="0" lvl="2"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3pPr>
            <a:lvl4pPr indent="0" lvl="3"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4pPr>
            <a:lvl5pPr indent="0" lvl="4"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5pPr>
            <a:lvl6pPr indent="0" lvl="5"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6pPr>
            <a:lvl7pPr indent="0" lvl="6"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7pPr>
            <a:lvl8pPr indent="0" lvl="7"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8pPr>
            <a:lvl9pPr indent="0" lvl="8"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71" name="Shape 71"/>
        <p:cNvGrpSpPr/>
        <p:nvPr/>
      </p:nvGrpSpPr>
      <p:grpSpPr>
        <a:xfrm>
          <a:off x="0" y="0"/>
          <a:ext cx="0" cy="0"/>
          <a:chOff x="0" y="0"/>
          <a:chExt cx="0" cy="0"/>
        </a:xfrm>
      </p:grpSpPr>
      <p:sp>
        <p:nvSpPr>
          <p:cNvPr id="72" name="Google Shape;72;p17"/>
          <p:cNvSpPr txBox="1"/>
          <p:nvPr>
            <p:ph type="title"/>
          </p:nvPr>
        </p:nvSpPr>
        <p:spPr>
          <a:xfrm>
            <a:off x="1066803" y="469900"/>
            <a:ext cx="22237701" cy="1968500"/>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SzPts val="1400"/>
              <a:buNone/>
              <a:defRPr b="0" i="0" sz="5700" u="none" cap="none" strike="noStrike">
                <a:solidFill>
                  <a:srgbClr val="7F7F7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9pPr>
          </a:lstStyle>
          <a:p/>
        </p:txBody>
      </p:sp>
      <p:sp>
        <p:nvSpPr>
          <p:cNvPr id="73" name="Google Shape;73;p17"/>
          <p:cNvSpPr txBox="1"/>
          <p:nvPr>
            <p:ph idx="1" type="body"/>
          </p:nvPr>
        </p:nvSpPr>
        <p:spPr>
          <a:xfrm>
            <a:off x="1066803" y="3124200"/>
            <a:ext cx="22237701" cy="9372600"/>
          </a:xfrm>
          <a:prstGeom prst="rect">
            <a:avLst/>
          </a:prstGeom>
          <a:noFill/>
          <a:ln>
            <a:noFill/>
          </a:ln>
        </p:spPr>
        <p:txBody>
          <a:bodyPr anchorCtr="0" anchor="t" bIns="0" lIns="0" spcFirstLastPara="1" rIns="0" wrap="square" tIns="0">
            <a:noAutofit/>
          </a:bodyPr>
          <a:lstStyle>
            <a:lvl1pPr indent="-466725" lvl="0" marL="457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1pPr>
            <a:lvl2pPr indent="-466725" lvl="1" marL="914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2pPr>
            <a:lvl3pPr indent="-466725" lvl="2" marL="1371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3pPr>
            <a:lvl4pPr indent="-466725" lvl="3" marL="1828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4pPr>
            <a:lvl5pPr indent="-466725" lvl="4" marL="22860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5pPr>
            <a:lvl6pPr indent="-466725" lvl="5" marL="2743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74" name="Shape 74"/>
        <p:cNvGrpSpPr/>
        <p:nvPr/>
      </p:nvGrpSpPr>
      <p:grpSpPr>
        <a:xfrm>
          <a:off x="0" y="0"/>
          <a:ext cx="0" cy="0"/>
          <a:chOff x="0" y="0"/>
          <a:chExt cx="0" cy="0"/>
        </a:xfrm>
      </p:grpSpPr>
      <p:sp>
        <p:nvSpPr>
          <p:cNvPr id="75" name="Google Shape;75;p18"/>
          <p:cNvSpPr/>
          <p:nvPr/>
        </p:nvSpPr>
        <p:spPr>
          <a:xfrm rot="5400000">
            <a:off x="13147598" y="12214316"/>
            <a:ext cx="2000430" cy="0"/>
          </a:xfrm>
          <a:custGeom>
            <a:rect b="b" l="l" r="r" t="t"/>
            <a:pathLst>
              <a:path extrusionOk="0" h="120000" w="21600">
                <a:moveTo>
                  <a:pt x="0" y="0"/>
                </a:moveTo>
                <a:lnTo>
                  <a:pt x="21600" y="0"/>
                </a:lnTo>
                <a:lnTo>
                  <a:pt x="21600" y="0"/>
                </a:lnTo>
                <a:lnTo>
                  <a:pt x="0" y="0"/>
                </a:lnTo>
                <a:close/>
              </a:path>
            </a:pathLst>
          </a:custGeom>
          <a:noFill/>
          <a:ln cap="flat" cmpd="sng" w="12700">
            <a:solidFill>
              <a:srgbClr val="9A9A9A"/>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Helvetica Neue"/>
              <a:ea typeface="Helvetica Neue"/>
              <a:cs typeface="Helvetica Neue"/>
              <a:sym typeface="Helvetica Neue"/>
            </a:endParaRPr>
          </a:p>
        </p:txBody>
      </p:sp>
      <p:sp>
        <p:nvSpPr>
          <p:cNvPr id="76" name="Google Shape;76;p18"/>
          <p:cNvSpPr txBox="1"/>
          <p:nvPr>
            <p:ph type="title"/>
          </p:nvPr>
        </p:nvSpPr>
        <p:spPr>
          <a:xfrm>
            <a:off x="2641603" y="10947400"/>
            <a:ext cx="10858501" cy="2387600"/>
          </a:xfrm>
          <a:prstGeom prst="rect">
            <a:avLst/>
          </a:prstGeom>
          <a:noFill/>
          <a:ln>
            <a:noFill/>
          </a:ln>
        </p:spPr>
        <p:txBody>
          <a:bodyPr anchorCtr="0" anchor="ctr" bIns="0" lIns="0" spcFirstLastPara="1" rIns="0" wrap="square" tIns="0">
            <a:noAutofit/>
          </a:bodyPr>
          <a:lstStyle>
            <a:lvl1pPr lvl="0" marR="0" algn="r">
              <a:lnSpc>
                <a:spcPct val="100000"/>
              </a:lnSpc>
              <a:spcBef>
                <a:spcPts val="0"/>
              </a:spcBef>
              <a:spcAft>
                <a:spcPts val="0"/>
              </a:spcAft>
              <a:buSzPts val="1400"/>
              <a:buNone/>
              <a:defRPr b="0" i="0" sz="5700" u="none" cap="none" strike="noStrike">
                <a:solidFill>
                  <a:srgbClr val="7F7F7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9pPr>
          </a:lstStyle>
          <a:p/>
        </p:txBody>
      </p:sp>
      <p:sp>
        <p:nvSpPr>
          <p:cNvPr id="77" name="Google Shape;77;p18"/>
          <p:cNvSpPr txBox="1"/>
          <p:nvPr>
            <p:ph idx="1" type="body"/>
          </p:nvPr>
        </p:nvSpPr>
        <p:spPr>
          <a:xfrm>
            <a:off x="14719298" y="11938000"/>
            <a:ext cx="9283701" cy="7112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1pPr>
            <a:lvl2pPr indent="-228600" lvl="1" marL="9144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2pPr>
            <a:lvl3pPr indent="-228600" lvl="2" marL="13716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3pPr>
            <a:lvl4pPr indent="-228600" lvl="3" marL="18288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4pPr>
            <a:lvl5pPr indent="-228600" lvl="4" marL="22860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5pPr>
            <a:lvl6pPr indent="-466725" lvl="5" marL="2743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78" name="Shape 78"/>
        <p:cNvGrpSpPr/>
        <p:nvPr/>
      </p:nvGrpSpPr>
      <p:grpSpPr>
        <a:xfrm>
          <a:off x="0" y="0"/>
          <a:ext cx="0" cy="0"/>
          <a:chOff x="0" y="0"/>
          <a:chExt cx="0" cy="0"/>
        </a:xfrm>
      </p:grpSpPr>
      <p:sp>
        <p:nvSpPr>
          <p:cNvPr id="79" name="Google Shape;79;p19"/>
          <p:cNvSpPr txBox="1"/>
          <p:nvPr>
            <p:ph type="title"/>
          </p:nvPr>
        </p:nvSpPr>
        <p:spPr>
          <a:xfrm>
            <a:off x="1066803" y="469900"/>
            <a:ext cx="22237701" cy="1968500"/>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SzPts val="1400"/>
              <a:buNone/>
              <a:defRPr b="0" i="0" sz="5700" u="none" cap="none" strike="noStrike">
                <a:solidFill>
                  <a:srgbClr val="7F7F7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80" name="Shape 8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rgbClr val="1B9DD8"/>
        </a:solidFill>
      </p:bgPr>
    </p:bg>
    <p:spTree>
      <p:nvGrpSpPr>
        <p:cNvPr id="85" name="Shape 85"/>
        <p:cNvGrpSpPr/>
        <p:nvPr/>
      </p:nvGrpSpPr>
      <p:grpSpPr>
        <a:xfrm>
          <a:off x="0" y="0"/>
          <a:ext cx="0" cy="0"/>
          <a:chOff x="0" y="0"/>
          <a:chExt cx="0" cy="0"/>
        </a:xfrm>
      </p:grpSpPr>
      <p:grpSp>
        <p:nvGrpSpPr>
          <p:cNvPr id="86" name="Google Shape;86;p22"/>
          <p:cNvGrpSpPr/>
          <p:nvPr/>
        </p:nvGrpSpPr>
        <p:grpSpPr>
          <a:xfrm>
            <a:off x="2214380" y="11117679"/>
            <a:ext cx="1988701" cy="122203"/>
            <a:chOff x="4580561" y="2589004"/>
            <a:chExt cx="1064464" cy="25200"/>
          </a:xfrm>
        </p:grpSpPr>
        <p:sp>
          <p:nvSpPr>
            <p:cNvPr id="87" name="Google Shape;87;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88" name="Google Shape;88;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89" name="Google Shape;89;p22"/>
          <p:cNvSpPr txBox="1"/>
          <p:nvPr>
            <p:ph type="title"/>
          </p:nvPr>
        </p:nvSpPr>
        <p:spPr>
          <a:xfrm>
            <a:off x="1945200" y="1957200"/>
            <a:ext cx="20502399" cy="331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21334">
                <a:solidFill>
                  <a:schemeClr val="lt1"/>
                </a:solidFill>
              </a:defRPr>
            </a:lvl1pPr>
            <a:lvl2pPr lvl="1" algn="l">
              <a:lnSpc>
                <a:spcPct val="100000"/>
              </a:lnSpc>
              <a:spcBef>
                <a:spcPts val="0"/>
              </a:spcBef>
              <a:spcAft>
                <a:spcPts val="0"/>
              </a:spcAft>
              <a:buClr>
                <a:schemeClr val="lt1"/>
              </a:buClr>
              <a:buSzPts val="8000"/>
              <a:buNone/>
              <a:defRPr sz="21334">
                <a:solidFill>
                  <a:schemeClr val="lt1"/>
                </a:solidFill>
              </a:defRPr>
            </a:lvl2pPr>
            <a:lvl3pPr lvl="2" algn="l">
              <a:lnSpc>
                <a:spcPct val="100000"/>
              </a:lnSpc>
              <a:spcBef>
                <a:spcPts val="0"/>
              </a:spcBef>
              <a:spcAft>
                <a:spcPts val="0"/>
              </a:spcAft>
              <a:buClr>
                <a:schemeClr val="lt1"/>
              </a:buClr>
              <a:buSzPts val="8000"/>
              <a:buNone/>
              <a:defRPr sz="21334">
                <a:solidFill>
                  <a:schemeClr val="lt1"/>
                </a:solidFill>
              </a:defRPr>
            </a:lvl3pPr>
            <a:lvl4pPr lvl="3" algn="l">
              <a:lnSpc>
                <a:spcPct val="100000"/>
              </a:lnSpc>
              <a:spcBef>
                <a:spcPts val="0"/>
              </a:spcBef>
              <a:spcAft>
                <a:spcPts val="0"/>
              </a:spcAft>
              <a:buClr>
                <a:schemeClr val="lt1"/>
              </a:buClr>
              <a:buSzPts val="8000"/>
              <a:buNone/>
              <a:defRPr sz="21334">
                <a:solidFill>
                  <a:schemeClr val="lt1"/>
                </a:solidFill>
              </a:defRPr>
            </a:lvl4pPr>
            <a:lvl5pPr lvl="4" algn="l">
              <a:lnSpc>
                <a:spcPct val="100000"/>
              </a:lnSpc>
              <a:spcBef>
                <a:spcPts val="0"/>
              </a:spcBef>
              <a:spcAft>
                <a:spcPts val="0"/>
              </a:spcAft>
              <a:buClr>
                <a:schemeClr val="lt1"/>
              </a:buClr>
              <a:buSzPts val="8000"/>
              <a:buNone/>
              <a:defRPr sz="21334">
                <a:solidFill>
                  <a:schemeClr val="lt1"/>
                </a:solidFill>
              </a:defRPr>
            </a:lvl5pPr>
            <a:lvl6pPr lvl="5" algn="l">
              <a:lnSpc>
                <a:spcPct val="100000"/>
              </a:lnSpc>
              <a:spcBef>
                <a:spcPts val="0"/>
              </a:spcBef>
              <a:spcAft>
                <a:spcPts val="0"/>
              </a:spcAft>
              <a:buClr>
                <a:schemeClr val="lt1"/>
              </a:buClr>
              <a:buSzPts val="8000"/>
              <a:buNone/>
              <a:defRPr sz="21334">
                <a:solidFill>
                  <a:schemeClr val="lt1"/>
                </a:solidFill>
              </a:defRPr>
            </a:lvl6pPr>
            <a:lvl7pPr lvl="6" algn="l">
              <a:lnSpc>
                <a:spcPct val="100000"/>
              </a:lnSpc>
              <a:spcBef>
                <a:spcPts val="0"/>
              </a:spcBef>
              <a:spcAft>
                <a:spcPts val="0"/>
              </a:spcAft>
              <a:buClr>
                <a:schemeClr val="lt1"/>
              </a:buClr>
              <a:buSzPts val="8000"/>
              <a:buNone/>
              <a:defRPr sz="21334">
                <a:solidFill>
                  <a:schemeClr val="lt1"/>
                </a:solidFill>
              </a:defRPr>
            </a:lvl7pPr>
            <a:lvl8pPr lvl="7" algn="l">
              <a:lnSpc>
                <a:spcPct val="100000"/>
              </a:lnSpc>
              <a:spcBef>
                <a:spcPts val="0"/>
              </a:spcBef>
              <a:spcAft>
                <a:spcPts val="0"/>
              </a:spcAft>
              <a:buClr>
                <a:schemeClr val="lt1"/>
              </a:buClr>
              <a:buSzPts val="8000"/>
              <a:buNone/>
              <a:defRPr sz="21334">
                <a:solidFill>
                  <a:schemeClr val="lt1"/>
                </a:solidFill>
              </a:defRPr>
            </a:lvl8pPr>
            <a:lvl9pPr lvl="8" algn="l">
              <a:lnSpc>
                <a:spcPct val="100000"/>
              </a:lnSpc>
              <a:spcBef>
                <a:spcPts val="0"/>
              </a:spcBef>
              <a:spcAft>
                <a:spcPts val="0"/>
              </a:spcAft>
              <a:buClr>
                <a:schemeClr val="lt1"/>
              </a:buClr>
              <a:buSzPts val="8000"/>
              <a:buNone/>
              <a:defRPr sz="21334">
                <a:solidFill>
                  <a:schemeClr val="lt1"/>
                </a:solidFill>
              </a:defRPr>
            </a:lvl9pPr>
          </a:lstStyle>
          <a:p/>
        </p:txBody>
      </p:sp>
      <p:sp>
        <p:nvSpPr>
          <p:cNvPr id="90" name="Google Shape;90;p22"/>
          <p:cNvSpPr txBox="1"/>
          <p:nvPr>
            <p:ph idx="1" type="body"/>
          </p:nvPr>
        </p:nvSpPr>
        <p:spPr>
          <a:xfrm>
            <a:off x="1945200" y="6061035"/>
            <a:ext cx="20502399" cy="4214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4267"/>
              </a:spcBef>
              <a:spcAft>
                <a:spcPts val="0"/>
              </a:spcAft>
              <a:buClr>
                <a:schemeClr val="lt1"/>
              </a:buClr>
              <a:buSzPts val="1100"/>
              <a:buChar char="○"/>
              <a:defRPr>
                <a:solidFill>
                  <a:schemeClr val="lt1"/>
                </a:solidFill>
              </a:defRPr>
            </a:lvl2pPr>
            <a:lvl3pPr indent="-298450" lvl="2" marL="1371600" algn="l">
              <a:lnSpc>
                <a:spcPct val="115000"/>
              </a:lnSpc>
              <a:spcBef>
                <a:spcPts val="4267"/>
              </a:spcBef>
              <a:spcAft>
                <a:spcPts val="0"/>
              </a:spcAft>
              <a:buClr>
                <a:schemeClr val="lt1"/>
              </a:buClr>
              <a:buSzPts val="1100"/>
              <a:buChar char="■"/>
              <a:defRPr>
                <a:solidFill>
                  <a:schemeClr val="lt1"/>
                </a:solidFill>
              </a:defRPr>
            </a:lvl3pPr>
            <a:lvl4pPr indent="-298450" lvl="3" marL="1828800" algn="l">
              <a:lnSpc>
                <a:spcPct val="115000"/>
              </a:lnSpc>
              <a:spcBef>
                <a:spcPts val="4267"/>
              </a:spcBef>
              <a:spcAft>
                <a:spcPts val="0"/>
              </a:spcAft>
              <a:buClr>
                <a:schemeClr val="lt1"/>
              </a:buClr>
              <a:buSzPts val="1100"/>
              <a:buChar char="●"/>
              <a:defRPr>
                <a:solidFill>
                  <a:schemeClr val="lt1"/>
                </a:solidFill>
              </a:defRPr>
            </a:lvl4pPr>
            <a:lvl5pPr indent="-298450" lvl="4" marL="2286000" algn="l">
              <a:lnSpc>
                <a:spcPct val="115000"/>
              </a:lnSpc>
              <a:spcBef>
                <a:spcPts val="4267"/>
              </a:spcBef>
              <a:spcAft>
                <a:spcPts val="0"/>
              </a:spcAft>
              <a:buClr>
                <a:schemeClr val="lt1"/>
              </a:buClr>
              <a:buSzPts val="1100"/>
              <a:buChar char="○"/>
              <a:defRPr>
                <a:solidFill>
                  <a:schemeClr val="lt1"/>
                </a:solidFill>
              </a:defRPr>
            </a:lvl5pPr>
            <a:lvl6pPr indent="-298450" lvl="5" marL="2743200" algn="l">
              <a:lnSpc>
                <a:spcPct val="115000"/>
              </a:lnSpc>
              <a:spcBef>
                <a:spcPts val="4267"/>
              </a:spcBef>
              <a:spcAft>
                <a:spcPts val="0"/>
              </a:spcAft>
              <a:buClr>
                <a:schemeClr val="lt1"/>
              </a:buClr>
              <a:buSzPts val="1100"/>
              <a:buChar char="■"/>
              <a:defRPr>
                <a:solidFill>
                  <a:schemeClr val="lt1"/>
                </a:solidFill>
              </a:defRPr>
            </a:lvl6pPr>
            <a:lvl7pPr indent="-298450" lvl="6" marL="3200400" algn="l">
              <a:lnSpc>
                <a:spcPct val="115000"/>
              </a:lnSpc>
              <a:spcBef>
                <a:spcPts val="4267"/>
              </a:spcBef>
              <a:spcAft>
                <a:spcPts val="0"/>
              </a:spcAft>
              <a:buClr>
                <a:schemeClr val="lt1"/>
              </a:buClr>
              <a:buSzPts val="1100"/>
              <a:buChar char="●"/>
              <a:defRPr>
                <a:solidFill>
                  <a:schemeClr val="lt1"/>
                </a:solidFill>
              </a:defRPr>
            </a:lvl7pPr>
            <a:lvl8pPr indent="-298450" lvl="7" marL="3657600" algn="l">
              <a:lnSpc>
                <a:spcPct val="115000"/>
              </a:lnSpc>
              <a:spcBef>
                <a:spcPts val="4267"/>
              </a:spcBef>
              <a:spcAft>
                <a:spcPts val="0"/>
              </a:spcAft>
              <a:buClr>
                <a:schemeClr val="lt1"/>
              </a:buClr>
              <a:buSzPts val="1100"/>
              <a:buChar char="○"/>
              <a:defRPr>
                <a:solidFill>
                  <a:schemeClr val="lt1"/>
                </a:solidFill>
              </a:defRPr>
            </a:lvl8pPr>
            <a:lvl9pPr indent="-298450" lvl="8" marL="4114800" algn="l">
              <a:lnSpc>
                <a:spcPct val="115000"/>
              </a:lnSpc>
              <a:spcBef>
                <a:spcPts val="4267"/>
              </a:spcBef>
              <a:spcAft>
                <a:spcPts val="4267"/>
              </a:spcAft>
              <a:buClr>
                <a:schemeClr val="lt1"/>
              </a:buClr>
              <a:buSzPts val="1100"/>
              <a:buChar char="■"/>
              <a:defRPr>
                <a:solidFill>
                  <a:schemeClr val="lt1"/>
                </a:solidFill>
              </a:defRPr>
            </a:lvl9pPr>
          </a:lstStyle>
          <a:p/>
        </p:txBody>
      </p:sp>
      <p:sp>
        <p:nvSpPr>
          <p:cNvPr id="91" name="Google Shape;91;p22"/>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2" name="Shape 92"/>
        <p:cNvGrpSpPr/>
        <p:nvPr/>
      </p:nvGrpSpPr>
      <p:grpSpPr>
        <a:xfrm>
          <a:off x="0" y="0"/>
          <a:ext cx="0" cy="0"/>
          <a:chOff x="0" y="0"/>
          <a:chExt cx="0" cy="0"/>
        </a:xfrm>
      </p:grpSpPr>
      <p:sp>
        <p:nvSpPr>
          <p:cNvPr id="93" name="Google Shape;93;p23"/>
          <p:cNvSpPr/>
          <p:nvPr/>
        </p:nvSpPr>
        <p:spPr>
          <a:xfrm>
            <a:off x="0" y="0"/>
            <a:ext cx="24384001" cy="1300800"/>
          </a:xfrm>
          <a:prstGeom prst="rect">
            <a:avLst/>
          </a:prstGeom>
          <a:solidFill>
            <a:schemeClr val="lt1"/>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94" name="Google Shape;94;p23"/>
          <p:cNvGrpSpPr/>
          <p:nvPr/>
        </p:nvGrpSpPr>
        <p:grpSpPr>
          <a:xfrm>
            <a:off x="2214380" y="3176682"/>
            <a:ext cx="1988701" cy="122203"/>
            <a:chOff x="4580561" y="2589004"/>
            <a:chExt cx="1064464" cy="25200"/>
          </a:xfrm>
        </p:grpSpPr>
        <p:sp>
          <p:nvSpPr>
            <p:cNvPr id="95" name="Google Shape;95;p23"/>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96" name="Google Shape;96;p23"/>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97" name="Google Shape;97;p23"/>
          <p:cNvSpPr txBox="1"/>
          <p:nvPr>
            <p:ph type="ctrTitle"/>
          </p:nvPr>
        </p:nvSpPr>
        <p:spPr>
          <a:xfrm>
            <a:off x="1945200" y="3526533"/>
            <a:ext cx="20501600" cy="443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11200">
                <a:solidFill>
                  <a:schemeClr val="dk2"/>
                </a:solidFill>
              </a:defRPr>
            </a:lvl1pPr>
            <a:lvl2pPr lvl="1" algn="l">
              <a:lnSpc>
                <a:spcPct val="100000"/>
              </a:lnSpc>
              <a:spcBef>
                <a:spcPts val="0"/>
              </a:spcBef>
              <a:spcAft>
                <a:spcPts val="0"/>
              </a:spcAft>
              <a:buClr>
                <a:schemeClr val="dk2"/>
              </a:buClr>
              <a:buSzPts val="4200"/>
              <a:buNone/>
              <a:defRPr sz="11200">
                <a:solidFill>
                  <a:schemeClr val="dk2"/>
                </a:solidFill>
              </a:defRPr>
            </a:lvl2pPr>
            <a:lvl3pPr lvl="2" algn="l">
              <a:lnSpc>
                <a:spcPct val="100000"/>
              </a:lnSpc>
              <a:spcBef>
                <a:spcPts val="0"/>
              </a:spcBef>
              <a:spcAft>
                <a:spcPts val="0"/>
              </a:spcAft>
              <a:buClr>
                <a:schemeClr val="dk2"/>
              </a:buClr>
              <a:buSzPts val="4200"/>
              <a:buNone/>
              <a:defRPr sz="11200">
                <a:solidFill>
                  <a:schemeClr val="dk2"/>
                </a:solidFill>
              </a:defRPr>
            </a:lvl3pPr>
            <a:lvl4pPr lvl="3" algn="l">
              <a:lnSpc>
                <a:spcPct val="100000"/>
              </a:lnSpc>
              <a:spcBef>
                <a:spcPts val="0"/>
              </a:spcBef>
              <a:spcAft>
                <a:spcPts val="0"/>
              </a:spcAft>
              <a:buClr>
                <a:schemeClr val="dk2"/>
              </a:buClr>
              <a:buSzPts val="4200"/>
              <a:buNone/>
              <a:defRPr sz="11200">
                <a:solidFill>
                  <a:schemeClr val="dk2"/>
                </a:solidFill>
              </a:defRPr>
            </a:lvl4pPr>
            <a:lvl5pPr lvl="4" algn="l">
              <a:lnSpc>
                <a:spcPct val="100000"/>
              </a:lnSpc>
              <a:spcBef>
                <a:spcPts val="0"/>
              </a:spcBef>
              <a:spcAft>
                <a:spcPts val="0"/>
              </a:spcAft>
              <a:buClr>
                <a:schemeClr val="dk2"/>
              </a:buClr>
              <a:buSzPts val="4200"/>
              <a:buNone/>
              <a:defRPr sz="11200">
                <a:solidFill>
                  <a:schemeClr val="dk2"/>
                </a:solidFill>
              </a:defRPr>
            </a:lvl5pPr>
            <a:lvl6pPr lvl="5" algn="l">
              <a:lnSpc>
                <a:spcPct val="100000"/>
              </a:lnSpc>
              <a:spcBef>
                <a:spcPts val="0"/>
              </a:spcBef>
              <a:spcAft>
                <a:spcPts val="0"/>
              </a:spcAft>
              <a:buClr>
                <a:schemeClr val="dk2"/>
              </a:buClr>
              <a:buSzPts val="4200"/>
              <a:buNone/>
              <a:defRPr sz="11200">
                <a:solidFill>
                  <a:schemeClr val="dk2"/>
                </a:solidFill>
              </a:defRPr>
            </a:lvl6pPr>
            <a:lvl7pPr lvl="6" algn="l">
              <a:lnSpc>
                <a:spcPct val="100000"/>
              </a:lnSpc>
              <a:spcBef>
                <a:spcPts val="0"/>
              </a:spcBef>
              <a:spcAft>
                <a:spcPts val="0"/>
              </a:spcAft>
              <a:buClr>
                <a:schemeClr val="dk2"/>
              </a:buClr>
              <a:buSzPts val="4200"/>
              <a:buNone/>
              <a:defRPr sz="11200">
                <a:solidFill>
                  <a:schemeClr val="dk2"/>
                </a:solidFill>
              </a:defRPr>
            </a:lvl7pPr>
            <a:lvl8pPr lvl="7" algn="l">
              <a:lnSpc>
                <a:spcPct val="100000"/>
              </a:lnSpc>
              <a:spcBef>
                <a:spcPts val="0"/>
              </a:spcBef>
              <a:spcAft>
                <a:spcPts val="0"/>
              </a:spcAft>
              <a:buClr>
                <a:schemeClr val="dk2"/>
              </a:buClr>
              <a:buSzPts val="4200"/>
              <a:buNone/>
              <a:defRPr sz="11200">
                <a:solidFill>
                  <a:schemeClr val="dk2"/>
                </a:solidFill>
              </a:defRPr>
            </a:lvl8pPr>
            <a:lvl9pPr lvl="8" algn="l">
              <a:lnSpc>
                <a:spcPct val="100000"/>
              </a:lnSpc>
              <a:spcBef>
                <a:spcPts val="0"/>
              </a:spcBef>
              <a:spcAft>
                <a:spcPts val="0"/>
              </a:spcAft>
              <a:buClr>
                <a:schemeClr val="dk2"/>
              </a:buClr>
              <a:buSzPts val="4200"/>
              <a:buNone/>
              <a:defRPr sz="11200">
                <a:solidFill>
                  <a:schemeClr val="dk2"/>
                </a:solidFill>
              </a:defRPr>
            </a:lvl9pPr>
          </a:lstStyle>
          <a:p/>
        </p:txBody>
      </p:sp>
      <p:sp>
        <p:nvSpPr>
          <p:cNvPr id="98" name="Google Shape;98;p23"/>
          <p:cNvSpPr txBox="1"/>
          <p:nvPr>
            <p:ph idx="1" type="subTitle"/>
          </p:nvPr>
        </p:nvSpPr>
        <p:spPr>
          <a:xfrm>
            <a:off x="1945672" y="8461067"/>
            <a:ext cx="20501600" cy="14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4267"/>
            </a:lvl1pPr>
            <a:lvl2pPr lvl="1" algn="l">
              <a:lnSpc>
                <a:spcPct val="100000"/>
              </a:lnSpc>
              <a:spcBef>
                <a:spcPts val="0"/>
              </a:spcBef>
              <a:spcAft>
                <a:spcPts val="0"/>
              </a:spcAft>
              <a:buSzPts val="1600"/>
              <a:buNone/>
              <a:defRPr sz="4267"/>
            </a:lvl2pPr>
            <a:lvl3pPr lvl="2" algn="l">
              <a:lnSpc>
                <a:spcPct val="100000"/>
              </a:lnSpc>
              <a:spcBef>
                <a:spcPts val="0"/>
              </a:spcBef>
              <a:spcAft>
                <a:spcPts val="0"/>
              </a:spcAft>
              <a:buSzPts val="1600"/>
              <a:buNone/>
              <a:defRPr sz="4267"/>
            </a:lvl3pPr>
            <a:lvl4pPr lvl="3" algn="l">
              <a:lnSpc>
                <a:spcPct val="100000"/>
              </a:lnSpc>
              <a:spcBef>
                <a:spcPts val="0"/>
              </a:spcBef>
              <a:spcAft>
                <a:spcPts val="0"/>
              </a:spcAft>
              <a:buSzPts val="1600"/>
              <a:buNone/>
              <a:defRPr sz="4267"/>
            </a:lvl4pPr>
            <a:lvl5pPr lvl="4" algn="l">
              <a:lnSpc>
                <a:spcPct val="100000"/>
              </a:lnSpc>
              <a:spcBef>
                <a:spcPts val="0"/>
              </a:spcBef>
              <a:spcAft>
                <a:spcPts val="0"/>
              </a:spcAft>
              <a:buSzPts val="1600"/>
              <a:buNone/>
              <a:defRPr sz="4267"/>
            </a:lvl5pPr>
            <a:lvl6pPr lvl="5" algn="l">
              <a:lnSpc>
                <a:spcPct val="100000"/>
              </a:lnSpc>
              <a:spcBef>
                <a:spcPts val="0"/>
              </a:spcBef>
              <a:spcAft>
                <a:spcPts val="0"/>
              </a:spcAft>
              <a:buSzPts val="1600"/>
              <a:buNone/>
              <a:defRPr sz="4267"/>
            </a:lvl6pPr>
            <a:lvl7pPr lvl="6" algn="l">
              <a:lnSpc>
                <a:spcPct val="100000"/>
              </a:lnSpc>
              <a:spcBef>
                <a:spcPts val="0"/>
              </a:spcBef>
              <a:spcAft>
                <a:spcPts val="0"/>
              </a:spcAft>
              <a:buSzPts val="1600"/>
              <a:buNone/>
              <a:defRPr sz="4267"/>
            </a:lvl7pPr>
            <a:lvl8pPr lvl="7" algn="l">
              <a:lnSpc>
                <a:spcPct val="100000"/>
              </a:lnSpc>
              <a:spcBef>
                <a:spcPts val="0"/>
              </a:spcBef>
              <a:spcAft>
                <a:spcPts val="0"/>
              </a:spcAft>
              <a:buSzPts val="1600"/>
              <a:buNone/>
              <a:defRPr sz="4267"/>
            </a:lvl8pPr>
            <a:lvl9pPr lvl="8" algn="l">
              <a:lnSpc>
                <a:spcPct val="100000"/>
              </a:lnSpc>
              <a:spcBef>
                <a:spcPts val="0"/>
              </a:spcBef>
              <a:spcAft>
                <a:spcPts val="0"/>
              </a:spcAft>
              <a:buSzPts val="1600"/>
              <a:buNone/>
              <a:defRPr sz="4267"/>
            </a:lvl9pPr>
          </a:lstStyle>
          <a:p/>
        </p:txBody>
      </p:sp>
      <p:sp>
        <p:nvSpPr>
          <p:cNvPr id="99" name="Google Shape;99;p23"/>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p:cSld name="Zwei Inhalte">
    <p:spTree>
      <p:nvGrpSpPr>
        <p:cNvPr id="15" name="Shape 15"/>
        <p:cNvGrpSpPr/>
        <p:nvPr/>
      </p:nvGrpSpPr>
      <p:grpSpPr>
        <a:xfrm>
          <a:off x="0" y="0"/>
          <a:ext cx="0" cy="0"/>
          <a:chOff x="0" y="0"/>
          <a:chExt cx="0" cy="0"/>
        </a:xfrm>
      </p:grpSpPr>
      <p:sp>
        <p:nvSpPr>
          <p:cNvPr id="16" name="Google Shape;16;p3"/>
          <p:cNvSpPr txBox="1"/>
          <p:nvPr>
            <p:ph idx="1" type="body"/>
          </p:nvPr>
        </p:nvSpPr>
        <p:spPr>
          <a:xfrm>
            <a:off x="1219200" y="3200401"/>
            <a:ext cx="10769700" cy="9051600"/>
          </a:xfrm>
          <a:prstGeom prst="rect">
            <a:avLst/>
          </a:prstGeom>
          <a:noFill/>
          <a:ln>
            <a:noFill/>
          </a:ln>
        </p:spPr>
        <p:txBody>
          <a:bodyPr anchorCtr="0" anchor="t" bIns="157125" lIns="157125" spcFirstLastPara="1" rIns="157125" wrap="square" tIns="157125">
            <a:noAutofit/>
          </a:bodyPr>
          <a:lstStyle>
            <a:lvl1pPr indent="-552450" lvl="0" marL="457200" marR="0" algn="l">
              <a:lnSpc>
                <a:spcPct val="100000"/>
              </a:lnSpc>
              <a:spcBef>
                <a:spcPts val="2600"/>
              </a:spcBef>
              <a:spcAft>
                <a:spcPts val="0"/>
              </a:spcAft>
              <a:buClr>
                <a:srgbClr val="7F7F7F"/>
              </a:buClr>
              <a:buSzPts val="5100"/>
              <a:buFont typeface="Helvetica Neue"/>
              <a:buChar char="•"/>
              <a:defRPr b="0" i="0" sz="6800" u="none" cap="none" strike="noStrike">
                <a:solidFill>
                  <a:srgbClr val="7F7F7F"/>
                </a:solidFill>
                <a:latin typeface="Helvetica Neue"/>
                <a:ea typeface="Helvetica Neue"/>
                <a:cs typeface="Helvetica Neue"/>
                <a:sym typeface="Helvetica Neue"/>
              </a:defRPr>
            </a:lvl1pPr>
            <a:lvl2pPr indent="-508000" lvl="1" marL="914400" marR="0" algn="l">
              <a:lnSpc>
                <a:spcPct val="100000"/>
              </a:lnSpc>
              <a:spcBef>
                <a:spcPts val="2600"/>
              </a:spcBef>
              <a:spcAft>
                <a:spcPts val="0"/>
              </a:spcAft>
              <a:buClr>
                <a:srgbClr val="7F7F7F"/>
              </a:buClr>
              <a:buSzPts val="4400"/>
              <a:buFont typeface="Helvetica Neue"/>
              <a:buChar char="•"/>
              <a:defRPr b="0" i="0" sz="5900" u="none" cap="none" strike="noStrike">
                <a:solidFill>
                  <a:srgbClr val="7F7F7F"/>
                </a:solidFill>
                <a:latin typeface="Helvetica Neue"/>
                <a:ea typeface="Helvetica Neue"/>
                <a:cs typeface="Helvetica Neue"/>
                <a:sym typeface="Helvetica Neue"/>
              </a:defRPr>
            </a:lvl2pPr>
            <a:lvl3pPr indent="-463550" lvl="2" marL="1371600" marR="0" algn="l">
              <a:lnSpc>
                <a:spcPct val="100000"/>
              </a:lnSpc>
              <a:spcBef>
                <a:spcPts val="2600"/>
              </a:spcBef>
              <a:spcAft>
                <a:spcPts val="0"/>
              </a:spcAft>
              <a:buClr>
                <a:srgbClr val="7F7F7F"/>
              </a:buClr>
              <a:buSzPts val="3700"/>
              <a:buFont typeface="Helvetica Neue"/>
              <a:buChar char="•"/>
              <a:defRPr b="0" i="0" sz="4900" u="none" cap="none" strike="noStrike">
                <a:solidFill>
                  <a:srgbClr val="7F7F7F"/>
                </a:solidFill>
                <a:latin typeface="Helvetica Neue"/>
                <a:ea typeface="Helvetica Neue"/>
                <a:cs typeface="Helvetica Neue"/>
                <a:sym typeface="Helvetica Neue"/>
              </a:defRPr>
            </a:lvl3pPr>
            <a:lvl4pPr indent="-438150" lvl="3" marL="1828800" marR="0" algn="l">
              <a:lnSpc>
                <a:spcPct val="100000"/>
              </a:lnSpc>
              <a:spcBef>
                <a:spcPts val="2600"/>
              </a:spcBef>
              <a:spcAft>
                <a:spcPts val="0"/>
              </a:spcAft>
              <a:buClr>
                <a:srgbClr val="7F7F7F"/>
              </a:buClr>
              <a:buSzPts val="3300"/>
              <a:buFont typeface="Helvetica Neue"/>
              <a:buChar char="•"/>
              <a:defRPr b="0" i="0" sz="4400" u="none" cap="none" strike="noStrike">
                <a:solidFill>
                  <a:srgbClr val="7F7F7F"/>
                </a:solidFill>
                <a:latin typeface="Helvetica Neue"/>
                <a:ea typeface="Helvetica Neue"/>
                <a:cs typeface="Helvetica Neue"/>
                <a:sym typeface="Helvetica Neue"/>
              </a:defRPr>
            </a:lvl4pPr>
            <a:lvl5pPr indent="-438150" lvl="4" marL="2286000" marR="0" algn="l">
              <a:lnSpc>
                <a:spcPct val="100000"/>
              </a:lnSpc>
              <a:spcBef>
                <a:spcPts val="2600"/>
              </a:spcBef>
              <a:spcAft>
                <a:spcPts val="0"/>
              </a:spcAft>
              <a:buClr>
                <a:srgbClr val="7F7F7F"/>
              </a:buClr>
              <a:buSzPts val="3300"/>
              <a:buFont typeface="Helvetica Neue"/>
              <a:buChar char="•"/>
              <a:defRPr b="0" i="0" sz="4400" u="none" cap="none" strike="noStrike">
                <a:solidFill>
                  <a:srgbClr val="7F7F7F"/>
                </a:solidFill>
                <a:latin typeface="Helvetica Neue"/>
                <a:ea typeface="Helvetica Neue"/>
                <a:cs typeface="Helvetica Neue"/>
                <a:sym typeface="Helvetica Neue"/>
              </a:defRPr>
            </a:lvl5pPr>
            <a:lvl6pPr indent="-438150" lvl="5" marL="27432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6pPr>
            <a:lvl7pPr indent="-438150" lvl="6" marL="32004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7pPr>
            <a:lvl8pPr indent="-438150" lvl="7" marL="36576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8pPr>
            <a:lvl9pPr indent="-438150" lvl="8" marL="41148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9pPr>
          </a:lstStyle>
          <a:p/>
        </p:txBody>
      </p:sp>
      <p:sp>
        <p:nvSpPr>
          <p:cNvPr id="17" name="Google Shape;17;p3"/>
          <p:cNvSpPr txBox="1"/>
          <p:nvPr>
            <p:ph idx="2" type="body"/>
          </p:nvPr>
        </p:nvSpPr>
        <p:spPr>
          <a:xfrm>
            <a:off x="12395199" y="3200401"/>
            <a:ext cx="10769700" cy="9051600"/>
          </a:xfrm>
          <a:prstGeom prst="rect">
            <a:avLst/>
          </a:prstGeom>
          <a:noFill/>
          <a:ln>
            <a:noFill/>
          </a:ln>
        </p:spPr>
        <p:txBody>
          <a:bodyPr anchorCtr="0" anchor="t" bIns="157125" lIns="157125" spcFirstLastPara="1" rIns="157125" wrap="square" tIns="157125">
            <a:noAutofit/>
          </a:bodyPr>
          <a:lstStyle>
            <a:lvl1pPr indent="-552450" lvl="0" marL="457200" marR="0" algn="l">
              <a:lnSpc>
                <a:spcPct val="100000"/>
              </a:lnSpc>
              <a:spcBef>
                <a:spcPts val="2600"/>
              </a:spcBef>
              <a:spcAft>
                <a:spcPts val="0"/>
              </a:spcAft>
              <a:buClr>
                <a:srgbClr val="7F7F7F"/>
              </a:buClr>
              <a:buSzPts val="5100"/>
              <a:buFont typeface="Helvetica Neue"/>
              <a:buChar char="•"/>
              <a:defRPr b="0" i="0" sz="6800" u="none" cap="none" strike="noStrike">
                <a:solidFill>
                  <a:srgbClr val="7F7F7F"/>
                </a:solidFill>
                <a:latin typeface="Helvetica Neue"/>
                <a:ea typeface="Helvetica Neue"/>
                <a:cs typeface="Helvetica Neue"/>
                <a:sym typeface="Helvetica Neue"/>
              </a:defRPr>
            </a:lvl1pPr>
            <a:lvl2pPr indent="-508000" lvl="1" marL="914400" marR="0" algn="l">
              <a:lnSpc>
                <a:spcPct val="100000"/>
              </a:lnSpc>
              <a:spcBef>
                <a:spcPts val="2600"/>
              </a:spcBef>
              <a:spcAft>
                <a:spcPts val="0"/>
              </a:spcAft>
              <a:buClr>
                <a:srgbClr val="7F7F7F"/>
              </a:buClr>
              <a:buSzPts val="4400"/>
              <a:buFont typeface="Helvetica Neue"/>
              <a:buChar char="•"/>
              <a:defRPr b="0" i="0" sz="5900" u="none" cap="none" strike="noStrike">
                <a:solidFill>
                  <a:srgbClr val="7F7F7F"/>
                </a:solidFill>
                <a:latin typeface="Helvetica Neue"/>
                <a:ea typeface="Helvetica Neue"/>
                <a:cs typeface="Helvetica Neue"/>
                <a:sym typeface="Helvetica Neue"/>
              </a:defRPr>
            </a:lvl2pPr>
            <a:lvl3pPr indent="-463550" lvl="2" marL="1371600" marR="0" algn="l">
              <a:lnSpc>
                <a:spcPct val="100000"/>
              </a:lnSpc>
              <a:spcBef>
                <a:spcPts val="2600"/>
              </a:spcBef>
              <a:spcAft>
                <a:spcPts val="0"/>
              </a:spcAft>
              <a:buClr>
                <a:srgbClr val="7F7F7F"/>
              </a:buClr>
              <a:buSzPts val="3700"/>
              <a:buFont typeface="Helvetica Neue"/>
              <a:buChar char="•"/>
              <a:defRPr b="0" i="0" sz="4900" u="none" cap="none" strike="noStrike">
                <a:solidFill>
                  <a:srgbClr val="7F7F7F"/>
                </a:solidFill>
                <a:latin typeface="Helvetica Neue"/>
                <a:ea typeface="Helvetica Neue"/>
                <a:cs typeface="Helvetica Neue"/>
                <a:sym typeface="Helvetica Neue"/>
              </a:defRPr>
            </a:lvl3pPr>
            <a:lvl4pPr indent="-438150" lvl="3" marL="1828800" marR="0" algn="l">
              <a:lnSpc>
                <a:spcPct val="100000"/>
              </a:lnSpc>
              <a:spcBef>
                <a:spcPts val="2600"/>
              </a:spcBef>
              <a:spcAft>
                <a:spcPts val="0"/>
              </a:spcAft>
              <a:buClr>
                <a:srgbClr val="7F7F7F"/>
              </a:buClr>
              <a:buSzPts val="3300"/>
              <a:buFont typeface="Helvetica Neue"/>
              <a:buChar char="•"/>
              <a:defRPr b="0" i="0" sz="4400" u="none" cap="none" strike="noStrike">
                <a:solidFill>
                  <a:srgbClr val="7F7F7F"/>
                </a:solidFill>
                <a:latin typeface="Helvetica Neue"/>
                <a:ea typeface="Helvetica Neue"/>
                <a:cs typeface="Helvetica Neue"/>
                <a:sym typeface="Helvetica Neue"/>
              </a:defRPr>
            </a:lvl4pPr>
            <a:lvl5pPr indent="-438150" lvl="4" marL="2286000" marR="0" algn="l">
              <a:lnSpc>
                <a:spcPct val="100000"/>
              </a:lnSpc>
              <a:spcBef>
                <a:spcPts val="2600"/>
              </a:spcBef>
              <a:spcAft>
                <a:spcPts val="0"/>
              </a:spcAft>
              <a:buClr>
                <a:srgbClr val="7F7F7F"/>
              </a:buClr>
              <a:buSzPts val="3300"/>
              <a:buFont typeface="Helvetica Neue"/>
              <a:buChar char="•"/>
              <a:defRPr b="0" i="0" sz="4400" u="none" cap="none" strike="noStrike">
                <a:solidFill>
                  <a:srgbClr val="7F7F7F"/>
                </a:solidFill>
                <a:latin typeface="Helvetica Neue"/>
                <a:ea typeface="Helvetica Neue"/>
                <a:cs typeface="Helvetica Neue"/>
                <a:sym typeface="Helvetica Neue"/>
              </a:defRPr>
            </a:lvl5pPr>
            <a:lvl6pPr indent="-438150" lvl="5" marL="27432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6pPr>
            <a:lvl7pPr indent="-438150" lvl="6" marL="32004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7pPr>
            <a:lvl8pPr indent="-438150" lvl="7" marL="36576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8pPr>
            <a:lvl9pPr indent="-438150" lvl="8" marL="41148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9pPr>
          </a:lstStyle>
          <a:p/>
        </p:txBody>
      </p:sp>
      <p:sp>
        <p:nvSpPr>
          <p:cNvPr id="18" name="Google Shape;18;p3"/>
          <p:cNvSpPr txBox="1"/>
          <p:nvPr>
            <p:ph idx="10" type="dt"/>
          </p:nvPr>
        </p:nvSpPr>
        <p:spPr>
          <a:xfrm>
            <a:off x="1219200" y="12712701"/>
            <a:ext cx="5689800" cy="730200"/>
          </a:xfrm>
          <a:prstGeom prst="rect">
            <a:avLst/>
          </a:prstGeom>
          <a:noFill/>
          <a:ln>
            <a:noFill/>
          </a:ln>
        </p:spPr>
        <p:txBody>
          <a:bodyPr anchorCtr="0" anchor="t" bIns="157125" lIns="157125" spcFirstLastPara="1" rIns="157125" wrap="square" tIns="157125">
            <a:noAutofit/>
          </a:bodyPr>
          <a:lstStyle>
            <a:lvl1pPr lvl="0"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9pPr>
          </a:lstStyle>
          <a:p/>
        </p:txBody>
      </p:sp>
      <p:sp>
        <p:nvSpPr>
          <p:cNvPr id="19" name="Google Shape;19;p3"/>
          <p:cNvSpPr txBox="1"/>
          <p:nvPr>
            <p:ph idx="11" type="ftr"/>
          </p:nvPr>
        </p:nvSpPr>
        <p:spPr>
          <a:xfrm>
            <a:off x="8331201" y="12712701"/>
            <a:ext cx="7721400" cy="730200"/>
          </a:xfrm>
          <a:prstGeom prst="rect">
            <a:avLst/>
          </a:prstGeom>
          <a:noFill/>
          <a:ln>
            <a:noFill/>
          </a:ln>
        </p:spPr>
        <p:txBody>
          <a:bodyPr anchorCtr="0" anchor="t" bIns="157125" lIns="157125" spcFirstLastPara="1" rIns="157125" wrap="square" tIns="157125">
            <a:noAutofit/>
          </a:bodyPr>
          <a:lstStyle>
            <a:lvl1pPr lvl="0"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9pPr>
          </a:lstStyle>
          <a:p/>
        </p:txBody>
      </p:sp>
      <p:sp>
        <p:nvSpPr>
          <p:cNvPr id="20" name="Google Shape;20;p3"/>
          <p:cNvSpPr txBox="1"/>
          <p:nvPr>
            <p:ph idx="12" type="sldNum"/>
          </p:nvPr>
        </p:nvSpPr>
        <p:spPr>
          <a:xfrm>
            <a:off x="17475202" y="12712701"/>
            <a:ext cx="5689800" cy="730200"/>
          </a:xfrm>
          <a:prstGeom prst="rect">
            <a:avLst/>
          </a:prstGeom>
          <a:noFill/>
          <a:ln>
            <a:noFill/>
          </a:ln>
        </p:spPr>
        <p:txBody>
          <a:bodyPr anchorCtr="0" anchor="t" bIns="78550" lIns="157125" spcFirstLastPara="1" rIns="157125" wrap="square" tIns="78550">
            <a:noAutofit/>
          </a:bodyPr>
          <a:lstStyle>
            <a:lvl1pPr indent="0" lvl="0"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
        <p:nvSpPr>
          <p:cNvPr id="21" name="Google Shape;21;p3"/>
          <p:cNvSpPr txBox="1"/>
          <p:nvPr>
            <p:ph type="title"/>
          </p:nvPr>
        </p:nvSpPr>
        <p:spPr>
          <a:xfrm>
            <a:off x="1203480" y="531018"/>
            <a:ext cx="22002299" cy="1476600"/>
          </a:xfrm>
          <a:prstGeom prst="rect">
            <a:avLst/>
          </a:prstGeom>
          <a:noFill/>
          <a:ln>
            <a:noFill/>
          </a:ln>
        </p:spPr>
        <p:txBody>
          <a:bodyPr anchorCtr="0" anchor="b" bIns="157125" lIns="157125" spcFirstLastPara="1" rIns="157125" wrap="square" tIns="157125">
            <a:noAutofit/>
          </a:bodyPr>
          <a:lstStyle>
            <a:lvl1pPr lvl="0" marR="0" algn="l">
              <a:lnSpc>
                <a:spcPct val="100000"/>
              </a:lnSpc>
              <a:spcBef>
                <a:spcPts val="0"/>
              </a:spcBef>
              <a:spcAft>
                <a:spcPts val="0"/>
              </a:spcAft>
              <a:buSzPts val="2400"/>
              <a:buNone/>
              <a:defRPr b="0" i="0" sz="6900" u="none" cap="none" strike="noStrike">
                <a:solidFill>
                  <a:srgbClr val="3F3F3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1B9DD8"/>
        </a:solidFill>
      </p:bgPr>
    </p:bg>
    <p:spTree>
      <p:nvGrpSpPr>
        <p:cNvPr id="100" name="Shape 100"/>
        <p:cNvGrpSpPr/>
        <p:nvPr/>
      </p:nvGrpSpPr>
      <p:grpSpPr>
        <a:xfrm>
          <a:off x="0" y="0"/>
          <a:ext cx="0" cy="0"/>
          <a:chOff x="0" y="0"/>
          <a:chExt cx="0" cy="0"/>
        </a:xfrm>
      </p:grpSpPr>
      <p:grpSp>
        <p:nvGrpSpPr>
          <p:cNvPr id="101" name="Google Shape;101;p24"/>
          <p:cNvGrpSpPr/>
          <p:nvPr/>
        </p:nvGrpSpPr>
        <p:grpSpPr>
          <a:xfrm>
            <a:off x="2214380" y="3176682"/>
            <a:ext cx="1988701" cy="122203"/>
            <a:chOff x="4580561" y="2589004"/>
            <a:chExt cx="1064464" cy="25200"/>
          </a:xfrm>
        </p:grpSpPr>
        <p:sp>
          <p:nvSpPr>
            <p:cNvPr id="102" name="Google Shape;102;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103" name="Google Shape;103;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104" name="Google Shape;104;p24"/>
          <p:cNvSpPr txBox="1"/>
          <p:nvPr>
            <p:ph type="title"/>
          </p:nvPr>
        </p:nvSpPr>
        <p:spPr>
          <a:xfrm>
            <a:off x="1945200" y="3526533"/>
            <a:ext cx="20502399" cy="4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9600">
                <a:solidFill>
                  <a:schemeClr val="lt1"/>
                </a:solidFill>
              </a:defRPr>
            </a:lvl1pPr>
            <a:lvl2pPr lvl="1" algn="l">
              <a:lnSpc>
                <a:spcPct val="100000"/>
              </a:lnSpc>
              <a:spcBef>
                <a:spcPts val="0"/>
              </a:spcBef>
              <a:spcAft>
                <a:spcPts val="0"/>
              </a:spcAft>
              <a:buClr>
                <a:schemeClr val="lt1"/>
              </a:buClr>
              <a:buSzPts val="3600"/>
              <a:buNone/>
              <a:defRPr sz="9600">
                <a:solidFill>
                  <a:schemeClr val="lt1"/>
                </a:solidFill>
              </a:defRPr>
            </a:lvl2pPr>
            <a:lvl3pPr lvl="2" algn="l">
              <a:lnSpc>
                <a:spcPct val="100000"/>
              </a:lnSpc>
              <a:spcBef>
                <a:spcPts val="0"/>
              </a:spcBef>
              <a:spcAft>
                <a:spcPts val="0"/>
              </a:spcAft>
              <a:buClr>
                <a:schemeClr val="lt1"/>
              </a:buClr>
              <a:buSzPts val="3600"/>
              <a:buNone/>
              <a:defRPr sz="9600">
                <a:solidFill>
                  <a:schemeClr val="lt1"/>
                </a:solidFill>
              </a:defRPr>
            </a:lvl3pPr>
            <a:lvl4pPr lvl="3" algn="l">
              <a:lnSpc>
                <a:spcPct val="100000"/>
              </a:lnSpc>
              <a:spcBef>
                <a:spcPts val="0"/>
              </a:spcBef>
              <a:spcAft>
                <a:spcPts val="0"/>
              </a:spcAft>
              <a:buClr>
                <a:schemeClr val="lt1"/>
              </a:buClr>
              <a:buSzPts val="3600"/>
              <a:buNone/>
              <a:defRPr sz="9600">
                <a:solidFill>
                  <a:schemeClr val="lt1"/>
                </a:solidFill>
              </a:defRPr>
            </a:lvl4pPr>
            <a:lvl5pPr lvl="4" algn="l">
              <a:lnSpc>
                <a:spcPct val="100000"/>
              </a:lnSpc>
              <a:spcBef>
                <a:spcPts val="0"/>
              </a:spcBef>
              <a:spcAft>
                <a:spcPts val="0"/>
              </a:spcAft>
              <a:buClr>
                <a:schemeClr val="lt1"/>
              </a:buClr>
              <a:buSzPts val="3600"/>
              <a:buNone/>
              <a:defRPr sz="9600">
                <a:solidFill>
                  <a:schemeClr val="lt1"/>
                </a:solidFill>
              </a:defRPr>
            </a:lvl5pPr>
            <a:lvl6pPr lvl="5" algn="l">
              <a:lnSpc>
                <a:spcPct val="100000"/>
              </a:lnSpc>
              <a:spcBef>
                <a:spcPts val="0"/>
              </a:spcBef>
              <a:spcAft>
                <a:spcPts val="0"/>
              </a:spcAft>
              <a:buClr>
                <a:schemeClr val="lt1"/>
              </a:buClr>
              <a:buSzPts val="3600"/>
              <a:buNone/>
              <a:defRPr sz="9600">
                <a:solidFill>
                  <a:schemeClr val="lt1"/>
                </a:solidFill>
              </a:defRPr>
            </a:lvl6pPr>
            <a:lvl7pPr lvl="6" algn="l">
              <a:lnSpc>
                <a:spcPct val="100000"/>
              </a:lnSpc>
              <a:spcBef>
                <a:spcPts val="0"/>
              </a:spcBef>
              <a:spcAft>
                <a:spcPts val="0"/>
              </a:spcAft>
              <a:buClr>
                <a:schemeClr val="lt1"/>
              </a:buClr>
              <a:buSzPts val="3600"/>
              <a:buNone/>
              <a:defRPr sz="9600">
                <a:solidFill>
                  <a:schemeClr val="lt1"/>
                </a:solidFill>
              </a:defRPr>
            </a:lvl7pPr>
            <a:lvl8pPr lvl="7" algn="l">
              <a:lnSpc>
                <a:spcPct val="100000"/>
              </a:lnSpc>
              <a:spcBef>
                <a:spcPts val="0"/>
              </a:spcBef>
              <a:spcAft>
                <a:spcPts val="0"/>
              </a:spcAft>
              <a:buClr>
                <a:schemeClr val="lt1"/>
              </a:buClr>
              <a:buSzPts val="3600"/>
              <a:buNone/>
              <a:defRPr sz="9600">
                <a:solidFill>
                  <a:schemeClr val="lt1"/>
                </a:solidFill>
              </a:defRPr>
            </a:lvl8pPr>
            <a:lvl9pPr lvl="8" algn="l">
              <a:lnSpc>
                <a:spcPct val="100000"/>
              </a:lnSpc>
              <a:spcBef>
                <a:spcPts val="0"/>
              </a:spcBef>
              <a:spcAft>
                <a:spcPts val="0"/>
              </a:spcAft>
              <a:buClr>
                <a:schemeClr val="lt1"/>
              </a:buClr>
              <a:buSzPts val="3600"/>
              <a:buNone/>
              <a:defRPr sz="9600">
                <a:solidFill>
                  <a:schemeClr val="lt1"/>
                </a:solidFill>
              </a:defRPr>
            </a:lvl9pPr>
          </a:lstStyle>
          <a:p/>
        </p:txBody>
      </p:sp>
      <p:sp>
        <p:nvSpPr>
          <p:cNvPr id="105" name="Google Shape;105;p24"/>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25"/>
          <p:cNvSpPr/>
          <p:nvPr/>
        </p:nvSpPr>
        <p:spPr>
          <a:xfrm>
            <a:off x="0" y="0"/>
            <a:ext cx="24384001" cy="13008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108" name="Google Shape;108;p25"/>
          <p:cNvGrpSpPr/>
          <p:nvPr/>
        </p:nvGrpSpPr>
        <p:grpSpPr>
          <a:xfrm>
            <a:off x="2214380" y="3176682"/>
            <a:ext cx="1988701" cy="122203"/>
            <a:chOff x="4580561" y="2589004"/>
            <a:chExt cx="1064464" cy="25200"/>
          </a:xfrm>
        </p:grpSpPr>
        <p:sp>
          <p:nvSpPr>
            <p:cNvPr id="109" name="Google Shape;109;p25"/>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110" name="Google Shape;110;p25"/>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111" name="Google Shape;111;p25"/>
          <p:cNvSpPr txBox="1"/>
          <p:nvPr>
            <p:ph type="title"/>
          </p:nvPr>
        </p:nvSpPr>
        <p:spPr>
          <a:xfrm>
            <a:off x="1945200" y="3516400"/>
            <a:ext cx="20503201" cy="142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112" name="Google Shape;112;p25"/>
          <p:cNvSpPr txBox="1"/>
          <p:nvPr>
            <p:ph idx="1" type="body"/>
          </p:nvPr>
        </p:nvSpPr>
        <p:spPr>
          <a:xfrm>
            <a:off x="1945200" y="5543667"/>
            <a:ext cx="20503201" cy="6029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113" name="Google Shape;113;p25"/>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4" name="Shape 114"/>
        <p:cNvGrpSpPr/>
        <p:nvPr/>
      </p:nvGrpSpPr>
      <p:grpSpPr>
        <a:xfrm>
          <a:off x="0" y="0"/>
          <a:ext cx="0" cy="0"/>
          <a:chOff x="0" y="0"/>
          <a:chExt cx="0" cy="0"/>
        </a:xfrm>
      </p:grpSpPr>
      <p:sp>
        <p:nvSpPr>
          <p:cNvPr id="115" name="Google Shape;115;p26"/>
          <p:cNvSpPr/>
          <p:nvPr/>
        </p:nvSpPr>
        <p:spPr>
          <a:xfrm>
            <a:off x="0" y="0"/>
            <a:ext cx="24384001" cy="13008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116" name="Google Shape;116;p26"/>
          <p:cNvGrpSpPr/>
          <p:nvPr/>
        </p:nvGrpSpPr>
        <p:grpSpPr>
          <a:xfrm>
            <a:off x="2214380" y="3176682"/>
            <a:ext cx="1988701" cy="122203"/>
            <a:chOff x="4580561" y="2589004"/>
            <a:chExt cx="1064464" cy="25200"/>
          </a:xfrm>
        </p:grpSpPr>
        <p:sp>
          <p:nvSpPr>
            <p:cNvPr id="117" name="Google Shape;117;p26"/>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118" name="Google Shape;118;p26"/>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119" name="Google Shape;119;p26"/>
          <p:cNvSpPr txBox="1"/>
          <p:nvPr>
            <p:ph type="title"/>
          </p:nvPr>
        </p:nvSpPr>
        <p:spPr>
          <a:xfrm>
            <a:off x="1945200" y="3516400"/>
            <a:ext cx="20502399" cy="142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120" name="Google Shape;120;p26"/>
          <p:cNvSpPr txBox="1"/>
          <p:nvPr>
            <p:ph idx="1" type="body"/>
          </p:nvPr>
        </p:nvSpPr>
        <p:spPr>
          <a:xfrm>
            <a:off x="1944867" y="5543667"/>
            <a:ext cx="10064800" cy="6029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121" name="Google Shape;121;p26"/>
          <p:cNvSpPr txBox="1"/>
          <p:nvPr>
            <p:ph idx="2" type="body"/>
          </p:nvPr>
        </p:nvSpPr>
        <p:spPr>
          <a:xfrm>
            <a:off x="12382944" y="5543667"/>
            <a:ext cx="10064800" cy="6029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122" name="Google Shape;122;p26"/>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Google Shape;124;p27"/>
          <p:cNvSpPr/>
          <p:nvPr/>
        </p:nvSpPr>
        <p:spPr>
          <a:xfrm>
            <a:off x="0" y="0"/>
            <a:ext cx="24384001" cy="13008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125" name="Google Shape;125;p27"/>
          <p:cNvGrpSpPr/>
          <p:nvPr/>
        </p:nvGrpSpPr>
        <p:grpSpPr>
          <a:xfrm>
            <a:off x="2214380" y="3176682"/>
            <a:ext cx="1988701" cy="122203"/>
            <a:chOff x="4580561" y="2589004"/>
            <a:chExt cx="1064464" cy="25200"/>
          </a:xfrm>
        </p:grpSpPr>
        <p:sp>
          <p:nvSpPr>
            <p:cNvPr id="126" name="Google Shape;126;p27"/>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127" name="Google Shape;127;p27"/>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128" name="Google Shape;128;p27"/>
          <p:cNvSpPr txBox="1"/>
          <p:nvPr>
            <p:ph type="title"/>
          </p:nvPr>
        </p:nvSpPr>
        <p:spPr>
          <a:xfrm>
            <a:off x="1945200" y="3516400"/>
            <a:ext cx="20502399" cy="142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129" name="Google Shape;129;p27"/>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130" name="Shape 130"/>
        <p:cNvGrpSpPr/>
        <p:nvPr/>
      </p:nvGrpSpPr>
      <p:grpSpPr>
        <a:xfrm>
          <a:off x="0" y="0"/>
          <a:ext cx="0" cy="0"/>
          <a:chOff x="0" y="0"/>
          <a:chExt cx="0" cy="0"/>
        </a:xfrm>
      </p:grpSpPr>
      <p:sp>
        <p:nvSpPr>
          <p:cNvPr id="131" name="Google Shape;131;p28"/>
          <p:cNvSpPr/>
          <p:nvPr/>
        </p:nvSpPr>
        <p:spPr>
          <a:xfrm>
            <a:off x="0" y="0"/>
            <a:ext cx="24384001" cy="13008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132" name="Google Shape;132;p28"/>
          <p:cNvGrpSpPr/>
          <p:nvPr/>
        </p:nvGrpSpPr>
        <p:grpSpPr>
          <a:xfrm>
            <a:off x="2214380" y="3176682"/>
            <a:ext cx="1988701" cy="122203"/>
            <a:chOff x="4580561" y="2589004"/>
            <a:chExt cx="1064464" cy="25200"/>
          </a:xfrm>
        </p:grpSpPr>
        <p:sp>
          <p:nvSpPr>
            <p:cNvPr id="133" name="Google Shape;133;p28"/>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134" name="Google Shape;134;p28"/>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135" name="Google Shape;135;p28"/>
          <p:cNvSpPr txBox="1"/>
          <p:nvPr>
            <p:ph type="title"/>
          </p:nvPr>
        </p:nvSpPr>
        <p:spPr>
          <a:xfrm>
            <a:off x="1946667" y="3516400"/>
            <a:ext cx="8802400" cy="36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136" name="Google Shape;136;p28"/>
          <p:cNvSpPr txBox="1"/>
          <p:nvPr>
            <p:ph idx="1" type="body"/>
          </p:nvPr>
        </p:nvSpPr>
        <p:spPr>
          <a:xfrm>
            <a:off x="1923267" y="7417933"/>
            <a:ext cx="8802400" cy="4260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137" name="Google Shape;137;p28"/>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138" name="Shape 138"/>
        <p:cNvGrpSpPr/>
        <p:nvPr/>
      </p:nvGrpSpPr>
      <p:grpSpPr>
        <a:xfrm>
          <a:off x="0" y="0"/>
          <a:ext cx="0" cy="0"/>
          <a:chOff x="0" y="0"/>
          <a:chExt cx="0" cy="0"/>
        </a:xfrm>
      </p:grpSpPr>
      <p:sp>
        <p:nvSpPr>
          <p:cNvPr id="139" name="Google Shape;139;p29"/>
          <p:cNvSpPr/>
          <p:nvPr/>
        </p:nvSpPr>
        <p:spPr>
          <a:xfrm>
            <a:off x="0" y="0"/>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140" name="Google Shape;140;p29"/>
          <p:cNvGrpSpPr/>
          <p:nvPr/>
        </p:nvGrpSpPr>
        <p:grpSpPr>
          <a:xfrm>
            <a:off x="2214380" y="3176682"/>
            <a:ext cx="1988701" cy="122203"/>
            <a:chOff x="4580561" y="2589004"/>
            <a:chExt cx="1064464" cy="25200"/>
          </a:xfrm>
        </p:grpSpPr>
        <p:sp>
          <p:nvSpPr>
            <p:cNvPr id="141" name="Google Shape;141;p29"/>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142" name="Google Shape;142;p29"/>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143" name="Google Shape;143;p29"/>
          <p:cNvSpPr txBox="1"/>
          <p:nvPr>
            <p:ph type="title"/>
          </p:nvPr>
        </p:nvSpPr>
        <p:spPr>
          <a:xfrm>
            <a:off x="1946667" y="3516400"/>
            <a:ext cx="8802400" cy="449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144" name="Google Shape;144;p29"/>
          <p:cNvSpPr txBox="1"/>
          <p:nvPr>
            <p:ph idx="1" type="subTitle"/>
          </p:nvPr>
        </p:nvSpPr>
        <p:spPr>
          <a:xfrm>
            <a:off x="1933200" y="8430733"/>
            <a:ext cx="8802400" cy="202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4267"/>
            </a:lvl1pPr>
            <a:lvl2pPr lvl="1" algn="l">
              <a:lnSpc>
                <a:spcPct val="100000"/>
              </a:lnSpc>
              <a:spcBef>
                <a:spcPts val="0"/>
              </a:spcBef>
              <a:spcAft>
                <a:spcPts val="0"/>
              </a:spcAft>
              <a:buSzPts val="1600"/>
              <a:buNone/>
              <a:defRPr sz="4267"/>
            </a:lvl2pPr>
            <a:lvl3pPr lvl="2" algn="l">
              <a:lnSpc>
                <a:spcPct val="100000"/>
              </a:lnSpc>
              <a:spcBef>
                <a:spcPts val="0"/>
              </a:spcBef>
              <a:spcAft>
                <a:spcPts val="0"/>
              </a:spcAft>
              <a:buSzPts val="1600"/>
              <a:buNone/>
              <a:defRPr sz="4267"/>
            </a:lvl3pPr>
            <a:lvl4pPr lvl="3" algn="l">
              <a:lnSpc>
                <a:spcPct val="100000"/>
              </a:lnSpc>
              <a:spcBef>
                <a:spcPts val="0"/>
              </a:spcBef>
              <a:spcAft>
                <a:spcPts val="0"/>
              </a:spcAft>
              <a:buSzPts val="1600"/>
              <a:buNone/>
              <a:defRPr sz="4267"/>
            </a:lvl4pPr>
            <a:lvl5pPr lvl="4" algn="l">
              <a:lnSpc>
                <a:spcPct val="100000"/>
              </a:lnSpc>
              <a:spcBef>
                <a:spcPts val="0"/>
              </a:spcBef>
              <a:spcAft>
                <a:spcPts val="0"/>
              </a:spcAft>
              <a:buSzPts val="1600"/>
              <a:buNone/>
              <a:defRPr sz="4267"/>
            </a:lvl5pPr>
            <a:lvl6pPr lvl="5" algn="l">
              <a:lnSpc>
                <a:spcPct val="100000"/>
              </a:lnSpc>
              <a:spcBef>
                <a:spcPts val="0"/>
              </a:spcBef>
              <a:spcAft>
                <a:spcPts val="0"/>
              </a:spcAft>
              <a:buSzPts val="1600"/>
              <a:buNone/>
              <a:defRPr sz="4267"/>
            </a:lvl6pPr>
            <a:lvl7pPr lvl="6" algn="l">
              <a:lnSpc>
                <a:spcPct val="100000"/>
              </a:lnSpc>
              <a:spcBef>
                <a:spcPts val="0"/>
              </a:spcBef>
              <a:spcAft>
                <a:spcPts val="0"/>
              </a:spcAft>
              <a:buSzPts val="1600"/>
              <a:buNone/>
              <a:defRPr sz="4267"/>
            </a:lvl7pPr>
            <a:lvl8pPr lvl="7" algn="l">
              <a:lnSpc>
                <a:spcPct val="100000"/>
              </a:lnSpc>
              <a:spcBef>
                <a:spcPts val="0"/>
              </a:spcBef>
              <a:spcAft>
                <a:spcPts val="0"/>
              </a:spcAft>
              <a:buSzPts val="1600"/>
              <a:buNone/>
              <a:defRPr sz="4267"/>
            </a:lvl8pPr>
            <a:lvl9pPr lvl="8" algn="l">
              <a:lnSpc>
                <a:spcPct val="100000"/>
              </a:lnSpc>
              <a:spcBef>
                <a:spcPts val="0"/>
              </a:spcBef>
              <a:spcAft>
                <a:spcPts val="0"/>
              </a:spcAft>
              <a:buSzPts val="1600"/>
              <a:buNone/>
              <a:defRPr sz="4267"/>
            </a:lvl9pPr>
          </a:lstStyle>
          <a:p/>
        </p:txBody>
      </p:sp>
      <p:sp>
        <p:nvSpPr>
          <p:cNvPr id="145" name="Google Shape;145;p29"/>
          <p:cNvSpPr txBox="1"/>
          <p:nvPr>
            <p:ph idx="2" type="body"/>
          </p:nvPr>
        </p:nvSpPr>
        <p:spPr>
          <a:xfrm>
            <a:off x="13797933" y="3607000"/>
            <a:ext cx="8998400" cy="806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146" name="Google Shape;146;p29"/>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147" name="Shape 147"/>
        <p:cNvGrpSpPr/>
        <p:nvPr/>
      </p:nvGrpSpPr>
      <p:grpSpPr>
        <a:xfrm>
          <a:off x="0" y="0"/>
          <a:ext cx="0" cy="0"/>
          <a:chOff x="0" y="0"/>
          <a:chExt cx="0" cy="0"/>
        </a:xfrm>
      </p:grpSpPr>
      <p:sp>
        <p:nvSpPr>
          <p:cNvPr id="148" name="Google Shape;148;p30"/>
          <p:cNvSpPr txBox="1"/>
          <p:nvPr>
            <p:ph idx="1" type="body"/>
          </p:nvPr>
        </p:nvSpPr>
        <p:spPr>
          <a:xfrm>
            <a:off x="1933200" y="11660136"/>
            <a:ext cx="20526401" cy="12280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9" name="Google Shape;149;p30"/>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0" name="Shape 150"/>
        <p:cNvGrpSpPr/>
        <p:nvPr/>
      </p:nvGrpSpPr>
      <p:grpSpPr>
        <a:xfrm>
          <a:off x="0" y="0"/>
          <a:ext cx="0" cy="0"/>
          <a:chOff x="0" y="0"/>
          <a:chExt cx="0" cy="0"/>
        </a:xfrm>
      </p:grpSpPr>
      <p:sp>
        <p:nvSpPr>
          <p:cNvPr id="151" name="Google Shape;151;p31"/>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P1" showMasterSp="0">
  <p:cSld name="WP1">
    <p:spTree>
      <p:nvGrpSpPr>
        <p:cNvPr id="22" name="Shape 22"/>
        <p:cNvGrpSpPr/>
        <p:nvPr/>
      </p:nvGrpSpPr>
      <p:grpSpPr>
        <a:xfrm>
          <a:off x="0" y="0"/>
          <a:ext cx="0" cy="0"/>
          <a:chOff x="0" y="0"/>
          <a:chExt cx="0" cy="0"/>
        </a:xfrm>
      </p:grpSpPr>
      <p:sp>
        <p:nvSpPr>
          <p:cNvPr id="23" name="Google Shape;23;p4"/>
          <p:cNvSpPr/>
          <p:nvPr/>
        </p:nvSpPr>
        <p:spPr>
          <a:xfrm>
            <a:off x="1209673" y="2040730"/>
            <a:ext cx="9512640" cy="162"/>
          </a:xfrm>
          <a:custGeom>
            <a:rect b="b" l="l" r="r" t="t"/>
            <a:pathLst>
              <a:path extrusionOk="0" h="21600" w="21600">
                <a:moveTo>
                  <a:pt x="0" y="0"/>
                </a:moveTo>
                <a:lnTo>
                  <a:pt x="21600" y="0"/>
                </a:lnTo>
                <a:lnTo>
                  <a:pt x="21600" y="21600"/>
                </a:lnTo>
                <a:lnTo>
                  <a:pt x="0" y="21600"/>
                </a:lnTo>
                <a:close/>
              </a:path>
            </a:pathLst>
          </a:custGeom>
          <a:noFill/>
          <a:ln cap="flat" cmpd="sng" w="9525">
            <a:solidFill>
              <a:srgbClr val="9A9A9A"/>
            </a:solidFill>
            <a:prstDash val="solid"/>
            <a:miter lim="400000"/>
            <a:headEnd len="sm" w="sm" type="none"/>
            <a:tailEnd len="sm" w="sm" type="none"/>
          </a:ln>
        </p:spPr>
        <p:txBody>
          <a:bodyPr anchorCtr="0" anchor="ctr" bIns="46525" lIns="46525" spcFirstLastPara="1" rIns="46525" wrap="square" tIns="46525">
            <a:noAutofit/>
          </a:bodyPr>
          <a:lstStyle/>
          <a:p>
            <a:pPr indent="0" lvl="0" marL="0" marR="0" rtl="0" algn="l">
              <a:lnSpc>
                <a:spcPct val="100000"/>
              </a:lnSpc>
              <a:spcBef>
                <a:spcPts val="0"/>
              </a:spcBef>
              <a:spcAft>
                <a:spcPts val="0"/>
              </a:spcAft>
              <a:buClr>
                <a:srgbClr val="000000"/>
              </a:buClr>
              <a:buSzPts val="6200"/>
              <a:buFont typeface="Arial"/>
              <a:buNone/>
            </a:pPr>
            <a:r>
              <a:t/>
            </a:r>
            <a:endParaRPr b="0" i="0" sz="6200" u="none" cap="none" strike="noStrike">
              <a:solidFill>
                <a:srgbClr val="000000"/>
              </a:solidFill>
              <a:latin typeface="Helvetica Neue Light"/>
              <a:ea typeface="Helvetica Neue Light"/>
              <a:cs typeface="Helvetica Neue Light"/>
              <a:sym typeface="Helvetica Neue Light"/>
            </a:endParaRPr>
          </a:p>
        </p:txBody>
      </p:sp>
      <p:sp>
        <p:nvSpPr>
          <p:cNvPr id="24" name="Google Shape;24;p4"/>
          <p:cNvSpPr txBox="1"/>
          <p:nvPr>
            <p:ph type="title"/>
          </p:nvPr>
        </p:nvSpPr>
        <p:spPr>
          <a:xfrm>
            <a:off x="1203480" y="531018"/>
            <a:ext cx="22002299" cy="1476600"/>
          </a:xfrm>
          <a:prstGeom prst="rect">
            <a:avLst/>
          </a:prstGeom>
          <a:noFill/>
          <a:ln>
            <a:noFill/>
          </a:ln>
        </p:spPr>
        <p:txBody>
          <a:bodyPr anchorCtr="0" anchor="b" bIns="157125" lIns="157125" spcFirstLastPara="1" rIns="157125" wrap="square" tIns="157125">
            <a:noAutofit/>
          </a:bodyPr>
          <a:lstStyle>
            <a:lvl1pPr lvl="0" marR="0" algn="l">
              <a:lnSpc>
                <a:spcPct val="100000"/>
              </a:lnSpc>
              <a:spcBef>
                <a:spcPts val="0"/>
              </a:spcBef>
              <a:spcAft>
                <a:spcPts val="0"/>
              </a:spcAft>
              <a:buSzPts val="2400"/>
              <a:buNone/>
              <a:defRPr b="0" i="0" sz="6900" u="none" cap="none" strike="noStrike">
                <a:solidFill>
                  <a:srgbClr val="3F3F3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9pPr>
          </a:lstStyle>
          <a:p/>
        </p:txBody>
      </p:sp>
      <p:sp>
        <p:nvSpPr>
          <p:cNvPr id="25" name="Google Shape;25;p4"/>
          <p:cNvSpPr txBox="1"/>
          <p:nvPr>
            <p:ph idx="1" type="body"/>
          </p:nvPr>
        </p:nvSpPr>
        <p:spPr>
          <a:xfrm>
            <a:off x="1202531" y="2571749"/>
            <a:ext cx="12736801" cy="10043700"/>
          </a:xfrm>
          <a:prstGeom prst="rect">
            <a:avLst/>
          </a:prstGeom>
          <a:noFill/>
          <a:ln>
            <a:noFill/>
          </a:ln>
        </p:spPr>
        <p:txBody>
          <a:bodyPr anchorCtr="0" anchor="t" bIns="157125" lIns="157125" spcFirstLastPara="1" rIns="157125" wrap="square" tIns="157125">
            <a:noAutofit/>
          </a:bodyPr>
          <a:lstStyle>
            <a:lvl1pPr indent="-425450" lvl="0" marL="4572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1pPr>
            <a:lvl2pPr indent="-425450" lvl="1" marL="9144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2pPr>
            <a:lvl3pPr indent="-425450" lvl="2" marL="13716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3pPr>
            <a:lvl4pPr indent="-425450" lvl="3" marL="18288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4pPr>
            <a:lvl5pPr indent="-425450" lvl="4" marL="22860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5pPr>
            <a:lvl6pPr indent="-425450" lvl="5" marL="2743200" marR="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6pPr>
            <a:lvl7pPr indent="-425450" lvl="6" marL="3200400" marR="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7pPr>
            <a:lvl8pPr indent="-425450" lvl="7" marL="3657600" marR="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8pPr>
            <a:lvl9pPr indent="-425450" lvl="8" marL="4114800" marR="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9pPr>
          </a:lstStyle>
          <a:p/>
        </p:txBody>
      </p:sp>
      <p:pic>
        <p:nvPicPr>
          <p:cNvPr id="26" name="Google Shape;26;p4"/>
          <p:cNvPicPr preferRelativeResize="0"/>
          <p:nvPr/>
        </p:nvPicPr>
        <p:blipFill rotWithShape="1">
          <a:blip r:embed="rId2">
            <a:alphaModFix/>
          </a:blip>
          <a:srcRect b="0" l="0" r="0" t="0"/>
          <a:stretch/>
        </p:blipFill>
        <p:spPr>
          <a:xfrm>
            <a:off x="20774191" y="622311"/>
            <a:ext cx="1542595" cy="129379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27" name="Shape 27"/>
        <p:cNvGrpSpPr/>
        <p:nvPr/>
      </p:nvGrpSpPr>
      <p:grpSpPr>
        <a:xfrm>
          <a:off x="0" y="0"/>
          <a:ext cx="0" cy="0"/>
          <a:chOff x="0" y="0"/>
          <a:chExt cx="0" cy="0"/>
        </a:xfrm>
      </p:grpSpPr>
      <p:sp>
        <p:nvSpPr>
          <p:cNvPr id="28" name="Google Shape;28;p5"/>
          <p:cNvSpPr txBox="1"/>
          <p:nvPr/>
        </p:nvSpPr>
        <p:spPr>
          <a:xfrm flipH="1" rot="10800000">
            <a:off x="0" y="0"/>
            <a:ext cx="24384001" cy="12522400"/>
          </a:xfrm>
          <a:prstGeom prst="rect">
            <a:avLst/>
          </a:prstGeom>
          <a:solidFill>
            <a:schemeClr val="accent4"/>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29" name="Google Shape;29;p5"/>
          <p:cNvSpPr/>
          <p:nvPr/>
        </p:nvSpPr>
        <p:spPr>
          <a:xfrm flipH="1" rot="10800000">
            <a:off x="0" y="12327267"/>
            <a:ext cx="24384001" cy="197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30" name="Google Shape;30;p5"/>
          <p:cNvSpPr txBox="1"/>
          <p:nvPr>
            <p:ph idx="1" type="body"/>
          </p:nvPr>
        </p:nvSpPr>
        <p:spPr>
          <a:xfrm>
            <a:off x="152400" y="12524867"/>
            <a:ext cx="22352001" cy="1191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3200">
                <a:solidFill>
                  <a:schemeClr val="lt1"/>
                </a:solidFill>
              </a:defRPr>
            </a:lvl1pPr>
            <a:lvl2pPr indent="-425450" lvl="1" marL="914400" algn="l">
              <a:lnSpc>
                <a:spcPct val="100000"/>
              </a:lnSpc>
              <a:spcBef>
                <a:spcPts val="2600"/>
              </a:spcBef>
              <a:spcAft>
                <a:spcPts val="0"/>
              </a:spcAft>
              <a:buSzPts val="3100"/>
              <a:buChar char="•"/>
              <a:defRPr/>
            </a:lvl2pPr>
            <a:lvl3pPr indent="-425450" lvl="2" marL="1371600" algn="l">
              <a:lnSpc>
                <a:spcPct val="100000"/>
              </a:lnSpc>
              <a:spcBef>
                <a:spcPts val="2600"/>
              </a:spcBef>
              <a:spcAft>
                <a:spcPts val="0"/>
              </a:spcAft>
              <a:buSzPts val="3100"/>
              <a:buChar char="•"/>
              <a:defRPr/>
            </a:lvl3pPr>
            <a:lvl4pPr indent="-425450" lvl="3" marL="1828800" algn="l">
              <a:lnSpc>
                <a:spcPct val="100000"/>
              </a:lnSpc>
              <a:spcBef>
                <a:spcPts val="2600"/>
              </a:spcBef>
              <a:spcAft>
                <a:spcPts val="0"/>
              </a:spcAft>
              <a:buSzPts val="3100"/>
              <a:buChar char="•"/>
              <a:defRPr/>
            </a:lvl4pPr>
            <a:lvl5pPr indent="-425450" lvl="4" marL="2286000" algn="l">
              <a:lnSpc>
                <a:spcPct val="100000"/>
              </a:lnSpc>
              <a:spcBef>
                <a:spcPts val="2600"/>
              </a:spcBef>
              <a:spcAft>
                <a:spcPts val="0"/>
              </a:spcAft>
              <a:buSzPts val="3100"/>
              <a:buChar char="•"/>
              <a:defRPr/>
            </a:lvl5pPr>
            <a:lvl6pPr indent="-425450" lvl="5" marL="2743200" algn="l">
              <a:lnSpc>
                <a:spcPct val="100000"/>
              </a:lnSpc>
              <a:spcBef>
                <a:spcPts val="7200"/>
              </a:spcBef>
              <a:spcAft>
                <a:spcPts val="0"/>
              </a:spcAft>
              <a:buSzPts val="3100"/>
              <a:buChar char="•"/>
              <a:defRPr/>
            </a:lvl6pPr>
            <a:lvl7pPr indent="-425450" lvl="6" marL="3200400" algn="l">
              <a:lnSpc>
                <a:spcPct val="100000"/>
              </a:lnSpc>
              <a:spcBef>
                <a:spcPts val="7200"/>
              </a:spcBef>
              <a:spcAft>
                <a:spcPts val="0"/>
              </a:spcAft>
              <a:buSzPts val="3100"/>
              <a:buChar char="•"/>
              <a:defRPr/>
            </a:lvl7pPr>
            <a:lvl8pPr indent="-425450" lvl="7" marL="3657600" algn="l">
              <a:lnSpc>
                <a:spcPct val="100000"/>
              </a:lnSpc>
              <a:spcBef>
                <a:spcPts val="7200"/>
              </a:spcBef>
              <a:spcAft>
                <a:spcPts val="0"/>
              </a:spcAft>
              <a:buSzPts val="3100"/>
              <a:buChar char="•"/>
              <a:defRPr/>
            </a:lvl8pPr>
            <a:lvl9pPr indent="-425450" lvl="8" marL="4114800" algn="l">
              <a:lnSpc>
                <a:spcPct val="100000"/>
              </a:lnSpc>
              <a:spcBef>
                <a:spcPts val="7200"/>
              </a:spcBef>
              <a:spcAft>
                <a:spcPts val="0"/>
              </a:spcAft>
              <a:buSzPts val="3100"/>
              <a:buChar char="•"/>
              <a:defRPr/>
            </a:lvl9pPr>
          </a:lstStyle>
          <a:p/>
        </p:txBody>
      </p:sp>
      <p:sp>
        <p:nvSpPr>
          <p:cNvPr id="31" name="Google Shape;31;p5"/>
          <p:cNvSpPr txBox="1"/>
          <p:nvPr>
            <p:ph idx="12" type="sldNum"/>
          </p:nvPr>
        </p:nvSpPr>
        <p:spPr>
          <a:xfrm>
            <a:off x="22729444" y="12521661"/>
            <a:ext cx="1463200" cy="1049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Inhalt" type="obj">
  <p:cSld name="OBJECT">
    <p:spTree>
      <p:nvGrpSpPr>
        <p:cNvPr id="36" name="Shape 36"/>
        <p:cNvGrpSpPr/>
        <p:nvPr/>
      </p:nvGrpSpPr>
      <p:grpSpPr>
        <a:xfrm>
          <a:off x="0" y="0"/>
          <a:ext cx="0" cy="0"/>
          <a:chOff x="0" y="0"/>
          <a:chExt cx="0" cy="0"/>
        </a:xfrm>
      </p:grpSpPr>
      <p:sp>
        <p:nvSpPr>
          <p:cNvPr id="37" name="Google Shape;37;p7"/>
          <p:cNvSpPr txBox="1"/>
          <p:nvPr>
            <p:ph type="title"/>
          </p:nvPr>
        </p:nvSpPr>
        <p:spPr>
          <a:xfrm>
            <a:off x="1066803" y="469900"/>
            <a:ext cx="22237701" cy="1968500"/>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SzPts val="1400"/>
              <a:buNone/>
              <a:defRPr b="0" i="0" sz="5700" u="none" cap="none" strike="noStrike">
                <a:solidFill>
                  <a:srgbClr val="7F7F7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9pPr>
          </a:lstStyle>
          <a:p/>
        </p:txBody>
      </p:sp>
      <p:sp>
        <p:nvSpPr>
          <p:cNvPr id="38" name="Google Shape;38;p7"/>
          <p:cNvSpPr txBox="1"/>
          <p:nvPr>
            <p:ph idx="1" type="body"/>
          </p:nvPr>
        </p:nvSpPr>
        <p:spPr>
          <a:xfrm>
            <a:off x="1066803" y="3124200"/>
            <a:ext cx="22237701" cy="9372600"/>
          </a:xfrm>
          <a:prstGeom prst="rect">
            <a:avLst/>
          </a:prstGeom>
          <a:noFill/>
          <a:ln>
            <a:noFill/>
          </a:ln>
        </p:spPr>
        <p:txBody>
          <a:bodyPr anchorCtr="0" anchor="t" bIns="0" lIns="0" spcFirstLastPara="1" rIns="0" wrap="square" tIns="0">
            <a:noAutofit/>
          </a:bodyPr>
          <a:lstStyle>
            <a:lvl1pPr indent="-466725" lvl="0" marL="457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1pPr>
            <a:lvl2pPr indent="-466725" lvl="1" marL="914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2pPr>
            <a:lvl3pPr indent="-466725" lvl="2" marL="1371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3pPr>
            <a:lvl4pPr indent="-466725" lvl="3" marL="1828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4pPr>
            <a:lvl5pPr indent="-466725" lvl="4" marL="22860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5pPr>
            <a:lvl6pPr indent="-466725" lvl="5" marL="2743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
        <p:nvSpPr>
          <p:cNvPr id="39" name="Google Shape;39;p7"/>
          <p:cNvSpPr txBox="1"/>
          <p:nvPr>
            <p:ph idx="11" type="ftr"/>
          </p:nvPr>
        </p:nvSpPr>
        <p:spPr>
          <a:xfrm>
            <a:off x="2284742" y="1366900"/>
            <a:ext cx="19294853" cy="990748"/>
          </a:xfrm>
          <a:prstGeom prst="rect">
            <a:avLst/>
          </a:prstGeom>
          <a:noFill/>
          <a:ln>
            <a:noFill/>
          </a:ln>
        </p:spPr>
        <p:txBody>
          <a:bodyPr anchorCtr="0" anchor="t" bIns="115150" lIns="230300" spcFirstLastPara="1" rIns="230300" wrap="square" tIns="115150">
            <a:noAutofit/>
          </a:bodyPr>
          <a:lstStyle>
            <a:lvl1pPr lvl="0"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1400"/>
              <a:buFont typeface="Arial"/>
              <a:buNone/>
              <a:defRPr b="0" i="0" sz="5000" u="none" cap="none" strike="noStrike">
                <a:solidFill>
                  <a:srgbClr val="000000"/>
                </a:solidFill>
                <a:latin typeface="Helvetica Neue Light"/>
                <a:ea typeface="Helvetica Neue Light"/>
                <a:cs typeface="Helvetica Neue Light"/>
                <a:sym typeface="Helvetica Neue Light"/>
              </a:defRPr>
            </a:lvl9pPr>
          </a:lstStyle>
          <a:p/>
        </p:txBody>
      </p:sp>
      <p:sp>
        <p:nvSpPr>
          <p:cNvPr id="40" name="Google Shape;40;p7"/>
          <p:cNvSpPr txBox="1"/>
          <p:nvPr>
            <p:ph idx="12" type="sldNum"/>
          </p:nvPr>
        </p:nvSpPr>
        <p:spPr>
          <a:xfrm>
            <a:off x="18282403" y="12490167"/>
            <a:ext cx="5689451" cy="953806"/>
          </a:xfrm>
          <a:prstGeom prst="rect">
            <a:avLst/>
          </a:prstGeom>
          <a:noFill/>
          <a:ln>
            <a:noFill/>
          </a:ln>
        </p:spPr>
        <p:txBody>
          <a:bodyPr anchorCtr="0" anchor="t" bIns="115150" lIns="230300" spcFirstLastPara="1" rIns="230300" wrap="square" tIns="115150">
            <a:noAutofit/>
          </a:bodyPr>
          <a:lstStyle>
            <a:lvl1pPr indent="0" lvl="0"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1pPr>
            <a:lvl2pPr indent="0" lvl="1"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2pPr>
            <a:lvl3pPr indent="0" lvl="2"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3pPr>
            <a:lvl4pPr indent="0" lvl="3"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4pPr>
            <a:lvl5pPr indent="0" lvl="4"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5pPr>
            <a:lvl6pPr indent="0" lvl="5"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6pPr>
            <a:lvl7pPr indent="0" lvl="6"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7pPr>
            <a:lvl8pPr indent="0" lvl="7"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8pPr>
            <a:lvl9pPr indent="0" lvl="8" marL="0" marR="0" rtl="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41" name="Shape 41"/>
        <p:cNvGrpSpPr/>
        <p:nvPr/>
      </p:nvGrpSpPr>
      <p:grpSpPr>
        <a:xfrm>
          <a:off x="0" y="0"/>
          <a:ext cx="0" cy="0"/>
          <a:chOff x="0" y="0"/>
          <a:chExt cx="0" cy="0"/>
        </a:xfrm>
      </p:grpSpPr>
      <p:sp>
        <p:nvSpPr>
          <p:cNvPr id="42" name="Google Shape;42;p8"/>
          <p:cNvSpPr txBox="1"/>
          <p:nvPr>
            <p:ph type="title"/>
          </p:nvPr>
        </p:nvSpPr>
        <p:spPr>
          <a:xfrm>
            <a:off x="1066800" y="469900"/>
            <a:ext cx="22237701" cy="1968500"/>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9pPr>
          </a:lstStyle>
          <a:p/>
        </p:txBody>
      </p:sp>
      <p:sp>
        <p:nvSpPr>
          <p:cNvPr id="43" name="Google Shape;43;p8"/>
          <p:cNvSpPr txBox="1"/>
          <p:nvPr>
            <p:ph idx="1" type="body"/>
          </p:nvPr>
        </p:nvSpPr>
        <p:spPr>
          <a:xfrm>
            <a:off x="1066800" y="3124200"/>
            <a:ext cx="22237701" cy="9372600"/>
          </a:xfrm>
          <a:prstGeom prst="rect">
            <a:avLst/>
          </a:prstGeom>
          <a:noFill/>
          <a:ln>
            <a:noFill/>
          </a:ln>
        </p:spPr>
        <p:txBody>
          <a:bodyPr anchorCtr="0" anchor="t" bIns="0" lIns="0" spcFirstLastPara="1" rIns="0" wrap="square" tIns="0">
            <a:noAutofit/>
          </a:bodyPr>
          <a:lstStyle>
            <a:lvl1pPr indent="-466725" lvl="0" marL="457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1pPr>
            <a:lvl2pPr indent="-466725" lvl="1" marL="914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2pPr>
            <a:lvl3pPr indent="-466725" lvl="2" marL="1371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3pPr>
            <a:lvl4pPr indent="-466725" lvl="3" marL="1828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4pPr>
            <a:lvl5pPr indent="-466725" lvl="4" marL="22860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5pPr>
            <a:lvl6pPr indent="-466725" lvl="5" marL="2743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type="tx">
  <p:cSld name="TITLE_AND_BODY">
    <p:spTree>
      <p:nvGrpSpPr>
        <p:cNvPr id="44" name="Shape 44"/>
        <p:cNvGrpSpPr/>
        <p:nvPr/>
      </p:nvGrpSpPr>
      <p:grpSpPr>
        <a:xfrm>
          <a:off x="0" y="0"/>
          <a:ext cx="0" cy="0"/>
          <a:chOff x="0" y="0"/>
          <a:chExt cx="0" cy="0"/>
        </a:xfrm>
      </p:grpSpPr>
      <p:sp>
        <p:nvSpPr>
          <p:cNvPr id="45" name="Google Shape;45;p9"/>
          <p:cNvSpPr/>
          <p:nvPr/>
        </p:nvSpPr>
        <p:spPr>
          <a:xfrm rot="5400000">
            <a:off x="13147590" y="12214316"/>
            <a:ext cx="2000430" cy="0"/>
          </a:xfrm>
          <a:custGeom>
            <a:rect b="b" l="l" r="r" t="t"/>
            <a:pathLst>
              <a:path extrusionOk="0" h="120000" w="21600">
                <a:moveTo>
                  <a:pt x="0" y="0"/>
                </a:moveTo>
                <a:lnTo>
                  <a:pt x="21600" y="0"/>
                </a:lnTo>
                <a:lnTo>
                  <a:pt x="21600" y="0"/>
                </a:lnTo>
                <a:lnTo>
                  <a:pt x="0" y="0"/>
                </a:lnTo>
                <a:close/>
              </a:path>
            </a:pathLst>
          </a:custGeom>
          <a:noFill/>
          <a:ln cap="flat" cmpd="sng" w="12700">
            <a:solidFill>
              <a:srgbClr val="9A9A9A"/>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Light"/>
              <a:ea typeface="Helvetica Neue Light"/>
              <a:cs typeface="Helvetica Neue Light"/>
              <a:sym typeface="Helvetica Neue Light"/>
            </a:endParaRPr>
          </a:p>
        </p:txBody>
      </p:sp>
      <p:sp>
        <p:nvSpPr>
          <p:cNvPr id="46" name="Google Shape;46;p9"/>
          <p:cNvSpPr txBox="1"/>
          <p:nvPr>
            <p:ph type="title"/>
          </p:nvPr>
        </p:nvSpPr>
        <p:spPr>
          <a:xfrm>
            <a:off x="2641600" y="10947400"/>
            <a:ext cx="10858501" cy="2387600"/>
          </a:xfrm>
          <a:prstGeom prst="rect">
            <a:avLst/>
          </a:prstGeom>
          <a:noFill/>
          <a:ln>
            <a:noFill/>
          </a:ln>
        </p:spPr>
        <p:txBody>
          <a:bodyPr anchorCtr="0" anchor="ctr" bIns="0" lIns="0" spcFirstLastPara="1" rIns="0" wrap="square" tIns="0">
            <a:noAutofit/>
          </a:bodyPr>
          <a:lstStyle>
            <a:lvl1pPr lvl="0" marR="0" algn="r">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9pPr>
          </a:lstStyle>
          <a:p/>
        </p:txBody>
      </p:sp>
      <p:sp>
        <p:nvSpPr>
          <p:cNvPr id="47" name="Google Shape;47;p9"/>
          <p:cNvSpPr txBox="1"/>
          <p:nvPr>
            <p:ph idx="1" type="body"/>
          </p:nvPr>
        </p:nvSpPr>
        <p:spPr>
          <a:xfrm>
            <a:off x="14719298" y="11938000"/>
            <a:ext cx="9283701" cy="7112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1pPr>
            <a:lvl2pPr indent="-228600" lvl="1" marL="9144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2pPr>
            <a:lvl3pPr indent="-228600" lvl="2" marL="13716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3pPr>
            <a:lvl4pPr indent="-228600" lvl="3" marL="18288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4pPr>
            <a:lvl5pPr indent="-228600" lvl="4" marL="2286000" marR="0" algn="l">
              <a:lnSpc>
                <a:spcPct val="100000"/>
              </a:lnSpc>
              <a:spcBef>
                <a:spcPts val="0"/>
              </a:spcBef>
              <a:spcAft>
                <a:spcPts val="0"/>
              </a:spcAft>
              <a:buClr>
                <a:srgbClr val="747474"/>
              </a:buClr>
              <a:buSzPts val="3600"/>
              <a:buFont typeface="Helvetica Neue"/>
              <a:buNone/>
              <a:defRPr b="0" i="0" sz="3600" u="none" cap="none" strike="noStrike">
                <a:solidFill>
                  <a:srgbClr val="747474"/>
                </a:solidFill>
                <a:latin typeface="Helvetica Neue"/>
                <a:ea typeface="Helvetica Neue"/>
                <a:cs typeface="Helvetica Neue"/>
                <a:sym typeface="Helvetica Neue"/>
              </a:defRPr>
            </a:lvl5pPr>
            <a:lvl6pPr indent="-466725" lvl="5" marL="2743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48" name="Shape 48"/>
        <p:cNvGrpSpPr/>
        <p:nvPr/>
      </p:nvGrpSpPr>
      <p:grpSpPr>
        <a:xfrm>
          <a:off x="0" y="0"/>
          <a:ext cx="0" cy="0"/>
          <a:chOff x="0" y="0"/>
          <a:chExt cx="0" cy="0"/>
        </a:xfrm>
      </p:grpSpPr>
      <p:sp>
        <p:nvSpPr>
          <p:cNvPr id="49" name="Google Shape;49;p10"/>
          <p:cNvSpPr txBox="1"/>
          <p:nvPr>
            <p:ph type="title"/>
          </p:nvPr>
        </p:nvSpPr>
        <p:spPr>
          <a:xfrm>
            <a:off x="1066800" y="4622800"/>
            <a:ext cx="22237701" cy="44704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1400"/>
              <a:buNone/>
              <a:defRPr b="0" i="0" sz="5700" u="none" cap="none" strike="noStrike">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50" name="Shape 50"/>
        <p:cNvGrpSpPr/>
        <p:nvPr/>
      </p:nvGrpSpPr>
      <p:grpSpPr>
        <a:xfrm>
          <a:off x="0" y="0"/>
          <a:ext cx="0" cy="0"/>
          <a:chOff x="0" y="0"/>
          <a:chExt cx="0" cy="0"/>
        </a:xfrm>
      </p:grpSpPr>
      <p:sp>
        <p:nvSpPr>
          <p:cNvPr id="51" name="Google Shape;51;p11"/>
          <p:cNvSpPr txBox="1"/>
          <p:nvPr>
            <p:ph idx="1" type="body"/>
          </p:nvPr>
        </p:nvSpPr>
        <p:spPr>
          <a:xfrm>
            <a:off x="1663701" y="1244600"/>
            <a:ext cx="21031199" cy="11201400"/>
          </a:xfrm>
          <a:prstGeom prst="rect">
            <a:avLst/>
          </a:prstGeom>
          <a:noFill/>
          <a:ln>
            <a:noFill/>
          </a:ln>
        </p:spPr>
        <p:txBody>
          <a:bodyPr anchorCtr="0" anchor="t" bIns="0" lIns="0" spcFirstLastPara="1" rIns="0" wrap="square" tIns="0">
            <a:noAutofit/>
          </a:bodyPr>
          <a:lstStyle>
            <a:lvl1pPr indent="-466725" lvl="0" marL="457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1pPr>
            <a:lvl2pPr indent="-466725" lvl="1" marL="914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2pPr>
            <a:lvl3pPr indent="-466725" lvl="2" marL="1371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3pPr>
            <a:lvl4pPr indent="-466725" lvl="3" marL="1828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4pPr>
            <a:lvl5pPr indent="-466725" lvl="4" marL="22860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5pPr>
            <a:lvl6pPr indent="-466725" lvl="5" marL="27432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theme" Target="../theme/theme4.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theme" Target="../theme/theme3.xml"/><Relationship Id="rId10" Type="http://schemas.openxmlformats.org/officeDocument/2006/relationships/slideLayout" Target="../slideLayouts/slideLayout27.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1209673" y="2040730"/>
            <a:ext cx="9512640" cy="162"/>
          </a:xfrm>
          <a:custGeom>
            <a:rect b="b" l="l" r="r" t="t"/>
            <a:pathLst>
              <a:path extrusionOk="0" h="21600" w="21600">
                <a:moveTo>
                  <a:pt x="0" y="0"/>
                </a:moveTo>
                <a:lnTo>
                  <a:pt x="21600" y="0"/>
                </a:lnTo>
                <a:lnTo>
                  <a:pt x="21600" y="21600"/>
                </a:lnTo>
                <a:lnTo>
                  <a:pt x="0" y="21600"/>
                </a:lnTo>
                <a:close/>
              </a:path>
            </a:pathLst>
          </a:custGeom>
          <a:noFill/>
          <a:ln cap="flat" cmpd="sng" w="9525">
            <a:solidFill>
              <a:srgbClr val="9A9A9A"/>
            </a:solidFill>
            <a:prstDash val="solid"/>
            <a:miter lim="400000"/>
            <a:headEnd len="sm" w="sm" type="none"/>
            <a:tailEnd len="sm" w="sm" type="none"/>
          </a:ln>
        </p:spPr>
        <p:txBody>
          <a:bodyPr anchorCtr="0" anchor="ctr" bIns="46525" lIns="46525" spcFirstLastPara="1" rIns="46525" wrap="square" tIns="46525">
            <a:noAutofit/>
          </a:bodyPr>
          <a:lstStyle/>
          <a:p>
            <a:pPr indent="0" lvl="0" marL="0" marR="0" rtl="0" algn="l">
              <a:lnSpc>
                <a:spcPct val="100000"/>
              </a:lnSpc>
              <a:spcBef>
                <a:spcPts val="0"/>
              </a:spcBef>
              <a:spcAft>
                <a:spcPts val="0"/>
              </a:spcAft>
              <a:buClr>
                <a:srgbClr val="000000"/>
              </a:buClr>
              <a:buSzPts val="6200"/>
              <a:buFont typeface="Arial"/>
              <a:buNone/>
            </a:pPr>
            <a:r>
              <a:t/>
            </a:r>
            <a:endParaRPr b="0" i="0" sz="6200" u="none" cap="none" strike="noStrike">
              <a:solidFill>
                <a:srgbClr val="000000"/>
              </a:solidFill>
              <a:latin typeface="Helvetica Neue Light"/>
              <a:ea typeface="Helvetica Neue Light"/>
              <a:cs typeface="Helvetica Neue Light"/>
              <a:sym typeface="Helvetica Neue Light"/>
            </a:endParaRPr>
          </a:p>
        </p:txBody>
      </p:sp>
      <p:sp>
        <p:nvSpPr>
          <p:cNvPr id="7" name="Google Shape;7;p1"/>
          <p:cNvSpPr txBox="1"/>
          <p:nvPr>
            <p:ph type="title"/>
          </p:nvPr>
        </p:nvSpPr>
        <p:spPr>
          <a:xfrm>
            <a:off x="1203480" y="531018"/>
            <a:ext cx="22002299" cy="1476600"/>
          </a:xfrm>
          <a:prstGeom prst="rect">
            <a:avLst/>
          </a:prstGeom>
          <a:noFill/>
          <a:ln>
            <a:noFill/>
          </a:ln>
        </p:spPr>
        <p:txBody>
          <a:bodyPr anchorCtr="0" anchor="b" bIns="157125" lIns="157125" spcFirstLastPara="1" rIns="157125" wrap="square" tIns="157125">
            <a:noAutofit/>
          </a:bodyPr>
          <a:lstStyle>
            <a:lvl1pPr lvl="0" marR="0" rtl="0" algn="l">
              <a:lnSpc>
                <a:spcPct val="100000"/>
              </a:lnSpc>
              <a:spcBef>
                <a:spcPts val="0"/>
              </a:spcBef>
              <a:spcAft>
                <a:spcPts val="0"/>
              </a:spcAft>
              <a:buClr>
                <a:srgbClr val="000000"/>
              </a:buClr>
              <a:buSzPts val="2400"/>
              <a:buFont typeface="Arial"/>
              <a:buNone/>
              <a:defRPr b="0" i="0" sz="6900" u="none" cap="none" strike="noStrike">
                <a:solidFill>
                  <a:srgbClr val="3F3F3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9pPr>
          </a:lstStyle>
          <a:p/>
        </p:txBody>
      </p:sp>
      <p:sp>
        <p:nvSpPr>
          <p:cNvPr id="8" name="Google Shape;8;p1"/>
          <p:cNvSpPr txBox="1"/>
          <p:nvPr>
            <p:ph idx="1" type="body"/>
          </p:nvPr>
        </p:nvSpPr>
        <p:spPr>
          <a:xfrm>
            <a:off x="1019173" y="2432446"/>
            <a:ext cx="11215800" cy="9833400"/>
          </a:xfrm>
          <a:prstGeom prst="rect">
            <a:avLst/>
          </a:prstGeom>
          <a:noFill/>
          <a:ln>
            <a:noFill/>
          </a:ln>
        </p:spPr>
        <p:txBody>
          <a:bodyPr anchorCtr="0" anchor="t" bIns="157125" lIns="157125" spcFirstLastPara="1" rIns="157125" wrap="square" tIns="157125">
            <a:noAutofit/>
          </a:bodyPr>
          <a:lstStyle>
            <a:lvl1pPr indent="-425450" lvl="0" marL="4572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1pPr>
            <a:lvl2pPr indent="-425450" lvl="1" marL="9144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2pPr>
            <a:lvl3pPr indent="-425450" lvl="2" marL="13716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3pPr>
            <a:lvl4pPr indent="-425450" lvl="3" marL="18288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4pPr>
            <a:lvl5pPr indent="-425450" lvl="4" marL="22860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5pPr>
            <a:lvl6pPr indent="-425450" lvl="5" marL="2743200" marR="0" rtl="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6pPr>
            <a:lvl7pPr indent="-425450" lvl="6" marL="3200400" marR="0" rtl="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7pPr>
            <a:lvl8pPr indent="-425450" lvl="7" marL="3657600" marR="0" rtl="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8pPr>
            <a:lvl9pPr indent="-425450" lvl="8" marL="4114800" marR="0" rtl="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9pPr>
          </a:lstStyle>
          <a:p/>
        </p:txBody>
      </p:sp>
      <p:pic>
        <p:nvPicPr>
          <p:cNvPr id="9" name="Google Shape;9;p1"/>
          <p:cNvPicPr preferRelativeResize="0"/>
          <p:nvPr/>
        </p:nvPicPr>
        <p:blipFill rotWithShape="1">
          <a:blip r:embed="rId1">
            <a:alphaModFix/>
          </a:blip>
          <a:srcRect b="0" l="0" r="0" t="0"/>
          <a:stretch/>
        </p:blipFill>
        <p:spPr>
          <a:xfrm>
            <a:off x="20826483" y="622311"/>
            <a:ext cx="1542595" cy="129379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 name="Shape 32"/>
        <p:cNvGrpSpPr/>
        <p:nvPr/>
      </p:nvGrpSpPr>
      <p:grpSpPr>
        <a:xfrm>
          <a:off x="0" y="0"/>
          <a:ext cx="0" cy="0"/>
          <a:chOff x="0" y="0"/>
          <a:chExt cx="0" cy="0"/>
        </a:xfrm>
      </p:grpSpPr>
      <p:sp>
        <p:nvSpPr>
          <p:cNvPr id="33" name="Google Shape;33;p6"/>
          <p:cNvSpPr/>
          <p:nvPr/>
        </p:nvSpPr>
        <p:spPr>
          <a:xfrm>
            <a:off x="1066800" y="2768607"/>
            <a:ext cx="22252699" cy="182"/>
          </a:xfrm>
          <a:prstGeom prst="rect">
            <a:avLst/>
          </a:prstGeom>
          <a:noFill/>
          <a:ln cap="flat" cmpd="sng" w="12700">
            <a:solidFill>
              <a:srgbClr val="9A9A9A"/>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Helvetica Neue Light"/>
              <a:ea typeface="Helvetica Neue Light"/>
              <a:cs typeface="Helvetica Neue Light"/>
              <a:sym typeface="Helvetica Neue Light"/>
            </a:endParaRPr>
          </a:p>
        </p:txBody>
      </p:sp>
      <p:sp>
        <p:nvSpPr>
          <p:cNvPr id="34" name="Google Shape;34;p6"/>
          <p:cNvSpPr txBox="1"/>
          <p:nvPr>
            <p:ph type="title"/>
          </p:nvPr>
        </p:nvSpPr>
        <p:spPr>
          <a:xfrm>
            <a:off x="1066800" y="469900"/>
            <a:ext cx="22237701" cy="19685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9pPr>
          </a:lstStyle>
          <a:p/>
        </p:txBody>
      </p:sp>
      <p:sp>
        <p:nvSpPr>
          <p:cNvPr id="35" name="Google Shape;35;p6"/>
          <p:cNvSpPr txBox="1"/>
          <p:nvPr>
            <p:ph idx="1" type="body"/>
          </p:nvPr>
        </p:nvSpPr>
        <p:spPr>
          <a:xfrm>
            <a:off x="1066800" y="3124200"/>
            <a:ext cx="22237701" cy="9372600"/>
          </a:xfrm>
          <a:prstGeom prst="rect">
            <a:avLst/>
          </a:prstGeom>
          <a:noFill/>
          <a:ln>
            <a:noFill/>
          </a:ln>
        </p:spPr>
        <p:txBody>
          <a:bodyPr anchorCtr="0" anchor="t" bIns="0" lIns="0" spcFirstLastPara="1" rIns="0" wrap="square" tIns="0">
            <a:noAutofit/>
          </a:bodyPr>
          <a:lstStyle>
            <a:lvl1pPr indent="-466725" lvl="0" marL="4572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1pPr>
            <a:lvl2pPr indent="-466725" lvl="1" marL="9144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2pPr>
            <a:lvl3pPr indent="-466725" lvl="2" marL="13716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3pPr>
            <a:lvl4pPr indent="-466725" lvl="3" marL="18288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4pPr>
            <a:lvl5pPr indent="-466725" lvl="4" marL="22860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5pPr>
            <a:lvl6pPr indent="-466725" lvl="5" marL="27432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 name="Shape 62"/>
        <p:cNvGrpSpPr/>
        <p:nvPr/>
      </p:nvGrpSpPr>
      <p:grpSpPr>
        <a:xfrm>
          <a:off x="0" y="0"/>
          <a:ext cx="0" cy="0"/>
          <a:chOff x="0" y="0"/>
          <a:chExt cx="0" cy="0"/>
        </a:xfrm>
      </p:grpSpPr>
      <p:sp>
        <p:nvSpPr>
          <p:cNvPr id="63" name="Google Shape;63;p15"/>
          <p:cNvSpPr/>
          <p:nvPr/>
        </p:nvSpPr>
        <p:spPr>
          <a:xfrm>
            <a:off x="1066800" y="2768615"/>
            <a:ext cx="22252699" cy="182"/>
          </a:xfrm>
          <a:prstGeom prst="rect">
            <a:avLst/>
          </a:prstGeom>
          <a:noFill/>
          <a:ln cap="flat" cmpd="sng" w="12700">
            <a:solidFill>
              <a:srgbClr val="9A9A9A"/>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Helvetica Neue"/>
              <a:ea typeface="Helvetica Neue"/>
              <a:cs typeface="Helvetica Neue"/>
              <a:sym typeface="Helvetica Neue"/>
            </a:endParaRPr>
          </a:p>
        </p:txBody>
      </p:sp>
      <p:sp>
        <p:nvSpPr>
          <p:cNvPr id="64" name="Google Shape;64;p15"/>
          <p:cNvSpPr txBox="1"/>
          <p:nvPr>
            <p:ph type="title"/>
          </p:nvPr>
        </p:nvSpPr>
        <p:spPr>
          <a:xfrm>
            <a:off x="1066803" y="469900"/>
            <a:ext cx="22237701" cy="19685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57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5700" u="none" cap="none" strike="noStrike">
                <a:solidFill>
                  <a:srgbClr val="000000"/>
                </a:solidFill>
                <a:latin typeface="Helvetica Neue Light"/>
                <a:ea typeface="Helvetica Neue Light"/>
                <a:cs typeface="Helvetica Neue Light"/>
                <a:sym typeface="Helvetica Neue Light"/>
              </a:defRPr>
            </a:lvl9pPr>
          </a:lstStyle>
          <a:p/>
        </p:txBody>
      </p:sp>
      <p:sp>
        <p:nvSpPr>
          <p:cNvPr id="65" name="Google Shape;65;p15"/>
          <p:cNvSpPr txBox="1"/>
          <p:nvPr>
            <p:ph idx="1" type="body"/>
          </p:nvPr>
        </p:nvSpPr>
        <p:spPr>
          <a:xfrm>
            <a:off x="1066803" y="3124200"/>
            <a:ext cx="22237701" cy="9372600"/>
          </a:xfrm>
          <a:prstGeom prst="rect">
            <a:avLst/>
          </a:prstGeom>
          <a:noFill/>
          <a:ln>
            <a:noFill/>
          </a:ln>
        </p:spPr>
        <p:txBody>
          <a:bodyPr anchorCtr="0" anchor="t" bIns="0" lIns="0" spcFirstLastPara="1" rIns="0" wrap="square" tIns="0">
            <a:noAutofit/>
          </a:bodyPr>
          <a:lstStyle>
            <a:lvl1pPr indent="-466725" lvl="0" marL="4572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1pPr>
            <a:lvl2pPr indent="-466725" lvl="1" marL="9144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2pPr>
            <a:lvl3pPr indent="-466725" lvl="2" marL="13716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3pPr>
            <a:lvl4pPr indent="-466725" lvl="3" marL="18288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4pPr>
            <a:lvl5pPr indent="-466725" lvl="4" marL="22860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5pPr>
            <a:lvl6pPr indent="-466725" lvl="5" marL="27432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6pPr>
            <a:lvl7pPr indent="-466725" lvl="6" marL="32004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7pPr>
            <a:lvl8pPr indent="-466725" lvl="7" marL="36576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8pPr>
            <a:lvl9pPr indent="-466725" lvl="8" marL="4114800" marR="0" rtl="0" algn="l">
              <a:lnSpc>
                <a:spcPct val="100000"/>
              </a:lnSpc>
              <a:spcBef>
                <a:spcPts val="5900"/>
              </a:spcBef>
              <a:spcAft>
                <a:spcPts val="0"/>
              </a:spcAft>
              <a:buClr>
                <a:srgbClr val="747474"/>
              </a:buClr>
              <a:buSzPts val="3750"/>
              <a:buFont typeface="Helvetica Neue"/>
              <a:buChar char="•"/>
              <a:defRPr b="0" i="0" sz="5000" u="none" cap="none" strike="noStrike">
                <a:solidFill>
                  <a:srgbClr val="747474"/>
                </a:solidFill>
                <a:latin typeface="Helvetica Neue Light"/>
                <a:ea typeface="Helvetica Neue Light"/>
                <a:cs typeface="Helvetica Neue Light"/>
                <a:sym typeface="Helvetica Neue Light"/>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21"/>
          <p:cNvSpPr txBox="1"/>
          <p:nvPr>
            <p:ph type="title"/>
          </p:nvPr>
        </p:nvSpPr>
        <p:spPr>
          <a:xfrm>
            <a:off x="831200" y="1186733"/>
            <a:ext cx="22721601" cy="152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83" name="Google Shape;83;p21"/>
          <p:cNvSpPr txBox="1"/>
          <p:nvPr>
            <p:ph idx="1" type="body"/>
          </p:nvPr>
        </p:nvSpPr>
        <p:spPr>
          <a:xfrm>
            <a:off x="831200" y="3073267"/>
            <a:ext cx="22721601" cy="9110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4" name="Google Shape;84;p21"/>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jp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schema.datacite.org" TargetMode="External"/><Relationship Id="rId4" Type="http://schemas.openxmlformats.org/officeDocument/2006/relationships/image" Target="../media/image8.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mailto:info@datacite.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14599828" y="10869785"/>
            <a:ext cx="8751300" cy="2393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SzPts val="2400"/>
              <a:buNone/>
            </a:pPr>
            <a:r>
              <a:rPr lang="en-US" sz="5500"/>
              <a:t>05-11-2019</a:t>
            </a:r>
            <a:br>
              <a:rPr b="0" i="0" lang="en-US" sz="5500" u="none" cap="none" strike="noStrike">
                <a:solidFill>
                  <a:srgbClr val="3F3F3F"/>
                </a:solidFill>
                <a:latin typeface="Helvetica Neue Light"/>
                <a:ea typeface="Helvetica Neue Light"/>
                <a:cs typeface="Helvetica Neue Light"/>
                <a:sym typeface="Helvetica Neue Light"/>
              </a:rPr>
            </a:br>
            <a:endParaRPr b="0" i="0" sz="5500" u="none" cap="none" strike="noStrike">
              <a:solidFill>
                <a:srgbClr val="3F3F3F"/>
              </a:solidFill>
              <a:latin typeface="Helvetica Neue Light"/>
              <a:ea typeface="Helvetica Neue Light"/>
              <a:cs typeface="Helvetica Neue Light"/>
              <a:sym typeface="Helvetica Neue Light"/>
            </a:endParaRPr>
          </a:p>
        </p:txBody>
      </p:sp>
      <p:sp>
        <p:nvSpPr>
          <p:cNvPr id="157" name="Google Shape;157;p32"/>
          <p:cNvSpPr txBox="1"/>
          <p:nvPr/>
        </p:nvSpPr>
        <p:spPr>
          <a:xfrm>
            <a:off x="14353375" y="8320625"/>
            <a:ext cx="9662400" cy="2393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rgbClr val="3F3F3F"/>
                </a:solidFill>
                <a:latin typeface="Helvetica Neue Light"/>
                <a:ea typeface="Helvetica Neue Light"/>
                <a:cs typeface="Helvetica Neue Light"/>
                <a:sym typeface="Helvetica Neue Light"/>
              </a:rPr>
              <a:t>Helena Cousijn</a:t>
            </a:r>
            <a:endParaRPr b="0" i="0" sz="4800" u="none" cap="none" strike="noStrike">
              <a:solidFill>
                <a:srgbClr val="3F3F3F"/>
              </a:solidFill>
              <a:latin typeface="Helvetica Neue Light"/>
              <a:ea typeface="Helvetica Neue Light"/>
              <a:cs typeface="Helvetica Neue Light"/>
              <a:sym typeface="Helvetica Neue Light"/>
            </a:endParaRPr>
          </a:p>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rgbClr val="3F3F3F"/>
                </a:solidFill>
                <a:latin typeface="Helvetica Neue Light"/>
                <a:ea typeface="Helvetica Neue Light"/>
                <a:cs typeface="Helvetica Neue Light"/>
                <a:sym typeface="Helvetica Neue Light"/>
              </a:rPr>
              <a:t>Kristian Garza</a:t>
            </a:r>
            <a:endParaRPr b="0" i="0" sz="4800" u="none" cap="none" strike="noStrike">
              <a:solidFill>
                <a:srgbClr val="3F3F3F"/>
              </a:solidFill>
              <a:latin typeface="Helvetica Neue Light"/>
              <a:ea typeface="Helvetica Neue Light"/>
              <a:cs typeface="Helvetica Neue Light"/>
              <a:sym typeface="Helvetica Neue Light"/>
            </a:endParaRPr>
          </a:p>
        </p:txBody>
      </p:sp>
      <p:sp>
        <p:nvSpPr>
          <p:cNvPr id="158" name="Google Shape;158;p32"/>
          <p:cNvSpPr txBox="1"/>
          <p:nvPr/>
        </p:nvSpPr>
        <p:spPr>
          <a:xfrm>
            <a:off x="14862625" y="4856390"/>
            <a:ext cx="8643900" cy="2393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n-US" sz="7200" u="none" cap="none" strike="noStrike">
                <a:solidFill>
                  <a:srgbClr val="3F3F3F"/>
                </a:solidFill>
                <a:latin typeface="Helvetica Neue"/>
                <a:ea typeface="Helvetica Neue"/>
                <a:cs typeface="Helvetica Neue"/>
                <a:sym typeface="Helvetica Neue"/>
              </a:rPr>
              <a:t>Showing Scholix links: when do relations become citations?</a:t>
            </a:r>
            <a:endParaRPr b="1" i="0" sz="7200" u="none" cap="none" strike="noStrike">
              <a:solidFill>
                <a:srgbClr val="3F3F3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3"/>
          <p:cNvSpPr txBox="1"/>
          <p:nvPr/>
        </p:nvSpPr>
        <p:spPr>
          <a:xfrm>
            <a:off x="1066803" y="496026"/>
            <a:ext cx="22237701" cy="1968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6000" u="none" cap="none" strike="noStrike">
                <a:solidFill>
                  <a:srgbClr val="7F7F7F"/>
                </a:solidFill>
                <a:latin typeface="Helvetica Neue Light"/>
                <a:ea typeface="Helvetica Neue Light"/>
                <a:cs typeface="Helvetica Neue Light"/>
                <a:sym typeface="Helvetica Neue Light"/>
              </a:rPr>
              <a:t>Scholarly Link Exchange</a:t>
            </a:r>
            <a:endParaRPr/>
          </a:p>
        </p:txBody>
      </p:sp>
      <p:pic>
        <p:nvPicPr>
          <p:cNvPr id="164" name="Google Shape;164;p33"/>
          <p:cNvPicPr preferRelativeResize="0"/>
          <p:nvPr/>
        </p:nvPicPr>
        <p:blipFill rotWithShape="1">
          <a:blip r:embed="rId3">
            <a:alphaModFix/>
          </a:blip>
          <a:srcRect b="0" l="0" r="0" t="0"/>
          <a:stretch/>
        </p:blipFill>
        <p:spPr>
          <a:xfrm>
            <a:off x="17286677" y="935461"/>
            <a:ext cx="5181600" cy="1700214"/>
          </a:xfrm>
          <a:prstGeom prst="rect">
            <a:avLst/>
          </a:prstGeom>
          <a:noFill/>
          <a:ln>
            <a:noFill/>
          </a:ln>
        </p:spPr>
      </p:pic>
      <p:pic>
        <p:nvPicPr>
          <p:cNvPr id="165" name="Google Shape;165;p33"/>
          <p:cNvPicPr preferRelativeResize="0"/>
          <p:nvPr/>
        </p:nvPicPr>
        <p:blipFill rotWithShape="1">
          <a:blip r:embed="rId4">
            <a:alphaModFix/>
          </a:blip>
          <a:srcRect b="135" l="0" r="0" t="5389"/>
          <a:stretch/>
        </p:blipFill>
        <p:spPr>
          <a:xfrm>
            <a:off x="2918693" y="2903961"/>
            <a:ext cx="19331707" cy="10388890"/>
          </a:xfrm>
          <a:prstGeom prst="rect">
            <a:avLst/>
          </a:prstGeom>
          <a:noFill/>
          <a:ln>
            <a:noFill/>
          </a:ln>
        </p:spPr>
      </p:pic>
      <p:sp>
        <p:nvSpPr>
          <p:cNvPr id="166" name="Google Shape;166;p33"/>
          <p:cNvSpPr txBox="1"/>
          <p:nvPr/>
        </p:nvSpPr>
        <p:spPr>
          <a:xfrm>
            <a:off x="4909930" y="9939130"/>
            <a:ext cx="9799983" cy="1431235"/>
          </a:xfrm>
          <a:prstGeom prst="rect">
            <a:avLst/>
          </a:prstGeom>
          <a:noFill/>
          <a:ln cap="flat" cmpd="sng" w="19050">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34"/>
          <p:cNvPicPr preferRelativeResize="0"/>
          <p:nvPr/>
        </p:nvPicPr>
        <p:blipFill rotWithShape="1">
          <a:blip r:embed="rId3">
            <a:alphaModFix/>
          </a:blip>
          <a:srcRect b="0" l="0" r="0" t="0"/>
          <a:stretch/>
        </p:blipFill>
        <p:spPr>
          <a:xfrm>
            <a:off x="12053573" y="4250246"/>
            <a:ext cx="10322883" cy="6405209"/>
          </a:xfrm>
          <a:prstGeom prst="rect">
            <a:avLst/>
          </a:prstGeom>
          <a:noFill/>
          <a:ln cap="flat" cmpd="sng" w="9525">
            <a:solidFill>
              <a:schemeClr val="lt2"/>
            </a:solidFill>
            <a:prstDash val="solid"/>
            <a:round/>
            <a:headEnd len="sm" w="sm" type="none"/>
            <a:tailEnd len="sm" w="sm" type="none"/>
          </a:ln>
        </p:spPr>
      </p:pic>
      <p:pic>
        <p:nvPicPr>
          <p:cNvPr descr="A screenshot of a cell phone&#10;&#10;Description automatically generated" id="172" name="Google Shape;172;p34"/>
          <p:cNvPicPr preferRelativeResize="0"/>
          <p:nvPr/>
        </p:nvPicPr>
        <p:blipFill rotWithShape="1">
          <a:blip r:embed="rId4">
            <a:alphaModFix/>
          </a:blip>
          <a:srcRect b="0" l="0" r="0" t="0"/>
          <a:stretch/>
        </p:blipFill>
        <p:spPr>
          <a:xfrm>
            <a:off x="1066803" y="4191162"/>
            <a:ext cx="10695709" cy="6665011"/>
          </a:xfrm>
          <a:prstGeom prst="rect">
            <a:avLst/>
          </a:prstGeom>
          <a:noFill/>
          <a:ln>
            <a:noFill/>
          </a:ln>
        </p:spPr>
      </p:pic>
      <p:sp>
        <p:nvSpPr>
          <p:cNvPr id="173" name="Google Shape;173;p34"/>
          <p:cNvSpPr txBox="1"/>
          <p:nvPr/>
        </p:nvSpPr>
        <p:spPr>
          <a:xfrm>
            <a:off x="1066803" y="496026"/>
            <a:ext cx="22237701" cy="1968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6000" u="none" cap="none" strike="noStrike">
                <a:solidFill>
                  <a:srgbClr val="7F7F7F"/>
                </a:solidFill>
                <a:latin typeface="Helvetica Neue Light"/>
                <a:ea typeface="Helvetica Neue Light"/>
                <a:cs typeface="Helvetica Neue Light"/>
                <a:sym typeface="Helvetica Neue Light"/>
              </a:rPr>
              <a:t>Links from multiple sources</a:t>
            </a:r>
            <a:endParaRPr/>
          </a:p>
        </p:txBody>
      </p:sp>
      <p:pic>
        <p:nvPicPr>
          <p:cNvPr id="174" name="Google Shape;174;p34"/>
          <p:cNvPicPr preferRelativeResize="0"/>
          <p:nvPr/>
        </p:nvPicPr>
        <p:blipFill rotWithShape="1">
          <a:blip r:embed="rId5">
            <a:alphaModFix/>
          </a:blip>
          <a:srcRect b="0" l="0" r="0" t="0"/>
          <a:stretch/>
        </p:blipFill>
        <p:spPr>
          <a:xfrm>
            <a:off x="17286677" y="935461"/>
            <a:ext cx="5181600" cy="1700214"/>
          </a:xfrm>
          <a:prstGeom prst="rect">
            <a:avLst/>
          </a:prstGeom>
          <a:noFill/>
          <a:ln>
            <a:noFill/>
          </a:ln>
        </p:spPr>
      </p:pic>
      <p:sp>
        <p:nvSpPr>
          <p:cNvPr id="175" name="Google Shape;175;p34"/>
          <p:cNvSpPr txBox="1"/>
          <p:nvPr/>
        </p:nvSpPr>
        <p:spPr>
          <a:xfrm>
            <a:off x="8064975" y="7686850"/>
            <a:ext cx="4851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Helvetica Neue"/>
                <a:ea typeface="Helvetica Neue"/>
                <a:cs typeface="Helvetica Neue"/>
                <a:sym typeface="Helvetica Neue"/>
              </a:rPr>
              <a:t>*</a:t>
            </a:r>
            <a:endParaRPr b="1" sz="3000">
              <a:latin typeface="Helvetica Neue"/>
              <a:ea typeface="Helvetica Neue"/>
              <a:cs typeface="Helvetica Neue"/>
              <a:sym typeface="Helvetica Neue"/>
            </a:endParaRPr>
          </a:p>
        </p:txBody>
      </p:sp>
      <p:sp>
        <p:nvSpPr>
          <p:cNvPr id="176" name="Google Shape;176;p34"/>
          <p:cNvSpPr txBox="1"/>
          <p:nvPr/>
        </p:nvSpPr>
        <p:spPr>
          <a:xfrm>
            <a:off x="2130900" y="10563400"/>
            <a:ext cx="60798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Helvetica Neue"/>
                <a:ea typeface="Helvetica Neue"/>
                <a:cs typeface="Helvetica Neue"/>
                <a:sym typeface="Helvetica Neue"/>
              </a:rPr>
              <a:t>* Relations has not been implemented yet.</a:t>
            </a:r>
            <a:endParaRPr b="1">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5"/>
          <p:cNvSpPr/>
          <p:nvPr/>
        </p:nvSpPr>
        <p:spPr>
          <a:xfrm>
            <a:off x="17138073" y="2438500"/>
            <a:ext cx="6771475" cy="49290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Arial"/>
              <a:buNone/>
            </a:pPr>
            <a:r>
              <a:rPr b="0" i="0" lang="en-US" sz="2400" u="sng" cap="none" strike="noStrike">
                <a:solidFill>
                  <a:schemeClr val="hlink"/>
                </a:solidFill>
                <a:latin typeface="Helvetica Neue Light"/>
                <a:ea typeface="Helvetica Neue Light"/>
                <a:cs typeface="Helvetica Neue Light"/>
                <a:sym typeface="Helvetica Neue Light"/>
                <a:hlinkClick r:id="rId3"/>
              </a:rPr>
              <a:t>https://schema.datacite.org</a:t>
            </a:r>
            <a:endParaRPr b="0" i="0" sz="2400" u="none" cap="none" strike="noStrike">
              <a:solidFill>
                <a:srgbClr val="7F7F7F"/>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4000"/>
              <a:buFont typeface="Arial"/>
              <a:buNone/>
            </a:pPr>
            <a:br>
              <a:rPr b="0" i="0" lang="en-US" sz="2400" u="none" cap="none" strike="noStrike">
                <a:solidFill>
                  <a:srgbClr val="7F7F7F"/>
                </a:solidFill>
                <a:latin typeface="Helvetica Neue Light"/>
                <a:ea typeface="Helvetica Neue Light"/>
                <a:cs typeface="Helvetica Neue Light"/>
                <a:sym typeface="Helvetica Neue Light"/>
              </a:rPr>
            </a:br>
            <a:r>
              <a:rPr b="0" i="0" lang="en-US" sz="2400" u="none" cap="none" strike="noStrike">
                <a:solidFill>
                  <a:srgbClr val="7F7F7F"/>
                </a:solidFill>
                <a:latin typeface="Helvetica Neue Light"/>
                <a:ea typeface="Helvetica Neue Light"/>
                <a:cs typeface="Helvetica Neue Light"/>
                <a:sym typeface="Helvetica Neue Light"/>
              </a:rPr>
              <a:t>Current version 4.3</a:t>
            </a:r>
            <a:endParaRPr b="0" i="0" sz="2400" u="none" cap="none" strike="noStrike">
              <a:solidFill>
                <a:srgbClr val="7F7F7F"/>
              </a:solidFill>
              <a:latin typeface="Helvetica Neue Light"/>
              <a:ea typeface="Helvetica Neue Light"/>
              <a:cs typeface="Helvetica Neue Light"/>
              <a:sym typeface="Helvetica Neue Light"/>
            </a:endParaRPr>
          </a:p>
        </p:txBody>
      </p:sp>
      <p:pic>
        <p:nvPicPr>
          <p:cNvPr id="182" name="Google Shape;182;p35"/>
          <p:cNvPicPr preferRelativeResize="0"/>
          <p:nvPr/>
        </p:nvPicPr>
        <p:blipFill rotWithShape="1">
          <a:blip r:embed="rId4">
            <a:alphaModFix/>
          </a:blip>
          <a:srcRect b="0" l="0" r="0" t="0"/>
          <a:stretch/>
        </p:blipFill>
        <p:spPr>
          <a:xfrm>
            <a:off x="11327348" y="6033832"/>
            <a:ext cx="11977255" cy="7212268"/>
          </a:xfrm>
          <a:prstGeom prst="rect">
            <a:avLst/>
          </a:prstGeom>
          <a:noFill/>
          <a:ln cap="flat" cmpd="sng" w="9525">
            <a:solidFill>
              <a:schemeClr val="lt2"/>
            </a:solidFill>
            <a:prstDash val="solid"/>
            <a:round/>
            <a:headEnd len="sm" w="sm" type="none"/>
            <a:tailEnd len="sm" w="sm" type="none"/>
          </a:ln>
        </p:spPr>
      </p:pic>
      <p:sp>
        <p:nvSpPr>
          <p:cNvPr id="183" name="Google Shape;183;p35"/>
          <p:cNvSpPr txBox="1"/>
          <p:nvPr>
            <p:ph type="title"/>
          </p:nvPr>
        </p:nvSpPr>
        <p:spPr>
          <a:xfrm>
            <a:off x="1066803" y="469900"/>
            <a:ext cx="22237800" cy="196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sz="6000">
                <a:solidFill>
                  <a:srgbClr val="7F7F7F"/>
                </a:solidFill>
              </a:rPr>
              <a:t>Related identifiers</a:t>
            </a:r>
            <a:endParaRPr sz="6000"/>
          </a:p>
        </p:txBody>
      </p:sp>
      <p:pic>
        <p:nvPicPr>
          <p:cNvPr id="184" name="Google Shape;184;p35"/>
          <p:cNvPicPr preferRelativeResize="0"/>
          <p:nvPr/>
        </p:nvPicPr>
        <p:blipFill rotWithShape="1">
          <a:blip r:embed="rId5">
            <a:alphaModFix/>
          </a:blip>
          <a:srcRect b="0" l="0" r="0" t="0"/>
          <a:stretch/>
        </p:blipFill>
        <p:spPr>
          <a:xfrm>
            <a:off x="17286677" y="935461"/>
            <a:ext cx="5181600" cy="1700214"/>
          </a:xfrm>
          <a:prstGeom prst="rect">
            <a:avLst/>
          </a:prstGeom>
          <a:noFill/>
          <a:ln>
            <a:noFill/>
          </a:ln>
        </p:spPr>
      </p:pic>
      <p:sp>
        <p:nvSpPr>
          <p:cNvPr id="185" name="Google Shape;185;p35"/>
          <p:cNvSpPr/>
          <p:nvPr/>
        </p:nvSpPr>
        <p:spPr>
          <a:xfrm>
            <a:off x="1731821" y="3326545"/>
            <a:ext cx="8388924" cy="95102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IsCitedBy		       Cites </a:t>
            </a:r>
            <a:endParaRPr/>
          </a:p>
          <a:p>
            <a:pPr indent="0" lvl="0" marL="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IsSupplementTo 	IsSupplementedBy IsContinuedBy 	    Continues IsDescribedBy 	    Describes </a:t>
            </a:r>
            <a:endParaRPr/>
          </a:p>
          <a:p>
            <a:pPr indent="0" lvl="0" marL="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HasMetadata 	    IsMetadataFor HasVersion 	 	    IsVersionOf IsNewVersionOf 	PreviousVersionOf IsPartOf 			       HasPart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IsReferencedBy</a:t>
            </a:r>
            <a:r>
              <a:rPr b="0" i="0" lang="en-US" sz="3600" u="none" cap="none" strike="noStrike">
                <a:solidFill>
                  <a:srgbClr val="000000"/>
                </a:solidFill>
                <a:latin typeface="Arial"/>
                <a:ea typeface="Arial"/>
                <a:cs typeface="Arial"/>
                <a:sym typeface="Arial"/>
              </a:rPr>
              <a:t>   </a:t>
            </a:r>
            <a:r>
              <a:rPr b="0" i="0" lang="en-US" sz="3600" u="none" cap="none" strike="noStrike">
                <a:solidFill>
                  <a:srgbClr val="000000"/>
                </a:solidFill>
                <a:latin typeface="Arial"/>
                <a:ea typeface="Arial"/>
                <a:cs typeface="Arial"/>
                <a:sym typeface="Arial"/>
              </a:rPr>
              <a:t>References IsDocumentedBy 	Documents IsCompiledBy 	   Compiles IsVariantFormOf 	IsOriginalFormOf IsIdenticalTo 			</a:t>
            </a:r>
            <a:endParaRPr/>
          </a:p>
          <a:p>
            <a:pPr indent="0" lvl="0" marL="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IsReviewedBy 	  Reviews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IsDerivedFrom 	  IsSourceOf IsRequiredBy 	  Requires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3600" u="none" cap="none" strike="noStrike">
                <a:solidFill>
                  <a:srgbClr val="000000"/>
                </a:solidFill>
                <a:latin typeface="Arial"/>
                <a:ea typeface="Arial"/>
                <a:cs typeface="Arial"/>
                <a:sym typeface="Arial"/>
              </a:rPr>
              <a:t>IsObsoletedBy 	  Obsoletes </a:t>
            </a:r>
            <a:endParaRPr b="0" i="0" sz="3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66803" y="469900"/>
            <a:ext cx="22237800" cy="196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sz="6000"/>
              <a:t>Scholix schema</a:t>
            </a:r>
            <a:endParaRPr sz="6000"/>
          </a:p>
        </p:txBody>
      </p:sp>
      <p:pic>
        <p:nvPicPr>
          <p:cNvPr id="191" name="Google Shape;191;p36"/>
          <p:cNvPicPr preferRelativeResize="0"/>
          <p:nvPr/>
        </p:nvPicPr>
        <p:blipFill rotWithShape="1">
          <a:blip r:embed="rId3">
            <a:alphaModFix/>
          </a:blip>
          <a:srcRect b="0" l="0" r="0" t="0"/>
          <a:stretch/>
        </p:blipFill>
        <p:spPr>
          <a:xfrm>
            <a:off x="17286677" y="935461"/>
            <a:ext cx="5181600" cy="1700214"/>
          </a:xfrm>
          <a:prstGeom prst="rect">
            <a:avLst/>
          </a:prstGeom>
          <a:noFill/>
          <a:ln>
            <a:noFill/>
          </a:ln>
        </p:spPr>
      </p:pic>
      <p:graphicFrame>
        <p:nvGraphicFramePr>
          <p:cNvPr id="192" name="Google Shape;192;p36"/>
          <p:cNvGraphicFramePr/>
          <p:nvPr/>
        </p:nvGraphicFramePr>
        <p:xfrm>
          <a:off x="2529192" y="3424136"/>
          <a:ext cx="3000000" cy="3000000"/>
        </p:xfrm>
        <a:graphic>
          <a:graphicData uri="http://schemas.openxmlformats.org/drawingml/2006/table">
            <a:tbl>
              <a:tblPr>
                <a:noFill/>
                <a:tableStyleId>{6E295AD9-CB0E-4C04-BA1C-0C909044D443}</a:tableStyleId>
              </a:tblPr>
              <a:tblGrid>
                <a:gridCol w="750650"/>
                <a:gridCol w="2070375"/>
                <a:gridCol w="595100"/>
                <a:gridCol w="2158450"/>
                <a:gridCol w="2608825"/>
                <a:gridCol w="2400625"/>
                <a:gridCol w="388800"/>
                <a:gridCol w="1225800"/>
                <a:gridCol w="5019375"/>
              </a:tblGrid>
              <a:tr h="833450">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ID</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Property Label</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Occ</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Element name</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Property definition</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Allowed values</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Examples</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Guidance on usage</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83100">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3</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Relationship Type</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1</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2400" u="none" cap="none" strike="noStrike">
                          <a:latin typeface="Courier New"/>
                          <a:ea typeface="Courier New"/>
                          <a:cs typeface="Courier New"/>
                          <a:sym typeface="Courier New"/>
                        </a:rPr>
                        <a:t>Relation-ship Type</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The nature of the relationship between the source object and target object in this Link Information Package</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4">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[structured property]</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5939150">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3.1</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US" sz="2400" u="none" cap="none" strike="noStrike">
                          <a:latin typeface="Calibri"/>
                          <a:ea typeface="Calibri"/>
                          <a:cs typeface="Calibri"/>
                          <a:sym typeface="Calibri"/>
                        </a:rPr>
                        <a:t>Relationship Type Name</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 </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2400" u="none" cap="none" strike="noStrike">
                          <a:latin typeface="Courier New"/>
                          <a:ea typeface="Courier New"/>
                          <a:cs typeface="Courier New"/>
                          <a:sym typeface="Courier New"/>
                        </a:rPr>
                        <a:t>Name</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The relationship type chosen from a Scholix controlled vocabulary</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l">
                        <a:lnSpc>
                          <a:spcPct val="115000"/>
                        </a:lnSpc>
                        <a:spcBef>
                          <a:spcPts val="0"/>
                        </a:spcBef>
                        <a:spcAft>
                          <a:spcPts val="0"/>
                        </a:spcAft>
                        <a:buNone/>
                      </a:pPr>
                      <a:r>
                        <a:rPr i="1" lang="en-US" sz="2400" u="none" cap="none" strike="noStrike">
                          <a:latin typeface="Calibri"/>
                          <a:ea typeface="Calibri"/>
                          <a:cs typeface="Calibri"/>
                          <a:sym typeface="Calibri"/>
                        </a:rPr>
                        <a:t>Controlled list</a:t>
                      </a:r>
                      <a:endParaRPr sz="2400" u="none" cap="none" strike="noStrike">
                        <a:latin typeface="Calibri"/>
                        <a:ea typeface="Calibri"/>
                        <a:cs typeface="Calibri"/>
                        <a:sym typeface="Calibri"/>
                      </a:endParaRPr>
                    </a:p>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Values: </a:t>
                      </a:r>
                      <a:r>
                        <a:rPr lang="en-US" sz="2400" u="none" cap="none" strike="noStrike">
                          <a:highlight>
                            <a:srgbClr val="FFFF00"/>
                          </a:highlight>
                          <a:latin typeface="Calibri"/>
                          <a:ea typeface="Calibri"/>
                          <a:cs typeface="Calibri"/>
                          <a:sym typeface="Calibri"/>
                        </a:rPr>
                        <a:t>IsReferencedBy References IsSupplementTo IsSupplementedBy IsRelatedTo</a:t>
                      </a:r>
                      <a:endParaRPr sz="2400" u="none" cap="none" strike="noStrike">
                        <a:highlight>
                          <a:srgbClr val="FFFF00"/>
                        </a:highlight>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 </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See Appendix for definitions, examples and usage notes for the values in the controlled list. The Scholix Controlled List for Relationships is based on the main DataCite and CrossRef vocabulary terms, plus one generic, and are intended to provide a common set of standard values across the Scholix initiative reflecting common scenarios and supporting common user needs. Relationship Type Name is mandatory; if unsure, use the generic value “IsRelatedTo”.</a:t>
                      </a:r>
                      <a:endParaRPr sz="2400" u="none" cap="none" strike="noStrike">
                        <a:latin typeface="Calibri"/>
                        <a:ea typeface="Calibri"/>
                        <a:cs typeface="Calibri"/>
                        <a:sym typeface="Calibri"/>
                      </a:endParaRPr>
                    </a:p>
                  </a:txBody>
                  <a:tcPr marT="0" marB="0" marR="67075" marL="670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3" name="Google Shape;193;p36"/>
          <p:cNvSpPr/>
          <p:nvPr/>
        </p:nvSpPr>
        <p:spPr>
          <a:xfrm>
            <a:off x="19747148" y="13179703"/>
            <a:ext cx="471315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https://doi.org/10.5281/zenodo.1120265</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1066803" y="469901"/>
            <a:ext cx="22237500" cy="1968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500"/>
              <a:buNone/>
            </a:pPr>
            <a:r>
              <a:rPr lang="en-US" sz="6133"/>
              <a:t>Current proposal</a:t>
            </a:r>
            <a:endParaRPr sz="6133"/>
          </a:p>
        </p:txBody>
      </p:sp>
      <p:pic>
        <p:nvPicPr>
          <p:cNvPr id="199" name="Google Shape;199;p37"/>
          <p:cNvPicPr preferRelativeResize="0"/>
          <p:nvPr/>
        </p:nvPicPr>
        <p:blipFill rotWithShape="1">
          <a:blip r:embed="rId3">
            <a:alphaModFix/>
          </a:blip>
          <a:srcRect b="0" l="0" r="0" t="0"/>
          <a:stretch/>
        </p:blipFill>
        <p:spPr>
          <a:xfrm>
            <a:off x="17286677" y="935463"/>
            <a:ext cx="5181600" cy="1700216"/>
          </a:xfrm>
          <a:prstGeom prst="rect">
            <a:avLst/>
          </a:prstGeom>
          <a:noFill/>
          <a:ln>
            <a:noFill/>
          </a:ln>
        </p:spPr>
      </p:pic>
      <p:sp>
        <p:nvSpPr>
          <p:cNvPr id="200" name="Google Shape;200;p37"/>
          <p:cNvSpPr txBox="1"/>
          <p:nvPr/>
        </p:nvSpPr>
        <p:spPr>
          <a:xfrm>
            <a:off x="1490667" y="3463768"/>
            <a:ext cx="3636900" cy="12273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None/>
            </a:pPr>
            <a:r>
              <a:rPr b="1" i="0" lang="en-US" sz="4800" u="none" cap="none" strike="noStrike">
                <a:solidFill>
                  <a:srgbClr val="000000"/>
                </a:solidFill>
                <a:latin typeface="Helvetica Neue"/>
                <a:ea typeface="Helvetica Neue"/>
                <a:cs typeface="Helvetica Neue"/>
                <a:sym typeface="Helvetica Neue"/>
              </a:rPr>
              <a:t>Citations</a:t>
            </a:r>
            <a:endParaRPr b="1" i="0" sz="4800" u="none" cap="none" strike="noStrike">
              <a:solidFill>
                <a:srgbClr val="000000"/>
              </a:solidFill>
              <a:latin typeface="Helvetica Neue"/>
              <a:ea typeface="Helvetica Neue"/>
              <a:cs typeface="Helvetica Neue"/>
              <a:sym typeface="Helvetica Neue"/>
            </a:endParaRPr>
          </a:p>
        </p:txBody>
      </p:sp>
      <p:sp>
        <p:nvSpPr>
          <p:cNvPr id="201" name="Google Shape;201;p37"/>
          <p:cNvSpPr txBox="1"/>
          <p:nvPr/>
        </p:nvSpPr>
        <p:spPr>
          <a:xfrm>
            <a:off x="9171400" y="3463800"/>
            <a:ext cx="4107300" cy="12273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None/>
            </a:pPr>
            <a:r>
              <a:rPr b="1" i="0" lang="en-US" sz="4800" u="none" cap="none" strike="noStrike">
                <a:solidFill>
                  <a:srgbClr val="000000"/>
                </a:solidFill>
                <a:latin typeface="Helvetica Neue"/>
                <a:ea typeface="Helvetica Neue"/>
                <a:cs typeface="Helvetica Neue"/>
                <a:sym typeface="Helvetica Neue"/>
              </a:rPr>
              <a:t>References</a:t>
            </a:r>
            <a:endParaRPr b="1" i="0" sz="4800" u="none" cap="none" strike="noStrike">
              <a:solidFill>
                <a:srgbClr val="000000"/>
              </a:solidFill>
              <a:latin typeface="Helvetica Neue"/>
              <a:ea typeface="Helvetica Neue"/>
              <a:cs typeface="Helvetica Neue"/>
              <a:sym typeface="Helvetica Neue"/>
            </a:endParaRPr>
          </a:p>
        </p:txBody>
      </p:sp>
      <p:sp>
        <p:nvSpPr>
          <p:cNvPr id="202" name="Google Shape;202;p37"/>
          <p:cNvSpPr txBox="1"/>
          <p:nvPr/>
        </p:nvSpPr>
        <p:spPr>
          <a:xfrm>
            <a:off x="17855933" y="3463801"/>
            <a:ext cx="3636900" cy="1227300"/>
          </a:xfrm>
          <a:prstGeom prst="rect">
            <a:avLst/>
          </a:prstGeom>
          <a:noFill/>
          <a:ln>
            <a:noFill/>
          </a:ln>
        </p:spPr>
        <p:txBody>
          <a:bodyPr anchorCtr="0" anchor="t" bIns="243800" lIns="243800" spcFirstLastPara="1" rIns="243800" wrap="square" tIns="243800">
            <a:noAutofit/>
          </a:bodyPr>
          <a:lstStyle/>
          <a:p>
            <a:pPr indent="0" lvl="0" marL="0" marR="0" rtl="0" algn="ctr">
              <a:lnSpc>
                <a:spcPct val="100000"/>
              </a:lnSpc>
              <a:spcBef>
                <a:spcPts val="0"/>
              </a:spcBef>
              <a:spcAft>
                <a:spcPts val="0"/>
              </a:spcAft>
              <a:buNone/>
            </a:pPr>
            <a:r>
              <a:rPr b="1" i="0" lang="en-US" sz="4800" u="none" cap="none" strike="noStrike">
                <a:solidFill>
                  <a:srgbClr val="000000"/>
                </a:solidFill>
                <a:latin typeface="Helvetica Neue"/>
                <a:ea typeface="Helvetica Neue"/>
                <a:cs typeface="Helvetica Neue"/>
                <a:sym typeface="Helvetica Neue"/>
              </a:rPr>
              <a:t>Relations</a:t>
            </a:r>
            <a:endParaRPr b="1" i="0" sz="4800" u="none" cap="none" strike="noStrike">
              <a:solidFill>
                <a:srgbClr val="000000"/>
              </a:solidFill>
              <a:latin typeface="Helvetica Neue"/>
              <a:ea typeface="Helvetica Neue"/>
              <a:cs typeface="Helvetica Neue"/>
              <a:sym typeface="Helvetica Neue"/>
            </a:endParaRPr>
          </a:p>
        </p:txBody>
      </p:sp>
      <p:grpSp>
        <p:nvGrpSpPr>
          <p:cNvPr id="203" name="Google Shape;203;p37"/>
          <p:cNvGrpSpPr/>
          <p:nvPr/>
        </p:nvGrpSpPr>
        <p:grpSpPr>
          <a:xfrm>
            <a:off x="0" y="5257918"/>
            <a:ext cx="7189849" cy="6882296"/>
            <a:chOff x="0" y="5257918"/>
            <a:chExt cx="7189849" cy="6882296"/>
          </a:xfrm>
        </p:grpSpPr>
        <p:pic>
          <p:nvPicPr>
            <p:cNvPr id="204" name="Google Shape;204;p37"/>
            <p:cNvPicPr preferRelativeResize="0"/>
            <p:nvPr/>
          </p:nvPicPr>
          <p:blipFill>
            <a:blip r:embed="rId4">
              <a:alphaModFix/>
            </a:blip>
            <a:stretch>
              <a:fillRect/>
            </a:stretch>
          </p:blipFill>
          <p:spPr>
            <a:xfrm>
              <a:off x="0" y="5873550"/>
              <a:ext cx="1991474" cy="1968899"/>
            </a:xfrm>
            <a:prstGeom prst="rect">
              <a:avLst/>
            </a:prstGeom>
            <a:noFill/>
            <a:ln>
              <a:noFill/>
            </a:ln>
          </p:spPr>
        </p:pic>
        <p:pic>
          <p:nvPicPr>
            <p:cNvPr id="205" name="Google Shape;205;p37"/>
            <p:cNvPicPr preferRelativeResize="0"/>
            <p:nvPr/>
          </p:nvPicPr>
          <p:blipFill>
            <a:blip r:embed="rId5">
              <a:alphaModFix/>
            </a:blip>
            <a:stretch>
              <a:fillRect/>
            </a:stretch>
          </p:blipFill>
          <p:spPr>
            <a:xfrm>
              <a:off x="4980050" y="5794800"/>
              <a:ext cx="2209791" cy="2126401"/>
            </a:xfrm>
            <a:prstGeom prst="rect">
              <a:avLst/>
            </a:prstGeom>
            <a:noFill/>
            <a:ln>
              <a:noFill/>
            </a:ln>
          </p:spPr>
        </p:pic>
        <p:cxnSp>
          <p:nvCxnSpPr>
            <p:cNvPr id="206" name="Google Shape;206;p37"/>
            <p:cNvCxnSpPr>
              <a:stCxn id="204" idx="3"/>
              <a:endCxn id="205" idx="1"/>
            </p:cNvCxnSpPr>
            <p:nvPr/>
          </p:nvCxnSpPr>
          <p:spPr>
            <a:xfrm>
              <a:off x="1991474" y="6858000"/>
              <a:ext cx="2988600" cy="0"/>
            </a:xfrm>
            <a:prstGeom prst="straightConnector1">
              <a:avLst/>
            </a:prstGeom>
            <a:noFill/>
            <a:ln cap="flat" cmpd="sng" w="76200">
              <a:solidFill>
                <a:schemeClr val="dk2"/>
              </a:solidFill>
              <a:prstDash val="solid"/>
              <a:round/>
              <a:headEnd len="med" w="med" type="none"/>
              <a:tailEnd len="med" w="med" type="none"/>
            </a:ln>
          </p:spPr>
        </p:cxnSp>
        <p:pic>
          <p:nvPicPr>
            <p:cNvPr id="207" name="Google Shape;207;p37"/>
            <p:cNvPicPr preferRelativeResize="0"/>
            <p:nvPr/>
          </p:nvPicPr>
          <p:blipFill>
            <a:blip r:embed="rId4">
              <a:alphaModFix/>
            </a:blip>
            <a:stretch>
              <a:fillRect/>
            </a:stretch>
          </p:blipFill>
          <p:spPr>
            <a:xfrm>
              <a:off x="5198375" y="10092575"/>
              <a:ext cx="1991474" cy="1968899"/>
            </a:xfrm>
            <a:prstGeom prst="rect">
              <a:avLst/>
            </a:prstGeom>
            <a:noFill/>
            <a:ln>
              <a:noFill/>
            </a:ln>
          </p:spPr>
        </p:pic>
        <p:pic>
          <p:nvPicPr>
            <p:cNvPr id="208" name="Google Shape;208;p37"/>
            <p:cNvPicPr preferRelativeResize="0"/>
            <p:nvPr/>
          </p:nvPicPr>
          <p:blipFill>
            <a:blip r:embed="rId5">
              <a:alphaModFix/>
            </a:blip>
            <a:stretch>
              <a:fillRect/>
            </a:stretch>
          </p:blipFill>
          <p:spPr>
            <a:xfrm>
              <a:off x="5750" y="10013813"/>
              <a:ext cx="2209791" cy="2126401"/>
            </a:xfrm>
            <a:prstGeom prst="rect">
              <a:avLst/>
            </a:prstGeom>
            <a:noFill/>
            <a:ln>
              <a:noFill/>
            </a:ln>
          </p:spPr>
        </p:pic>
        <p:cxnSp>
          <p:nvCxnSpPr>
            <p:cNvPr id="209" name="Google Shape;209;p37"/>
            <p:cNvCxnSpPr>
              <a:stCxn id="208" idx="3"/>
              <a:endCxn id="207" idx="1"/>
            </p:cNvCxnSpPr>
            <p:nvPr/>
          </p:nvCxnSpPr>
          <p:spPr>
            <a:xfrm>
              <a:off x="2215541" y="11077013"/>
              <a:ext cx="2982900" cy="0"/>
            </a:xfrm>
            <a:prstGeom prst="straightConnector1">
              <a:avLst/>
            </a:prstGeom>
            <a:noFill/>
            <a:ln cap="flat" cmpd="sng" w="76200">
              <a:solidFill>
                <a:schemeClr val="dk2"/>
              </a:solidFill>
              <a:prstDash val="solid"/>
              <a:round/>
              <a:headEnd len="med" w="med" type="none"/>
              <a:tailEnd len="med" w="med" type="none"/>
            </a:ln>
          </p:spPr>
        </p:cxnSp>
        <p:sp>
          <p:nvSpPr>
            <p:cNvPr id="210" name="Google Shape;210;p37"/>
            <p:cNvSpPr txBox="1"/>
            <p:nvPr/>
          </p:nvSpPr>
          <p:spPr>
            <a:xfrm>
              <a:off x="2207000" y="5257918"/>
              <a:ext cx="30000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A64D79"/>
                  </a:solidFill>
                  <a:latin typeface="Helvetica Neue"/>
                  <a:ea typeface="Helvetica Neue"/>
                  <a:cs typeface="Helvetica Neue"/>
                  <a:sym typeface="Helvetica Neue"/>
                </a:rPr>
                <a:t>IsReferencedBy</a:t>
              </a:r>
              <a:endParaRPr sz="2400">
                <a:solidFill>
                  <a:srgbClr val="A64D79"/>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rgbClr val="A64D79"/>
                  </a:solidFill>
                  <a:latin typeface="Helvetica Neue"/>
                  <a:ea typeface="Helvetica Neue"/>
                  <a:cs typeface="Helvetica Neue"/>
                  <a:sym typeface="Helvetica Neue"/>
                </a:rPr>
                <a:t>IsCitedBy</a:t>
              </a:r>
              <a:endParaRPr sz="2400">
                <a:solidFill>
                  <a:srgbClr val="A64D79"/>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rgbClr val="A64D79"/>
                  </a:solidFill>
                  <a:latin typeface="Helvetica Neue"/>
                  <a:ea typeface="Helvetica Neue"/>
                  <a:cs typeface="Helvetica Neue"/>
                  <a:sym typeface="Helvetica Neue"/>
                </a:rPr>
                <a:t>IsSupplementTo</a:t>
              </a:r>
              <a:endParaRPr sz="2400">
                <a:solidFill>
                  <a:srgbClr val="A64D79"/>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rgbClr val="A64D79"/>
                </a:solidFill>
                <a:latin typeface="Roboto"/>
                <a:ea typeface="Roboto"/>
                <a:cs typeface="Roboto"/>
                <a:sym typeface="Roboto"/>
              </a:endParaRPr>
            </a:p>
          </p:txBody>
        </p:sp>
        <p:sp>
          <p:nvSpPr>
            <p:cNvPr id="211" name="Google Shape;211;p37"/>
            <p:cNvSpPr txBox="1"/>
            <p:nvPr/>
          </p:nvSpPr>
          <p:spPr>
            <a:xfrm>
              <a:off x="2262600" y="9577025"/>
              <a:ext cx="30000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BF9000"/>
                  </a:solidFill>
                  <a:latin typeface="Helvetica Neue"/>
                  <a:ea typeface="Helvetica Neue"/>
                  <a:cs typeface="Helvetica Neue"/>
                  <a:sym typeface="Helvetica Neue"/>
                </a:rPr>
                <a:t>References</a:t>
              </a:r>
              <a:endParaRPr sz="2400">
                <a:solidFill>
                  <a:srgbClr val="BF9000"/>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rgbClr val="BF9000"/>
                  </a:solidFill>
                  <a:latin typeface="Helvetica Neue"/>
                  <a:ea typeface="Helvetica Neue"/>
                  <a:cs typeface="Helvetica Neue"/>
                  <a:sym typeface="Helvetica Neue"/>
                </a:rPr>
                <a:t>Cites</a:t>
              </a:r>
              <a:endParaRPr sz="2400">
                <a:solidFill>
                  <a:srgbClr val="BF9000"/>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rgbClr val="BF9000"/>
                  </a:solidFill>
                  <a:latin typeface="Helvetica Neue"/>
                  <a:ea typeface="Helvetica Neue"/>
                  <a:cs typeface="Helvetica Neue"/>
                  <a:sym typeface="Helvetica Neue"/>
                </a:rPr>
                <a:t>IsSupplementedBy</a:t>
              </a:r>
              <a:endParaRPr sz="2400">
                <a:solidFill>
                  <a:srgbClr val="BF9000"/>
                </a:solidFill>
                <a:latin typeface="Helvetica Neue"/>
                <a:ea typeface="Helvetica Neue"/>
                <a:cs typeface="Helvetica Neue"/>
                <a:sym typeface="Helvetica Neue"/>
              </a:endParaRPr>
            </a:p>
            <a:p>
              <a:pPr indent="0" lvl="0" marL="0" rtl="0" algn="l">
                <a:spcBef>
                  <a:spcPts val="0"/>
                </a:spcBef>
                <a:spcAft>
                  <a:spcPts val="0"/>
                </a:spcAft>
                <a:buNone/>
              </a:pPr>
              <a:r>
                <a:t/>
              </a:r>
              <a:endParaRPr sz="2400">
                <a:solidFill>
                  <a:srgbClr val="BF9000"/>
                </a:solidFill>
                <a:latin typeface="Helvetica Neue"/>
                <a:ea typeface="Helvetica Neue"/>
                <a:cs typeface="Helvetica Neue"/>
                <a:sym typeface="Helvetica Neue"/>
              </a:endParaRPr>
            </a:p>
          </p:txBody>
        </p:sp>
      </p:grpSp>
      <p:grpSp>
        <p:nvGrpSpPr>
          <p:cNvPr id="212" name="Google Shape;212;p37"/>
          <p:cNvGrpSpPr/>
          <p:nvPr/>
        </p:nvGrpSpPr>
        <p:grpSpPr>
          <a:xfrm>
            <a:off x="7980875" y="5218543"/>
            <a:ext cx="7448649" cy="6842920"/>
            <a:chOff x="7980875" y="5218543"/>
            <a:chExt cx="7448649" cy="6842920"/>
          </a:xfrm>
        </p:grpSpPr>
        <p:pic>
          <p:nvPicPr>
            <p:cNvPr id="213" name="Google Shape;213;p37"/>
            <p:cNvPicPr preferRelativeResize="0"/>
            <p:nvPr/>
          </p:nvPicPr>
          <p:blipFill>
            <a:blip r:embed="rId4">
              <a:alphaModFix/>
            </a:blip>
            <a:stretch>
              <a:fillRect/>
            </a:stretch>
          </p:blipFill>
          <p:spPr>
            <a:xfrm>
              <a:off x="7980875" y="5794850"/>
              <a:ext cx="1991474" cy="1968899"/>
            </a:xfrm>
            <a:prstGeom prst="rect">
              <a:avLst/>
            </a:prstGeom>
            <a:noFill/>
            <a:ln>
              <a:noFill/>
            </a:ln>
          </p:spPr>
        </p:pic>
        <p:pic>
          <p:nvPicPr>
            <p:cNvPr id="214" name="Google Shape;214;p37"/>
            <p:cNvPicPr preferRelativeResize="0"/>
            <p:nvPr/>
          </p:nvPicPr>
          <p:blipFill>
            <a:blip r:embed="rId5">
              <a:alphaModFix/>
            </a:blip>
            <a:stretch>
              <a:fillRect/>
            </a:stretch>
          </p:blipFill>
          <p:spPr>
            <a:xfrm>
              <a:off x="12960925" y="5716100"/>
              <a:ext cx="2209791" cy="2126401"/>
            </a:xfrm>
            <a:prstGeom prst="rect">
              <a:avLst/>
            </a:prstGeom>
            <a:noFill/>
            <a:ln>
              <a:noFill/>
            </a:ln>
          </p:spPr>
        </p:pic>
        <p:cxnSp>
          <p:nvCxnSpPr>
            <p:cNvPr id="215" name="Google Shape;215;p37"/>
            <p:cNvCxnSpPr>
              <a:stCxn id="213" idx="3"/>
              <a:endCxn id="214" idx="1"/>
            </p:cNvCxnSpPr>
            <p:nvPr/>
          </p:nvCxnSpPr>
          <p:spPr>
            <a:xfrm>
              <a:off x="9972349" y="6779300"/>
              <a:ext cx="2988600" cy="0"/>
            </a:xfrm>
            <a:prstGeom prst="straightConnector1">
              <a:avLst/>
            </a:prstGeom>
            <a:noFill/>
            <a:ln cap="flat" cmpd="sng" w="76200">
              <a:solidFill>
                <a:schemeClr val="dk2"/>
              </a:solidFill>
              <a:prstDash val="solid"/>
              <a:round/>
              <a:headEnd len="med" w="med" type="none"/>
              <a:tailEnd len="med" w="med" type="none"/>
            </a:ln>
          </p:spPr>
        </p:cxnSp>
        <p:pic>
          <p:nvPicPr>
            <p:cNvPr id="216" name="Google Shape;216;p37"/>
            <p:cNvPicPr preferRelativeResize="0"/>
            <p:nvPr/>
          </p:nvPicPr>
          <p:blipFill>
            <a:blip r:embed="rId4">
              <a:alphaModFix/>
            </a:blip>
            <a:stretch>
              <a:fillRect/>
            </a:stretch>
          </p:blipFill>
          <p:spPr>
            <a:xfrm>
              <a:off x="13438050" y="10013825"/>
              <a:ext cx="1991474" cy="1968899"/>
            </a:xfrm>
            <a:prstGeom prst="rect">
              <a:avLst/>
            </a:prstGeom>
            <a:noFill/>
            <a:ln>
              <a:noFill/>
            </a:ln>
          </p:spPr>
        </p:pic>
        <p:pic>
          <p:nvPicPr>
            <p:cNvPr id="217" name="Google Shape;217;p37"/>
            <p:cNvPicPr preferRelativeResize="0"/>
            <p:nvPr/>
          </p:nvPicPr>
          <p:blipFill>
            <a:blip r:embed="rId5">
              <a:alphaModFix/>
            </a:blip>
            <a:stretch>
              <a:fillRect/>
            </a:stretch>
          </p:blipFill>
          <p:spPr>
            <a:xfrm>
              <a:off x="8245425" y="9935063"/>
              <a:ext cx="2209791" cy="2126401"/>
            </a:xfrm>
            <a:prstGeom prst="rect">
              <a:avLst/>
            </a:prstGeom>
            <a:noFill/>
            <a:ln>
              <a:noFill/>
            </a:ln>
          </p:spPr>
        </p:pic>
        <p:cxnSp>
          <p:nvCxnSpPr>
            <p:cNvPr id="218" name="Google Shape;218;p37"/>
            <p:cNvCxnSpPr>
              <a:stCxn id="217" idx="3"/>
              <a:endCxn id="216" idx="1"/>
            </p:cNvCxnSpPr>
            <p:nvPr/>
          </p:nvCxnSpPr>
          <p:spPr>
            <a:xfrm>
              <a:off x="10455216" y="10998263"/>
              <a:ext cx="2982900" cy="0"/>
            </a:xfrm>
            <a:prstGeom prst="straightConnector1">
              <a:avLst/>
            </a:prstGeom>
            <a:noFill/>
            <a:ln cap="flat" cmpd="sng" w="76200">
              <a:solidFill>
                <a:schemeClr val="dk2"/>
              </a:solidFill>
              <a:prstDash val="solid"/>
              <a:round/>
              <a:headEnd len="med" w="med" type="none"/>
              <a:tailEnd len="med" w="med" type="none"/>
            </a:ln>
          </p:spPr>
        </p:cxnSp>
        <p:sp>
          <p:nvSpPr>
            <p:cNvPr id="219" name="Google Shape;219;p37"/>
            <p:cNvSpPr txBox="1"/>
            <p:nvPr/>
          </p:nvSpPr>
          <p:spPr>
            <a:xfrm>
              <a:off x="10446675" y="9515993"/>
              <a:ext cx="30000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A64D79"/>
                  </a:solidFill>
                  <a:latin typeface="Helvetica Neue"/>
                  <a:ea typeface="Helvetica Neue"/>
                  <a:cs typeface="Helvetica Neue"/>
                  <a:sym typeface="Helvetica Neue"/>
                </a:rPr>
                <a:t>IsReferencedBy</a:t>
              </a:r>
              <a:endParaRPr sz="2400">
                <a:solidFill>
                  <a:srgbClr val="A64D79"/>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rgbClr val="A64D79"/>
                  </a:solidFill>
                  <a:latin typeface="Helvetica Neue"/>
                  <a:ea typeface="Helvetica Neue"/>
                  <a:cs typeface="Helvetica Neue"/>
                  <a:sym typeface="Helvetica Neue"/>
                </a:rPr>
                <a:t>IsCitedBy</a:t>
              </a:r>
              <a:endParaRPr sz="2400">
                <a:solidFill>
                  <a:srgbClr val="A64D79"/>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rgbClr val="A64D79"/>
                  </a:solidFill>
                  <a:latin typeface="Helvetica Neue"/>
                  <a:ea typeface="Helvetica Neue"/>
                  <a:cs typeface="Helvetica Neue"/>
                  <a:sym typeface="Helvetica Neue"/>
                </a:rPr>
                <a:t>IsSupplementTo</a:t>
              </a:r>
              <a:endParaRPr sz="2400">
                <a:solidFill>
                  <a:srgbClr val="A64D79"/>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rgbClr val="A64D79"/>
                </a:solidFill>
                <a:latin typeface="Roboto"/>
                <a:ea typeface="Roboto"/>
                <a:cs typeface="Roboto"/>
                <a:sym typeface="Roboto"/>
              </a:endParaRPr>
            </a:p>
          </p:txBody>
        </p:sp>
        <p:sp>
          <p:nvSpPr>
            <p:cNvPr id="220" name="Google Shape;220;p37"/>
            <p:cNvSpPr txBox="1"/>
            <p:nvPr/>
          </p:nvSpPr>
          <p:spPr>
            <a:xfrm>
              <a:off x="9966650" y="5218543"/>
              <a:ext cx="30000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BF9000"/>
                  </a:solidFill>
                  <a:latin typeface="Helvetica Neue"/>
                  <a:ea typeface="Helvetica Neue"/>
                  <a:cs typeface="Helvetica Neue"/>
                  <a:sym typeface="Helvetica Neue"/>
                </a:rPr>
                <a:t>References</a:t>
              </a:r>
              <a:endParaRPr sz="2400">
                <a:solidFill>
                  <a:srgbClr val="BF9000"/>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rgbClr val="BF9000"/>
                  </a:solidFill>
                  <a:latin typeface="Helvetica Neue"/>
                  <a:ea typeface="Helvetica Neue"/>
                  <a:cs typeface="Helvetica Neue"/>
                  <a:sym typeface="Helvetica Neue"/>
                </a:rPr>
                <a:t>Cites</a:t>
              </a:r>
              <a:endParaRPr sz="2400">
                <a:solidFill>
                  <a:srgbClr val="BF9000"/>
                </a:solidFill>
                <a:latin typeface="Helvetica Neue"/>
                <a:ea typeface="Helvetica Neue"/>
                <a:cs typeface="Helvetica Neue"/>
                <a:sym typeface="Helvetica Neue"/>
              </a:endParaRPr>
            </a:p>
            <a:p>
              <a:pPr indent="0" lvl="0" marL="0" rtl="0" algn="l">
                <a:spcBef>
                  <a:spcPts val="0"/>
                </a:spcBef>
                <a:spcAft>
                  <a:spcPts val="0"/>
                </a:spcAft>
                <a:buNone/>
              </a:pPr>
              <a:r>
                <a:rPr lang="en-US" sz="2400">
                  <a:solidFill>
                    <a:srgbClr val="BF9000"/>
                  </a:solidFill>
                  <a:latin typeface="Helvetica Neue"/>
                  <a:ea typeface="Helvetica Neue"/>
                  <a:cs typeface="Helvetica Neue"/>
                  <a:sym typeface="Helvetica Neue"/>
                </a:rPr>
                <a:t>IsSupplementedBy</a:t>
              </a:r>
              <a:endParaRPr sz="2400">
                <a:solidFill>
                  <a:srgbClr val="BF9000"/>
                </a:solidFill>
                <a:latin typeface="Helvetica Neue"/>
                <a:ea typeface="Helvetica Neue"/>
                <a:cs typeface="Helvetica Neue"/>
                <a:sym typeface="Helvetica Neue"/>
              </a:endParaRPr>
            </a:p>
            <a:p>
              <a:pPr indent="0" lvl="0" marL="0" rtl="0" algn="l">
                <a:spcBef>
                  <a:spcPts val="0"/>
                </a:spcBef>
                <a:spcAft>
                  <a:spcPts val="0"/>
                </a:spcAft>
                <a:buNone/>
              </a:pPr>
              <a:r>
                <a:t/>
              </a:r>
              <a:endParaRPr sz="2400">
                <a:solidFill>
                  <a:srgbClr val="BF9000"/>
                </a:solidFill>
                <a:latin typeface="Helvetica Neue"/>
                <a:ea typeface="Helvetica Neue"/>
                <a:cs typeface="Helvetica Neue"/>
                <a:sym typeface="Helvetica Neue"/>
              </a:endParaRPr>
            </a:p>
          </p:txBody>
        </p:sp>
      </p:grpSp>
      <p:cxnSp>
        <p:nvCxnSpPr>
          <p:cNvPr id="221" name="Google Shape;221;p37"/>
          <p:cNvCxnSpPr/>
          <p:nvPr/>
        </p:nvCxnSpPr>
        <p:spPr>
          <a:xfrm>
            <a:off x="7699075" y="5046450"/>
            <a:ext cx="64800" cy="75372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37"/>
          <p:cNvCxnSpPr/>
          <p:nvPr/>
        </p:nvCxnSpPr>
        <p:spPr>
          <a:xfrm>
            <a:off x="16326925" y="4978800"/>
            <a:ext cx="64800" cy="7537200"/>
          </a:xfrm>
          <a:prstGeom prst="straightConnector1">
            <a:avLst/>
          </a:prstGeom>
          <a:noFill/>
          <a:ln cap="flat" cmpd="sng" w="9525">
            <a:solidFill>
              <a:schemeClr val="dk2"/>
            </a:solidFill>
            <a:prstDash val="solid"/>
            <a:round/>
            <a:headEnd len="med" w="med" type="none"/>
            <a:tailEnd len="med" w="med" type="none"/>
          </a:ln>
        </p:spPr>
      </p:cxnSp>
      <p:sp>
        <p:nvSpPr>
          <p:cNvPr id="223" name="Google Shape;223;p37"/>
          <p:cNvSpPr txBox="1"/>
          <p:nvPr/>
        </p:nvSpPr>
        <p:spPr>
          <a:xfrm>
            <a:off x="17286675" y="5279300"/>
            <a:ext cx="4775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Helvetica Neue"/>
                <a:ea typeface="Helvetica Neue"/>
                <a:cs typeface="Helvetica Neue"/>
                <a:sym typeface="Helvetica Neue"/>
              </a:rPr>
              <a:t>Everything else</a:t>
            </a:r>
            <a:endParaRPr sz="3600">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1066803" y="469900"/>
            <a:ext cx="22237800" cy="196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sz="6000">
                <a:solidFill>
                  <a:srgbClr val="7F7F7F"/>
                </a:solidFill>
              </a:rPr>
              <a:t>Explaining data citations</a:t>
            </a:r>
            <a:endParaRPr sz="6000"/>
          </a:p>
        </p:txBody>
      </p:sp>
      <p:pic>
        <p:nvPicPr>
          <p:cNvPr id="229" name="Google Shape;229;p38"/>
          <p:cNvPicPr preferRelativeResize="0"/>
          <p:nvPr/>
        </p:nvPicPr>
        <p:blipFill rotWithShape="1">
          <a:blip r:embed="rId3">
            <a:alphaModFix/>
          </a:blip>
          <a:srcRect b="0" l="0" r="0" t="0"/>
          <a:stretch/>
        </p:blipFill>
        <p:spPr>
          <a:xfrm>
            <a:off x="17286677" y="935461"/>
            <a:ext cx="5181600" cy="1700214"/>
          </a:xfrm>
          <a:prstGeom prst="rect">
            <a:avLst/>
          </a:prstGeom>
          <a:noFill/>
          <a:ln>
            <a:noFill/>
          </a:ln>
        </p:spPr>
      </p:pic>
      <p:pic>
        <p:nvPicPr>
          <p:cNvPr id="230" name="Google Shape;230;p38"/>
          <p:cNvPicPr preferRelativeResize="0"/>
          <p:nvPr/>
        </p:nvPicPr>
        <p:blipFill>
          <a:blip r:embed="rId4">
            <a:alphaModFix/>
          </a:blip>
          <a:stretch>
            <a:fillRect/>
          </a:stretch>
        </p:blipFill>
        <p:spPr>
          <a:xfrm>
            <a:off x="4157713" y="3126150"/>
            <a:ext cx="16068574" cy="10145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1066803" y="469900"/>
            <a:ext cx="22237800" cy="196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en-US" sz="6000">
                <a:solidFill>
                  <a:srgbClr val="7F7F7F"/>
                </a:solidFill>
              </a:rPr>
              <a:t>Explaining data citations</a:t>
            </a:r>
            <a:endParaRPr sz="6000"/>
          </a:p>
        </p:txBody>
      </p:sp>
      <p:pic>
        <p:nvPicPr>
          <p:cNvPr id="236" name="Google Shape;236;p39"/>
          <p:cNvPicPr preferRelativeResize="0"/>
          <p:nvPr/>
        </p:nvPicPr>
        <p:blipFill rotWithShape="1">
          <a:blip r:embed="rId3">
            <a:alphaModFix/>
          </a:blip>
          <a:srcRect b="0" l="0" r="0" t="0"/>
          <a:stretch/>
        </p:blipFill>
        <p:spPr>
          <a:xfrm>
            <a:off x="17286677" y="935461"/>
            <a:ext cx="5181600" cy="1700214"/>
          </a:xfrm>
          <a:prstGeom prst="rect">
            <a:avLst/>
          </a:prstGeom>
          <a:noFill/>
          <a:ln>
            <a:noFill/>
          </a:ln>
        </p:spPr>
      </p:pic>
      <p:pic>
        <p:nvPicPr>
          <p:cNvPr id="237" name="Google Shape;237;p39"/>
          <p:cNvPicPr preferRelativeResize="0"/>
          <p:nvPr/>
        </p:nvPicPr>
        <p:blipFill>
          <a:blip r:embed="rId4">
            <a:alphaModFix/>
          </a:blip>
          <a:stretch>
            <a:fillRect/>
          </a:stretch>
        </p:blipFill>
        <p:spPr>
          <a:xfrm>
            <a:off x="1232363" y="3411000"/>
            <a:ext cx="15472978" cy="9732200"/>
          </a:xfrm>
          <a:prstGeom prst="rect">
            <a:avLst/>
          </a:prstGeom>
          <a:noFill/>
          <a:ln>
            <a:noFill/>
          </a:ln>
        </p:spPr>
      </p:pic>
      <p:pic>
        <p:nvPicPr>
          <p:cNvPr id="238" name="Google Shape;238;p39"/>
          <p:cNvPicPr preferRelativeResize="0"/>
          <p:nvPr/>
        </p:nvPicPr>
        <p:blipFill>
          <a:blip r:embed="rId5">
            <a:alphaModFix/>
          </a:blip>
          <a:stretch>
            <a:fillRect/>
          </a:stretch>
        </p:blipFill>
        <p:spPr>
          <a:xfrm>
            <a:off x="17286674" y="3411000"/>
            <a:ext cx="6416074" cy="4051199"/>
          </a:xfrm>
          <a:prstGeom prst="rect">
            <a:avLst/>
          </a:prstGeom>
          <a:noFill/>
          <a:ln>
            <a:noFill/>
          </a:ln>
        </p:spPr>
      </p:pic>
      <p:pic>
        <p:nvPicPr>
          <p:cNvPr id="239" name="Google Shape;239;p39"/>
          <p:cNvPicPr preferRelativeResize="0"/>
          <p:nvPr/>
        </p:nvPicPr>
        <p:blipFill rotWithShape="1">
          <a:blip r:embed="rId4">
            <a:alphaModFix/>
          </a:blip>
          <a:srcRect b="0" l="0" r="0" t="13141"/>
          <a:stretch/>
        </p:blipFill>
        <p:spPr>
          <a:xfrm>
            <a:off x="17210475" y="7462200"/>
            <a:ext cx="6518251" cy="3561202"/>
          </a:xfrm>
          <a:prstGeom prst="rect">
            <a:avLst/>
          </a:prstGeom>
          <a:noFill/>
          <a:ln>
            <a:noFill/>
          </a:ln>
        </p:spPr>
      </p:pic>
      <p:sp>
        <p:nvSpPr>
          <p:cNvPr id="240" name="Google Shape;240;p39"/>
          <p:cNvSpPr txBox="1"/>
          <p:nvPr/>
        </p:nvSpPr>
        <p:spPr>
          <a:xfrm>
            <a:off x="8353175" y="3015000"/>
            <a:ext cx="3138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Helvetica Neue"/>
                <a:ea typeface="Helvetica Neue"/>
                <a:cs typeface="Helvetica Neue"/>
                <a:sym typeface="Helvetica Neue"/>
              </a:rPr>
              <a:t>Zoomed</a:t>
            </a:r>
            <a:endParaRPr b="1" sz="18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945200" y="1957200"/>
            <a:ext cx="20502399" cy="331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0"/>
              <a:buNone/>
            </a:pPr>
            <a:r>
              <a:rPr lang="en-US" sz="9600"/>
              <a:t>We need your input!</a:t>
            </a:r>
            <a:br>
              <a:rPr lang="en-US" sz="9600"/>
            </a:br>
            <a:endParaRPr sz="7200"/>
          </a:p>
          <a:p>
            <a:pPr indent="0" lvl="0" marL="0" rtl="0" algn="ctr">
              <a:lnSpc>
                <a:spcPct val="100000"/>
              </a:lnSpc>
              <a:spcBef>
                <a:spcPts val="0"/>
              </a:spcBef>
              <a:spcAft>
                <a:spcPts val="0"/>
              </a:spcAft>
              <a:buSzPts val="8000"/>
              <a:buNone/>
            </a:pPr>
            <a:br>
              <a:rPr lang="en-US" sz="7200"/>
            </a:br>
            <a:r>
              <a:rPr lang="en-US" sz="7200" u="sng">
                <a:solidFill>
                  <a:schemeClr val="lt1"/>
                </a:solidFill>
                <a:hlinkClick r:id="rId3"/>
              </a:rPr>
              <a:t>info@datacite.org</a:t>
            </a:r>
            <a:br>
              <a:rPr lang="en-US" sz="7200">
                <a:solidFill>
                  <a:schemeClr val="lt1"/>
                </a:solidFill>
              </a:rPr>
            </a:br>
            <a:r>
              <a:rPr lang="en-US" sz="7200">
                <a:solidFill>
                  <a:schemeClr val="lt1"/>
                </a:solidFill>
              </a:rPr>
              <a:t>@datacite</a:t>
            </a:r>
            <a:br>
              <a:rPr lang="en-US" sz="7200">
                <a:solidFill>
                  <a:schemeClr val="lt1"/>
                </a:solidFill>
              </a:rPr>
            </a:br>
            <a:r>
              <a:rPr lang="en-US" sz="7200">
                <a:solidFill>
                  <a:schemeClr val="lt1"/>
                </a:solidFill>
              </a:rPr>
              <a:t>pidforum.org</a:t>
            </a:r>
            <a:endParaRPr sz="7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ataCite Template">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