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schemas.openxmlformats.org/officeDocument/2006/relationships/font" Target="fonts/Questrial-regular.fntdata"/><Relationship Id="rId16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f8ac86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f8ac86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4af8ac86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f8ac865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f8ac865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4af8ac865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www.datacite.org/join-datacite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b="0" i="0" sz="18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 b="18580" l="1337" r="416" t="21960"/>
          <a:stretch/>
        </p:blipFill>
        <p:spPr>
          <a:xfrm>
            <a:off x="0" y="0"/>
            <a:ext cx="12214750" cy="458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677" y="5116300"/>
            <a:ext cx="3450410" cy="1132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24127" y="585216"/>
            <a:ext cx="7924097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48225" y="865192"/>
            <a:ext cx="2862775" cy="93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24128" y="585216"/>
            <a:ext cx="7924097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48225" y="865192"/>
            <a:ext cx="2862775" cy="93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showMasterSp="0">
  <p:cSld name="1_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67930" y="1716259"/>
            <a:ext cx="5198654" cy="170638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0" y="3977176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Help us making research better!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https://www.datacite.org/join-datacite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1" name="Google Shape;51;p6"/>
          <p:cNvCxnSpPr/>
          <p:nvPr/>
        </p:nvCxnSpPr>
        <p:spPr>
          <a:xfrm flipH="1" rot="10800000">
            <a:off x="2532185" y="3713870"/>
            <a:ext cx="6879101" cy="140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4128" y="585216"/>
            <a:ext cx="7924097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b="0" i="0" sz="5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b="0" i="0" sz="22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48225" y="865192"/>
            <a:ext cx="2862775" cy="9396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DOI Search in DOI Fabrica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lang="en-US"/>
              <a:t>Open Hours, 16 January 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024127" y="585216"/>
            <a:ext cx="7924200" cy="14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entire DOI record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Previously, you could only search by exact DOI.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Now, your search terms are applied to all fields in the DOI record. Results are sorted by most relevant.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024127" y="585216"/>
            <a:ext cx="7924097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/>
              <a:t>Faceting</a:t>
            </a:r>
            <a:endParaRPr b="0" i="0" sz="5000" u="none" cap="none" strike="noStrik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4826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r>
              <a:rPr lang="en-US"/>
              <a:t>Currently four facets are available to Clients: 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State (e.g. draft, findable, registered)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Resource Type (from field resourceTypeGeneral)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Year Created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Prefix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Providers have those four facets, plus an additional two: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Client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Link Checker Result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024127" y="585216"/>
            <a:ext cx="7924200" cy="14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Going Forward</a:t>
            </a:r>
            <a:endParaRPr/>
          </a:p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Polls - Are these facets useful? What other facets would you want to see?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Advanced Search</a:t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Would you like an advanced search interface to help you construct more complex queries? (in either DataCite Search or Fabrica)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What would be important to you in an advanced search interface?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66AEBC"/>
      </a:accent4>
      <a:accent5>
        <a:srgbClr val="4B678A"/>
      </a:accent5>
      <a:accent6>
        <a:srgbClr val="5885A4"/>
      </a:accent6>
      <a:hlink>
        <a:srgbClr val="257CA2"/>
      </a:hlink>
      <a:folHlink>
        <a:srgbClr val="287E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