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Lst>
  <p:sldSz cy="13716000" cx="24384000"/>
  <p:notesSz cx="6797675" cy="9926625"/>
  <p:embeddedFontLst>
    <p:embeddedFont>
      <p:font typeface="Raleway"/>
      <p:regular r:id="rId15"/>
      <p:bold r:id="rId16"/>
      <p:italic r:id="rId17"/>
      <p:boldItalic r:id="rId18"/>
    </p:embeddedFont>
    <p:embeddedFont>
      <p:font typeface="Lato"/>
      <p:regular r:id="rId19"/>
      <p:bold r:id="rId20"/>
      <p:italic r:id="rId21"/>
      <p:boldItalic r:id="rId22"/>
    </p:embeddedFont>
    <p:embeddedFont>
      <p:font typeface="Helvetica Neue"/>
      <p:regular r:id="rId23"/>
      <p:bold r:id="rId24"/>
      <p:italic r:id="rId25"/>
      <p:boldItalic r:id="rId26"/>
    </p:embeddedFont>
    <p:embeddedFont>
      <p:font typeface="Helvetica Neue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000000"/>
          </p15:clr>
        </p15:guide>
        <p15:guide id="2" pos="76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058124C-28A0-48D7-924C-1AD8CCC6811E}">
  <a:tblStyle styleId="{3058124C-28A0-48D7-924C-1AD8CCC6811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HelveticaNeueLight-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HelveticaNeueLight-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font" Target="fonts/Raleway-regular.fntdata"/><Relationship Id="rId14" Type="http://schemas.openxmlformats.org/officeDocument/2006/relationships/slide" Target="slides/slide7.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La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06357" y="4715153"/>
            <a:ext cx="4984962" cy="44669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1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notes"/>
          <p:cNvSpPr txBox="1"/>
          <p:nvPr>
            <p:ph idx="1" type="body"/>
          </p:nvPr>
        </p:nvSpPr>
        <p:spPr>
          <a:xfrm>
            <a:off x="906357" y="4715147"/>
            <a:ext cx="4985100" cy="44670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SzPts val="1400"/>
              <a:buNone/>
            </a:pPr>
            <a:r>
              <a:t/>
            </a:r>
            <a:endParaRPr b="0" i="0" sz="1200" u="none" cap="none"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ad402aa43_0_0: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ad402aa43_0_0:notes"/>
          <p:cNvSpPr txBox="1"/>
          <p:nvPr>
            <p:ph idx="1" type="body"/>
          </p:nvPr>
        </p:nvSpPr>
        <p:spPr>
          <a:xfrm>
            <a:off x="906357" y="4715153"/>
            <a:ext cx="4985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da17cf634_0_0: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da17cf634_0_0:notes"/>
          <p:cNvSpPr txBox="1"/>
          <p:nvPr>
            <p:ph idx="1" type="body"/>
          </p:nvPr>
        </p:nvSpPr>
        <p:spPr>
          <a:xfrm>
            <a:off x="906357" y="4715153"/>
            <a:ext cx="4985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da17cf634_0_5: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da17cf634_0_5:notes"/>
          <p:cNvSpPr txBox="1"/>
          <p:nvPr>
            <p:ph idx="1" type="body"/>
          </p:nvPr>
        </p:nvSpPr>
        <p:spPr>
          <a:xfrm>
            <a:off x="906357" y="4715153"/>
            <a:ext cx="4985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200"/>
              <a:t>In keeping with these principles, the proposal includes two scenarios for feedback:</a:t>
            </a:r>
            <a:endParaRPr sz="1200"/>
          </a:p>
          <a:p>
            <a:pPr indent="-304800" lvl="0" marL="457200" rtl="0" algn="l">
              <a:spcBef>
                <a:spcPts val="0"/>
              </a:spcBef>
              <a:spcAft>
                <a:spcPts val="0"/>
              </a:spcAft>
              <a:buSzPts val="1200"/>
              <a:buChar char="●"/>
            </a:pPr>
            <a:r>
              <a:rPr lang="en-US" sz="1200"/>
              <a:t>Scenario A has a reduced repository fee and applies reduced tiers for smaller organizations that have lower use of the DataCite infrastructure.</a:t>
            </a:r>
            <a:endParaRPr sz="1200"/>
          </a:p>
          <a:p>
            <a:pPr indent="-304800" lvl="0" marL="457200" rtl="0" algn="l">
              <a:spcBef>
                <a:spcPts val="0"/>
              </a:spcBef>
              <a:spcAft>
                <a:spcPts val="0"/>
              </a:spcAft>
              <a:buSzPts val="1200"/>
              <a:buChar char="●"/>
            </a:pPr>
            <a:r>
              <a:rPr lang="en-US" sz="1200"/>
              <a:t>Scenario B has a further reduced repository fee and applies fees per DOI; beyond 2,000 DOIs the fees are in bands so that there is a cap on the fee. This scenario avoids the issue of an additional DOI moving the organization into an additional tier with an increase in fees.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da17cf634_0_10: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da17cf634_0_10:notes"/>
          <p:cNvSpPr txBox="1"/>
          <p:nvPr>
            <p:ph idx="1" type="body"/>
          </p:nvPr>
        </p:nvSpPr>
        <p:spPr>
          <a:xfrm>
            <a:off x="906357" y="4715153"/>
            <a:ext cx="4985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0b9874432_0_25: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0b9874432_0_25:notes"/>
          <p:cNvSpPr txBox="1"/>
          <p:nvPr>
            <p:ph idx="1" type="body"/>
          </p:nvPr>
        </p:nvSpPr>
        <p:spPr>
          <a:xfrm>
            <a:off x="906357" y="4715153"/>
            <a:ext cx="4985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906357" y="4715153"/>
            <a:ext cx="4984962" cy="44669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type="tx">
  <p:cSld name="TITLE_AND_BODY">
    <p:spTree>
      <p:nvGrpSpPr>
        <p:cNvPr id="10" name="Shape 10"/>
        <p:cNvGrpSpPr/>
        <p:nvPr/>
      </p:nvGrpSpPr>
      <p:grpSpPr>
        <a:xfrm>
          <a:off x="0" y="0"/>
          <a:ext cx="0" cy="0"/>
          <a:chOff x="0" y="0"/>
          <a:chExt cx="0" cy="0"/>
        </a:xfrm>
      </p:grpSpPr>
      <p:sp>
        <p:nvSpPr>
          <p:cNvPr id="11" name="Google Shape;11;p2"/>
          <p:cNvSpPr/>
          <p:nvPr/>
        </p:nvSpPr>
        <p:spPr>
          <a:xfrm rot="5400000">
            <a:off x="13144412" y="12215901"/>
            <a:ext cx="2000430" cy="0"/>
          </a:xfrm>
          <a:custGeom>
            <a:rect b="b" l="l" r="r" t="t"/>
            <a:pathLst>
              <a:path extrusionOk="0" h="120000" w="21600">
                <a:moveTo>
                  <a:pt x="0" y="0"/>
                </a:moveTo>
                <a:lnTo>
                  <a:pt x="21600" y="0"/>
                </a:lnTo>
                <a:lnTo>
                  <a:pt x="21600" y="0"/>
                </a:lnTo>
                <a:lnTo>
                  <a:pt x="0" y="0"/>
                </a:lnTo>
                <a:close/>
              </a:path>
            </a:pathLst>
          </a:custGeom>
          <a:noFill/>
          <a:ln cap="flat" cmpd="sng" w="12700">
            <a:solidFill>
              <a:srgbClr val="9A9A9A"/>
            </a:solidFill>
            <a:prstDash val="solid"/>
            <a:miter lim="4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200"/>
              <a:buFont typeface="Arial"/>
              <a:buNone/>
            </a:pPr>
            <a:r>
              <a:t/>
            </a:r>
            <a:endParaRPr b="0" i="0" sz="6200" u="none" cap="none" strike="noStrike">
              <a:solidFill>
                <a:srgbClr val="000000"/>
              </a:solidFill>
              <a:latin typeface="Helvetica Neue Light"/>
              <a:ea typeface="Helvetica Neue Light"/>
              <a:cs typeface="Helvetica Neue Light"/>
              <a:sym typeface="Helvetica Neue Light"/>
            </a:endParaRPr>
          </a:p>
        </p:txBody>
      </p:sp>
      <p:sp>
        <p:nvSpPr>
          <p:cNvPr id="12" name="Google Shape;12;p2"/>
          <p:cNvSpPr txBox="1"/>
          <p:nvPr>
            <p:ph type="title"/>
          </p:nvPr>
        </p:nvSpPr>
        <p:spPr>
          <a:xfrm>
            <a:off x="14668500" y="11019323"/>
            <a:ext cx="8643900" cy="2393400"/>
          </a:xfrm>
          <a:prstGeom prst="rect">
            <a:avLst/>
          </a:prstGeom>
          <a:noFill/>
          <a:ln>
            <a:noFill/>
          </a:ln>
        </p:spPr>
        <p:txBody>
          <a:bodyPr anchorCtr="0" anchor="ctr" bIns="157125" lIns="157125" spcFirstLastPara="1" rIns="157125" wrap="square" tIns="157125">
            <a:noAutofit/>
          </a:bodyPr>
          <a:lstStyle>
            <a:lvl1pPr lvl="0" marR="0" algn="l">
              <a:lnSpc>
                <a:spcPct val="100000"/>
              </a:lnSpc>
              <a:spcBef>
                <a:spcPts val="0"/>
              </a:spcBef>
              <a:spcAft>
                <a:spcPts val="0"/>
              </a:spcAft>
              <a:buSzPts val="2400"/>
              <a:buNone/>
              <a:defRPr b="0" i="0" sz="7200" u="none" cap="none" strike="noStrike">
                <a:solidFill>
                  <a:srgbClr val="3F3F3F"/>
                </a:solidFill>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9pPr>
          </a:lstStyle>
          <a:p/>
        </p:txBody>
      </p:sp>
      <p:pic>
        <p:nvPicPr>
          <p:cNvPr id="13" name="Google Shape;13;p2"/>
          <p:cNvPicPr preferRelativeResize="0"/>
          <p:nvPr/>
        </p:nvPicPr>
        <p:blipFill rotWithShape="1">
          <a:blip r:embed="rId2">
            <a:alphaModFix/>
          </a:blip>
          <a:srcRect b="0" l="0" r="0" t="0"/>
          <a:stretch/>
        </p:blipFill>
        <p:spPr>
          <a:xfrm>
            <a:off x="-976314" y="-17859"/>
            <a:ext cx="12403618" cy="12403618"/>
          </a:xfrm>
          <a:prstGeom prst="rect">
            <a:avLst/>
          </a:prstGeom>
          <a:noFill/>
          <a:ln>
            <a:noFill/>
          </a:ln>
        </p:spPr>
      </p:pic>
      <p:pic>
        <p:nvPicPr>
          <p:cNvPr descr="logo-big.png" id="14" name="Google Shape;14;p2"/>
          <p:cNvPicPr preferRelativeResize="0"/>
          <p:nvPr/>
        </p:nvPicPr>
        <p:blipFill rotWithShape="1">
          <a:blip r:embed="rId3">
            <a:alphaModFix/>
          </a:blip>
          <a:srcRect b="0" l="0" r="0" t="0"/>
          <a:stretch/>
        </p:blipFill>
        <p:spPr>
          <a:xfrm>
            <a:off x="16058363" y="1294408"/>
            <a:ext cx="5440557" cy="17863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2"/>
          <p:cNvSpPr/>
          <p:nvPr/>
        </p:nvSpPr>
        <p:spPr>
          <a:xfrm>
            <a:off x="0" y="0"/>
            <a:ext cx="24384001" cy="13008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nvGrpSpPr>
          <p:cNvPr id="76" name="Google Shape;76;p12"/>
          <p:cNvGrpSpPr/>
          <p:nvPr/>
        </p:nvGrpSpPr>
        <p:grpSpPr>
          <a:xfrm>
            <a:off x="2214380" y="3176682"/>
            <a:ext cx="1988701" cy="122203"/>
            <a:chOff x="4580561" y="2589004"/>
            <a:chExt cx="1064464" cy="25200"/>
          </a:xfrm>
        </p:grpSpPr>
        <p:sp>
          <p:nvSpPr>
            <p:cNvPr id="77" name="Google Shape;77;p12"/>
            <p:cNvSpPr/>
            <p:nvPr/>
          </p:nvSpPr>
          <p:spPr>
            <a:xfrm rot="-5400000">
              <a:off x="5366325" y="2335504"/>
              <a:ext cx="25200" cy="532200"/>
            </a:xfrm>
            <a:prstGeom prst="rect">
              <a:avLst/>
            </a:prstGeom>
            <a:solidFill>
              <a:srgbClr val="1B9D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78" name="Google Shape;78;p12"/>
            <p:cNvSpPr/>
            <p:nvPr/>
          </p:nvSpPr>
          <p:spPr>
            <a:xfrm rot="-5400000">
              <a:off x="4836311" y="2333254"/>
              <a:ext cx="25200" cy="536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79" name="Google Shape;79;p12"/>
          <p:cNvSpPr txBox="1"/>
          <p:nvPr>
            <p:ph type="title"/>
          </p:nvPr>
        </p:nvSpPr>
        <p:spPr>
          <a:xfrm>
            <a:off x="1945200" y="3516400"/>
            <a:ext cx="20502399" cy="142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6933">
                <a:solidFill>
                  <a:schemeClr val="dk2"/>
                </a:solidFill>
              </a:defRPr>
            </a:lvl1pPr>
            <a:lvl2pPr lvl="1" algn="l">
              <a:lnSpc>
                <a:spcPct val="100000"/>
              </a:lnSpc>
              <a:spcBef>
                <a:spcPts val="0"/>
              </a:spcBef>
              <a:spcAft>
                <a:spcPts val="0"/>
              </a:spcAft>
              <a:buClr>
                <a:schemeClr val="dk2"/>
              </a:buClr>
              <a:buSzPts val="2600"/>
              <a:buNone/>
              <a:defRPr sz="6933">
                <a:solidFill>
                  <a:schemeClr val="dk2"/>
                </a:solidFill>
              </a:defRPr>
            </a:lvl2pPr>
            <a:lvl3pPr lvl="2" algn="l">
              <a:lnSpc>
                <a:spcPct val="100000"/>
              </a:lnSpc>
              <a:spcBef>
                <a:spcPts val="0"/>
              </a:spcBef>
              <a:spcAft>
                <a:spcPts val="0"/>
              </a:spcAft>
              <a:buClr>
                <a:schemeClr val="dk2"/>
              </a:buClr>
              <a:buSzPts val="2600"/>
              <a:buNone/>
              <a:defRPr sz="6933">
                <a:solidFill>
                  <a:schemeClr val="dk2"/>
                </a:solidFill>
              </a:defRPr>
            </a:lvl3pPr>
            <a:lvl4pPr lvl="3" algn="l">
              <a:lnSpc>
                <a:spcPct val="100000"/>
              </a:lnSpc>
              <a:spcBef>
                <a:spcPts val="0"/>
              </a:spcBef>
              <a:spcAft>
                <a:spcPts val="0"/>
              </a:spcAft>
              <a:buClr>
                <a:schemeClr val="dk2"/>
              </a:buClr>
              <a:buSzPts val="2600"/>
              <a:buNone/>
              <a:defRPr sz="6933">
                <a:solidFill>
                  <a:schemeClr val="dk2"/>
                </a:solidFill>
              </a:defRPr>
            </a:lvl4pPr>
            <a:lvl5pPr lvl="4" algn="l">
              <a:lnSpc>
                <a:spcPct val="100000"/>
              </a:lnSpc>
              <a:spcBef>
                <a:spcPts val="0"/>
              </a:spcBef>
              <a:spcAft>
                <a:spcPts val="0"/>
              </a:spcAft>
              <a:buClr>
                <a:schemeClr val="dk2"/>
              </a:buClr>
              <a:buSzPts val="2600"/>
              <a:buNone/>
              <a:defRPr sz="6933">
                <a:solidFill>
                  <a:schemeClr val="dk2"/>
                </a:solidFill>
              </a:defRPr>
            </a:lvl5pPr>
            <a:lvl6pPr lvl="5" algn="l">
              <a:lnSpc>
                <a:spcPct val="100000"/>
              </a:lnSpc>
              <a:spcBef>
                <a:spcPts val="0"/>
              </a:spcBef>
              <a:spcAft>
                <a:spcPts val="0"/>
              </a:spcAft>
              <a:buClr>
                <a:schemeClr val="dk2"/>
              </a:buClr>
              <a:buSzPts val="2600"/>
              <a:buNone/>
              <a:defRPr sz="6933">
                <a:solidFill>
                  <a:schemeClr val="dk2"/>
                </a:solidFill>
              </a:defRPr>
            </a:lvl6pPr>
            <a:lvl7pPr lvl="6" algn="l">
              <a:lnSpc>
                <a:spcPct val="100000"/>
              </a:lnSpc>
              <a:spcBef>
                <a:spcPts val="0"/>
              </a:spcBef>
              <a:spcAft>
                <a:spcPts val="0"/>
              </a:spcAft>
              <a:buClr>
                <a:schemeClr val="dk2"/>
              </a:buClr>
              <a:buSzPts val="2600"/>
              <a:buNone/>
              <a:defRPr sz="6933">
                <a:solidFill>
                  <a:schemeClr val="dk2"/>
                </a:solidFill>
              </a:defRPr>
            </a:lvl7pPr>
            <a:lvl8pPr lvl="7" algn="l">
              <a:lnSpc>
                <a:spcPct val="100000"/>
              </a:lnSpc>
              <a:spcBef>
                <a:spcPts val="0"/>
              </a:spcBef>
              <a:spcAft>
                <a:spcPts val="0"/>
              </a:spcAft>
              <a:buClr>
                <a:schemeClr val="dk2"/>
              </a:buClr>
              <a:buSzPts val="2600"/>
              <a:buNone/>
              <a:defRPr sz="6933">
                <a:solidFill>
                  <a:schemeClr val="dk2"/>
                </a:solidFill>
              </a:defRPr>
            </a:lvl8pPr>
            <a:lvl9pPr lvl="8" algn="l">
              <a:lnSpc>
                <a:spcPct val="100000"/>
              </a:lnSpc>
              <a:spcBef>
                <a:spcPts val="0"/>
              </a:spcBef>
              <a:spcAft>
                <a:spcPts val="0"/>
              </a:spcAft>
              <a:buClr>
                <a:schemeClr val="dk2"/>
              </a:buClr>
              <a:buSzPts val="2600"/>
              <a:buNone/>
              <a:defRPr sz="6933">
                <a:solidFill>
                  <a:schemeClr val="dk2"/>
                </a:solidFill>
              </a:defRPr>
            </a:lvl9pPr>
          </a:lstStyle>
          <a:p/>
        </p:txBody>
      </p:sp>
      <p:sp>
        <p:nvSpPr>
          <p:cNvPr id="80" name="Google Shape;80;p12"/>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81" name="Shape 81"/>
        <p:cNvGrpSpPr/>
        <p:nvPr/>
      </p:nvGrpSpPr>
      <p:grpSpPr>
        <a:xfrm>
          <a:off x="0" y="0"/>
          <a:ext cx="0" cy="0"/>
          <a:chOff x="0" y="0"/>
          <a:chExt cx="0" cy="0"/>
        </a:xfrm>
      </p:grpSpPr>
      <p:sp>
        <p:nvSpPr>
          <p:cNvPr id="82" name="Google Shape;82;p13"/>
          <p:cNvSpPr/>
          <p:nvPr/>
        </p:nvSpPr>
        <p:spPr>
          <a:xfrm>
            <a:off x="0" y="0"/>
            <a:ext cx="24384001" cy="13008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nvGrpSpPr>
          <p:cNvPr id="83" name="Google Shape;83;p13"/>
          <p:cNvGrpSpPr/>
          <p:nvPr/>
        </p:nvGrpSpPr>
        <p:grpSpPr>
          <a:xfrm>
            <a:off x="2214380" y="3176682"/>
            <a:ext cx="1988701" cy="122203"/>
            <a:chOff x="4580561" y="2589004"/>
            <a:chExt cx="1064464" cy="25200"/>
          </a:xfrm>
        </p:grpSpPr>
        <p:sp>
          <p:nvSpPr>
            <p:cNvPr id="84" name="Google Shape;84;p13"/>
            <p:cNvSpPr/>
            <p:nvPr/>
          </p:nvSpPr>
          <p:spPr>
            <a:xfrm rot="-5400000">
              <a:off x="5366325" y="2335504"/>
              <a:ext cx="25200" cy="532200"/>
            </a:xfrm>
            <a:prstGeom prst="rect">
              <a:avLst/>
            </a:prstGeom>
            <a:solidFill>
              <a:srgbClr val="1B9D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85" name="Google Shape;85;p13"/>
            <p:cNvSpPr/>
            <p:nvPr/>
          </p:nvSpPr>
          <p:spPr>
            <a:xfrm rot="-5400000">
              <a:off x="4836311" y="2333254"/>
              <a:ext cx="25200" cy="536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86" name="Google Shape;86;p13"/>
          <p:cNvSpPr txBox="1"/>
          <p:nvPr>
            <p:ph type="title"/>
          </p:nvPr>
        </p:nvSpPr>
        <p:spPr>
          <a:xfrm>
            <a:off x="1946667" y="3516400"/>
            <a:ext cx="8802400" cy="368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6933">
                <a:solidFill>
                  <a:schemeClr val="dk2"/>
                </a:solidFill>
              </a:defRPr>
            </a:lvl1pPr>
            <a:lvl2pPr lvl="1" algn="l">
              <a:lnSpc>
                <a:spcPct val="100000"/>
              </a:lnSpc>
              <a:spcBef>
                <a:spcPts val="0"/>
              </a:spcBef>
              <a:spcAft>
                <a:spcPts val="0"/>
              </a:spcAft>
              <a:buClr>
                <a:schemeClr val="dk2"/>
              </a:buClr>
              <a:buSzPts val="2600"/>
              <a:buNone/>
              <a:defRPr sz="6933">
                <a:solidFill>
                  <a:schemeClr val="dk2"/>
                </a:solidFill>
              </a:defRPr>
            </a:lvl2pPr>
            <a:lvl3pPr lvl="2" algn="l">
              <a:lnSpc>
                <a:spcPct val="100000"/>
              </a:lnSpc>
              <a:spcBef>
                <a:spcPts val="0"/>
              </a:spcBef>
              <a:spcAft>
                <a:spcPts val="0"/>
              </a:spcAft>
              <a:buClr>
                <a:schemeClr val="dk2"/>
              </a:buClr>
              <a:buSzPts val="2600"/>
              <a:buNone/>
              <a:defRPr sz="6933">
                <a:solidFill>
                  <a:schemeClr val="dk2"/>
                </a:solidFill>
              </a:defRPr>
            </a:lvl3pPr>
            <a:lvl4pPr lvl="3" algn="l">
              <a:lnSpc>
                <a:spcPct val="100000"/>
              </a:lnSpc>
              <a:spcBef>
                <a:spcPts val="0"/>
              </a:spcBef>
              <a:spcAft>
                <a:spcPts val="0"/>
              </a:spcAft>
              <a:buClr>
                <a:schemeClr val="dk2"/>
              </a:buClr>
              <a:buSzPts val="2600"/>
              <a:buNone/>
              <a:defRPr sz="6933">
                <a:solidFill>
                  <a:schemeClr val="dk2"/>
                </a:solidFill>
              </a:defRPr>
            </a:lvl4pPr>
            <a:lvl5pPr lvl="4" algn="l">
              <a:lnSpc>
                <a:spcPct val="100000"/>
              </a:lnSpc>
              <a:spcBef>
                <a:spcPts val="0"/>
              </a:spcBef>
              <a:spcAft>
                <a:spcPts val="0"/>
              </a:spcAft>
              <a:buClr>
                <a:schemeClr val="dk2"/>
              </a:buClr>
              <a:buSzPts val="2600"/>
              <a:buNone/>
              <a:defRPr sz="6933">
                <a:solidFill>
                  <a:schemeClr val="dk2"/>
                </a:solidFill>
              </a:defRPr>
            </a:lvl5pPr>
            <a:lvl6pPr lvl="5" algn="l">
              <a:lnSpc>
                <a:spcPct val="100000"/>
              </a:lnSpc>
              <a:spcBef>
                <a:spcPts val="0"/>
              </a:spcBef>
              <a:spcAft>
                <a:spcPts val="0"/>
              </a:spcAft>
              <a:buClr>
                <a:schemeClr val="dk2"/>
              </a:buClr>
              <a:buSzPts val="2600"/>
              <a:buNone/>
              <a:defRPr sz="6933">
                <a:solidFill>
                  <a:schemeClr val="dk2"/>
                </a:solidFill>
              </a:defRPr>
            </a:lvl6pPr>
            <a:lvl7pPr lvl="6" algn="l">
              <a:lnSpc>
                <a:spcPct val="100000"/>
              </a:lnSpc>
              <a:spcBef>
                <a:spcPts val="0"/>
              </a:spcBef>
              <a:spcAft>
                <a:spcPts val="0"/>
              </a:spcAft>
              <a:buClr>
                <a:schemeClr val="dk2"/>
              </a:buClr>
              <a:buSzPts val="2600"/>
              <a:buNone/>
              <a:defRPr sz="6933">
                <a:solidFill>
                  <a:schemeClr val="dk2"/>
                </a:solidFill>
              </a:defRPr>
            </a:lvl7pPr>
            <a:lvl8pPr lvl="7" algn="l">
              <a:lnSpc>
                <a:spcPct val="100000"/>
              </a:lnSpc>
              <a:spcBef>
                <a:spcPts val="0"/>
              </a:spcBef>
              <a:spcAft>
                <a:spcPts val="0"/>
              </a:spcAft>
              <a:buClr>
                <a:schemeClr val="dk2"/>
              </a:buClr>
              <a:buSzPts val="2600"/>
              <a:buNone/>
              <a:defRPr sz="6933">
                <a:solidFill>
                  <a:schemeClr val="dk2"/>
                </a:solidFill>
              </a:defRPr>
            </a:lvl8pPr>
            <a:lvl9pPr lvl="8" algn="l">
              <a:lnSpc>
                <a:spcPct val="100000"/>
              </a:lnSpc>
              <a:spcBef>
                <a:spcPts val="0"/>
              </a:spcBef>
              <a:spcAft>
                <a:spcPts val="0"/>
              </a:spcAft>
              <a:buClr>
                <a:schemeClr val="dk2"/>
              </a:buClr>
              <a:buSzPts val="2600"/>
              <a:buNone/>
              <a:defRPr sz="6933">
                <a:solidFill>
                  <a:schemeClr val="dk2"/>
                </a:solidFill>
              </a:defRPr>
            </a:lvl9pPr>
          </a:lstStyle>
          <a:p/>
        </p:txBody>
      </p:sp>
      <p:sp>
        <p:nvSpPr>
          <p:cNvPr id="87" name="Google Shape;87;p13"/>
          <p:cNvSpPr txBox="1"/>
          <p:nvPr>
            <p:ph idx="1" type="body"/>
          </p:nvPr>
        </p:nvSpPr>
        <p:spPr>
          <a:xfrm>
            <a:off x="1923267" y="7417933"/>
            <a:ext cx="8802400" cy="4260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4267"/>
              </a:spcBef>
              <a:spcAft>
                <a:spcPts val="0"/>
              </a:spcAft>
              <a:buSzPts val="1100"/>
              <a:buChar char="○"/>
              <a:defRPr/>
            </a:lvl2pPr>
            <a:lvl3pPr indent="-298450" lvl="2" marL="1371600" algn="l">
              <a:lnSpc>
                <a:spcPct val="115000"/>
              </a:lnSpc>
              <a:spcBef>
                <a:spcPts val="4267"/>
              </a:spcBef>
              <a:spcAft>
                <a:spcPts val="0"/>
              </a:spcAft>
              <a:buSzPts val="1100"/>
              <a:buChar char="■"/>
              <a:defRPr/>
            </a:lvl3pPr>
            <a:lvl4pPr indent="-298450" lvl="3" marL="1828800" algn="l">
              <a:lnSpc>
                <a:spcPct val="115000"/>
              </a:lnSpc>
              <a:spcBef>
                <a:spcPts val="4267"/>
              </a:spcBef>
              <a:spcAft>
                <a:spcPts val="0"/>
              </a:spcAft>
              <a:buSzPts val="1100"/>
              <a:buChar char="●"/>
              <a:defRPr/>
            </a:lvl4pPr>
            <a:lvl5pPr indent="-298450" lvl="4" marL="2286000" algn="l">
              <a:lnSpc>
                <a:spcPct val="115000"/>
              </a:lnSpc>
              <a:spcBef>
                <a:spcPts val="4267"/>
              </a:spcBef>
              <a:spcAft>
                <a:spcPts val="0"/>
              </a:spcAft>
              <a:buSzPts val="1100"/>
              <a:buChar char="○"/>
              <a:defRPr/>
            </a:lvl5pPr>
            <a:lvl6pPr indent="-298450" lvl="5" marL="2743200" algn="l">
              <a:lnSpc>
                <a:spcPct val="115000"/>
              </a:lnSpc>
              <a:spcBef>
                <a:spcPts val="4267"/>
              </a:spcBef>
              <a:spcAft>
                <a:spcPts val="0"/>
              </a:spcAft>
              <a:buSzPts val="1100"/>
              <a:buChar char="■"/>
              <a:defRPr/>
            </a:lvl6pPr>
            <a:lvl7pPr indent="-298450" lvl="6" marL="3200400" algn="l">
              <a:lnSpc>
                <a:spcPct val="115000"/>
              </a:lnSpc>
              <a:spcBef>
                <a:spcPts val="4267"/>
              </a:spcBef>
              <a:spcAft>
                <a:spcPts val="0"/>
              </a:spcAft>
              <a:buSzPts val="1100"/>
              <a:buChar char="●"/>
              <a:defRPr/>
            </a:lvl7pPr>
            <a:lvl8pPr indent="-298450" lvl="7" marL="3657600" algn="l">
              <a:lnSpc>
                <a:spcPct val="115000"/>
              </a:lnSpc>
              <a:spcBef>
                <a:spcPts val="4267"/>
              </a:spcBef>
              <a:spcAft>
                <a:spcPts val="0"/>
              </a:spcAft>
              <a:buSzPts val="1100"/>
              <a:buChar char="○"/>
              <a:defRPr/>
            </a:lvl8pPr>
            <a:lvl9pPr indent="-298450" lvl="8" marL="4114800" algn="l">
              <a:lnSpc>
                <a:spcPct val="115000"/>
              </a:lnSpc>
              <a:spcBef>
                <a:spcPts val="4267"/>
              </a:spcBef>
              <a:spcAft>
                <a:spcPts val="4267"/>
              </a:spcAft>
              <a:buSzPts val="1100"/>
              <a:buChar char="■"/>
              <a:defRPr/>
            </a:lvl9pPr>
          </a:lstStyle>
          <a:p/>
        </p:txBody>
      </p:sp>
      <p:sp>
        <p:nvSpPr>
          <p:cNvPr id="88" name="Google Shape;88;p13"/>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89" name="Shape 89"/>
        <p:cNvGrpSpPr/>
        <p:nvPr/>
      </p:nvGrpSpPr>
      <p:grpSpPr>
        <a:xfrm>
          <a:off x="0" y="0"/>
          <a:ext cx="0" cy="0"/>
          <a:chOff x="0" y="0"/>
          <a:chExt cx="0" cy="0"/>
        </a:xfrm>
      </p:grpSpPr>
      <p:sp>
        <p:nvSpPr>
          <p:cNvPr id="90" name="Google Shape;90;p14"/>
          <p:cNvSpPr/>
          <p:nvPr/>
        </p:nvSpPr>
        <p:spPr>
          <a:xfrm>
            <a:off x="0" y="0"/>
            <a:ext cx="12192000" cy="137160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nvGrpSpPr>
          <p:cNvPr id="91" name="Google Shape;91;p14"/>
          <p:cNvGrpSpPr/>
          <p:nvPr/>
        </p:nvGrpSpPr>
        <p:grpSpPr>
          <a:xfrm>
            <a:off x="2214380" y="3176682"/>
            <a:ext cx="1988701" cy="122203"/>
            <a:chOff x="4580561" y="2589004"/>
            <a:chExt cx="1064464" cy="25200"/>
          </a:xfrm>
        </p:grpSpPr>
        <p:sp>
          <p:nvSpPr>
            <p:cNvPr id="92" name="Google Shape;92;p14"/>
            <p:cNvSpPr/>
            <p:nvPr/>
          </p:nvSpPr>
          <p:spPr>
            <a:xfrm rot="-5400000">
              <a:off x="5366325" y="2335504"/>
              <a:ext cx="25200" cy="532200"/>
            </a:xfrm>
            <a:prstGeom prst="rect">
              <a:avLst/>
            </a:prstGeom>
            <a:solidFill>
              <a:srgbClr val="1B9D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93" name="Google Shape;93;p14"/>
            <p:cNvSpPr/>
            <p:nvPr/>
          </p:nvSpPr>
          <p:spPr>
            <a:xfrm rot="-5400000">
              <a:off x="4836311" y="2333254"/>
              <a:ext cx="25200" cy="536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94" name="Google Shape;94;p14"/>
          <p:cNvSpPr txBox="1"/>
          <p:nvPr>
            <p:ph type="title"/>
          </p:nvPr>
        </p:nvSpPr>
        <p:spPr>
          <a:xfrm>
            <a:off x="1946667" y="3516400"/>
            <a:ext cx="8802400" cy="449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6933">
                <a:solidFill>
                  <a:schemeClr val="dk2"/>
                </a:solidFill>
              </a:defRPr>
            </a:lvl1pPr>
            <a:lvl2pPr lvl="1" algn="l">
              <a:lnSpc>
                <a:spcPct val="100000"/>
              </a:lnSpc>
              <a:spcBef>
                <a:spcPts val="0"/>
              </a:spcBef>
              <a:spcAft>
                <a:spcPts val="0"/>
              </a:spcAft>
              <a:buClr>
                <a:schemeClr val="dk2"/>
              </a:buClr>
              <a:buSzPts val="2600"/>
              <a:buNone/>
              <a:defRPr sz="6933">
                <a:solidFill>
                  <a:schemeClr val="dk2"/>
                </a:solidFill>
              </a:defRPr>
            </a:lvl2pPr>
            <a:lvl3pPr lvl="2" algn="l">
              <a:lnSpc>
                <a:spcPct val="100000"/>
              </a:lnSpc>
              <a:spcBef>
                <a:spcPts val="0"/>
              </a:spcBef>
              <a:spcAft>
                <a:spcPts val="0"/>
              </a:spcAft>
              <a:buClr>
                <a:schemeClr val="dk2"/>
              </a:buClr>
              <a:buSzPts val="2600"/>
              <a:buNone/>
              <a:defRPr sz="6933">
                <a:solidFill>
                  <a:schemeClr val="dk2"/>
                </a:solidFill>
              </a:defRPr>
            </a:lvl3pPr>
            <a:lvl4pPr lvl="3" algn="l">
              <a:lnSpc>
                <a:spcPct val="100000"/>
              </a:lnSpc>
              <a:spcBef>
                <a:spcPts val="0"/>
              </a:spcBef>
              <a:spcAft>
                <a:spcPts val="0"/>
              </a:spcAft>
              <a:buClr>
                <a:schemeClr val="dk2"/>
              </a:buClr>
              <a:buSzPts val="2600"/>
              <a:buNone/>
              <a:defRPr sz="6933">
                <a:solidFill>
                  <a:schemeClr val="dk2"/>
                </a:solidFill>
              </a:defRPr>
            </a:lvl4pPr>
            <a:lvl5pPr lvl="4" algn="l">
              <a:lnSpc>
                <a:spcPct val="100000"/>
              </a:lnSpc>
              <a:spcBef>
                <a:spcPts val="0"/>
              </a:spcBef>
              <a:spcAft>
                <a:spcPts val="0"/>
              </a:spcAft>
              <a:buClr>
                <a:schemeClr val="dk2"/>
              </a:buClr>
              <a:buSzPts val="2600"/>
              <a:buNone/>
              <a:defRPr sz="6933">
                <a:solidFill>
                  <a:schemeClr val="dk2"/>
                </a:solidFill>
              </a:defRPr>
            </a:lvl5pPr>
            <a:lvl6pPr lvl="5" algn="l">
              <a:lnSpc>
                <a:spcPct val="100000"/>
              </a:lnSpc>
              <a:spcBef>
                <a:spcPts val="0"/>
              </a:spcBef>
              <a:spcAft>
                <a:spcPts val="0"/>
              </a:spcAft>
              <a:buClr>
                <a:schemeClr val="dk2"/>
              </a:buClr>
              <a:buSzPts val="2600"/>
              <a:buNone/>
              <a:defRPr sz="6933">
                <a:solidFill>
                  <a:schemeClr val="dk2"/>
                </a:solidFill>
              </a:defRPr>
            </a:lvl6pPr>
            <a:lvl7pPr lvl="6" algn="l">
              <a:lnSpc>
                <a:spcPct val="100000"/>
              </a:lnSpc>
              <a:spcBef>
                <a:spcPts val="0"/>
              </a:spcBef>
              <a:spcAft>
                <a:spcPts val="0"/>
              </a:spcAft>
              <a:buClr>
                <a:schemeClr val="dk2"/>
              </a:buClr>
              <a:buSzPts val="2600"/>
              <a:buNone/>
              <a:defRPr sz="6933">
                <a:solidFill>
                  <a:schemeClr val="dk2"/>
                </a:solidFill>
              </a:defRPr>
            </a:lvl7pPr>
            <a:lvl8pPr lvl="7" algn="l">
              <a:lnSpc>
                <a:spcPct val="100000"/>
              </a:lnSpc>
              <a:spcBef>
                <a:spcPts val="0"/>
              </a:spcBef>
              <a:spcAft>
                <a:spcPts val="0"/>
              </a:spcAft>
              <a:buClr>
                <a:schemeClr val="dk2"/>
              </a:buClr>
              <a:buSzPts val="2600"/>
              <a:buNone/>
              <a:defRPr sz="6933">
                <a:solidFill>
                  <a:schemeClr val="dk2"/>
                </a:solidFill>
              </a:defRPr>
            </a:lvl8pPr>
            <a:lvl9pPr lvl="8" algn="l">
              <a:lnSpc>
                <a:spcPct val="100000"/>
              </a:lnSpc>
              <a:spcBef>
                <a:spcPts val="0"/>
              </a:spcBef>
              <a:spcAft>
                <a:spcPts val="0"/>
              </a:spcAft>
              <a:buClr>
                <a:schemeClr val="dk2"/>
              </a:buClr>
              <a:buSzPts val="2600"/>
              <a:buNone/>
              <a:defRPr sz="6933">
                <a:solidFill>
                  <a:schemeClr val="dk2"/>
                </a:solidFill>
              </a:defRPr>
            </a:lvl9pPr>
          </a:lstStyle>
          <a:p/>
        </p:txBody>
      </p:sp>
      <p:sp>
        <p:nvSpPr>
          <p:cNvPr id="95" name="Google Shape;95;p14"/>
          <p:cNvSpPr txBox="1"/>
          <p:nvPr>
            <p:ph idx="1" type="subTitle"/>
          </p:nvPr>
        </p:nvSpPr>
        <p:spPr>
          <a:xfrm>
            <a:off x="1933200" y="8430733"/>
            <a:ext cx="8802400" cy="202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4267"/>
            </a:lvl1pPr>
            <a:lvl2pPr lvl="1" algn="l">
              <a:lnSpc>
                <a:spcPct val="100000"/>
              </a:lnSpc>
              <a:spcBef>
                <a:spcPts val="0"/>
              </a:spcBef>
              <a:spcAft>
                <a:spcPts val="0"/>
              </a:spcAft>
              <a:buSzPts val="1600"/>
              <a:buNone/>
              <a:defRPr sz="4267"/>
            </a:lvl2pPr>
            <a:lvl3pPr lvl="2" algn="l">
              <a:lnSpc>
                <a:spcPct val="100000"/>
              </a:lnSpc>
              <a:spcBef>
                <a:spcPts val="0"/>
              </a:spcBef>
              <a:spcAft>
                <a:spcPts val="0"/>
              </a:spcAft>
              <a:buSzPts val="1600"/>
              <a:buNone/>
              <a:defRPr sz="4267"/>
            </a:lvl3pPr>
            <a:lvl4pPr lvl="3" algn="l">
              <a:lnSpc>
                <a:spcPct val="100000"/>
              </a:lnSpc>
              <a:spcBef>
                <a:spcPts val="0"/>
              </a:spcBef>
              <a:spcAft>
                <a:spcPts val="0"/>
              </a:spcAft>
              <a:buSzPts val="1600"/>
              <a:buNone/>
              <a:defRPr sz="4267"/>
            </a:lvl4pPr>
            <a:lvl5pPr lvl="4" algn="l">
              <a:lnSpc>
                <a:spcPct val="100000"/>
              </a:lnSpc>
              <a:spcBef>
                <a:spcPts val="0"/>
              </a:spcBef>
              <a:spcAft>
                <a:spcPts val="0"/>
              </a:spcAft>
              <a:buSzPts val="1600"/>
              <a:buNone/>
              <a:defRPr sz="4267"/>
            </a:lvl5pPr>
            <a:lvl6pPr lvl="5" algn="l">
              <a:lnSpc>
                <a:spcPct val="100000"/>
              </a:lnSpc>
              <a:spcBef>
                <a:spcPts val="0"/>
              </a:spcBef>
              <a:spcAft>
                <a:spcPts val="0"/>
              </a:spcAft>
              <a:buSzPts val="1600"/>
              <a:buNone/>
              <a:defRPr sz="4267"/>
            </a:lvl6pPr>
            <a:lvl7pPr lvl="6" algn="l">
              <a:lnSpc>
                <a:spcPct val="100000"/>
              </a:lnSpc>
              <a:spcBef>
                <a:spcPts val="0"/>
              </a:spcBef>
              <a:spcAft>
                <a:spcPts val="0"/>
              </a:spcAft>
              <a:buSzPts val="1600"/>
              <a:buNone/>
              <a:defRPr sz="4267"/>
            </a:lvl7pPr>
            <a:lvl8pPr lvl="7" algn="l">
              <a:lnSpc>
                <a:spcPct val="100000"/>
              </a:lnSpc>
              <a:spcBef>
                <a:spcPts val="0"/>
              </a:spcBef>
              <a:spcAft>
                <a:spcPts val="0"/>
              </a:spcAft>
              <a:buSzPts val="1600"/>
              <a:buNone/>
              <a:defRPr sz="4267"/>
            </a:lvl8pPr>
            <a:lvl9pPr lvl="8" algn="l">
              <a:lnSpc>
                <a:spcPct val="100000"/>
              </a:lnSpc>
              <a:spcBef>
                <a:spcPts val="0"/>
              </a:spcBef>
              <a:spcAft>
                <a:spcPts val="0"/>
              </a:spcAft>
              <a:buSzPts val="1600"/>
              <a:buNone/>
              <a:defRPr sz="4267"/>
            </a:lvl9pPr>
          </a:lstStyle>
          <a:p/>
        </p:txBody>
      </p:sp>
      <p:sp>
        <p:nvSpPr>
          <p:cNvPr id="96" name="Google Shape;96;p14"/>
          <p:cNvSpPr txBox="1"/>
          <p:nvPr>
            <p:ph idx="2" type="body"/>
          </p:nvPr>
        </p:nvSpPr>
        <p:spPr>
          <a:xfrm>
            <a:off x="13797933" y="3607000"/>
            <a:ext cx="8998400" cy="806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4267"/>
              </a:spcBef>
              <a:spcAft>
                <a:spcPts val="0"/>
              </a:spcAft>
              <a:buSzPts val="1100"/>
              <a:buChar char="○"/>
              <a:defRPr/>
            </a:lvl2pPr>
            <a:lvl3pPr indent="-298450" lvl="2" marL="1371600" algn="l">
              <a:lnSpc>
                <a:spcPct val="115000"/>
              </a:lnSpc>
              <a:spcBef>
                <a:spcPts val="4267"/>
              </a:spcBef>
              <a:spcAft>
                <a:spcPts val="0"/>
              </a:spcAft>
              <a:buSzPts val="1100"/>
              <a:buChar char="■"/>
              <a:defRPr/>
            </a:lvl3pPr>
            <a:lvl4pPr indent="-298450" lvl="3" marL="1828800" algn="l">
              <a:lnSpc>
                <a:spcPct val="115000"/>
              </a:lnSpc>
              <a:spcBef>
                <a:spcPts val="4267"/>
              </a:spcBef>
              <a:spcAft>
                <a:spcPts val="0"/>
              </a:spcAft>
              <a:buSzPts val="1100"/>
              <a:buChar char="●"/>
              <a:defRPr/>
            </a:lvl4pPr>
            <a:lvl5pPr indent="-298450" lvl="4" marL="2286000" algn="l">
              <a:lnSpc>
                <a:spcPct val="115000"/>
              </a:lnSpc>
              <a:spcBef>
                <a:spcPts val="4267"/>
              </a:spcBef>
              <a:spcAft>
                <a:spcPts val="0"/>
              </a:spcAft>
              <a:buSzPts val="1100"/>
              <a:buChar char="○"/>
              <a:defRPr/>
            </a:lvl5pPr>
            <a:lvl6pPr indent="-298450" lvl="5" marL="2743200" algn="l">
              <a:lnSpc>
                <a:spcPct val="115000"/>
              </a:lnSpc>
              <a:spcBef>
                <a:spcPts val="4267"/>
              </a:spcBef>
              <a:spcAft>
                <a:spcPts val="0"/>
              </a:spcAft>
              <a:buSzPts val="1100"/>
              <a:buChar char="■"/>
              <a:defRPr/>
            </a:lvl6pPr>
            <a:lvl7pPr indent="-298450" lvl="6" marL="3200400" algn="l">
              <a:lnSpc>
                <a:spcPct val="115000"/>
              </a:lnSpc>
              <a:spcBef>
                <a:spcPts val="4267"/>
              </a:spcBef>
              <a:spcAft>
                <a:spcPts val="0"/>
              </a:spcAft>
              <a:buSzPts val="1100"/>
              <a:buChar char="●"/>
              <a:defRPr/>
            </a:lvl7pPr>
            <a:lvl8pPr indent="-298450" lvl="7" marL="3657600" algn="l">
              <a:lnSpc>
                <a:spcPct val="115000"/>
              </a:lnSpc>
              <a:spcBef>
                <a:spcPts val="4267"/>
              </a:spcBef>
              <a:spcAft>
                <a:spcPts val="0"/>
              </a:spcAft>
              <a:buSzPts val="1100"/>
              <a:buChar char="○"/>
              <a:defRPr/>
            </a:lvl8pPr>
            <a:lvl9pPr indent="-298450" lvl="8" marL="4114800" algn="l">
              <a:lnSpc>
                <a:spcPct val="115000"/>
              </a:lnSpc>
              <a:spcBef>
                <a:spcPts val="4267"/>
              </a:spcBef>
              <a:spcAft>
                <a:spcPts val="4267"/>
              </a:spcAft>
              <a:buSzPts val="1100"/>
              <a:buChar char="■"/>
              <a:defRPr/>
            </a:lvl9pPr>
          </a:lstStyle>
          <a:p/>
        </p:txBody>
      </p:sp>
      <p:sp>
        <p:nvSpPr>
          <p:cNvPr id="97" name="Google Shape;97;p14"/>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8" name="Shape 98"/>
        <p:cNvGrpSpPr/>
        <p:nvPr/>
      </p:nvGrpSpPr>
      <p:grpSpPr>
        <a:xfrm>
          <a:off x="0" y="0"/>
          <a:ext cx="0" cy="0"/>
          <a:chOff x="0" y="0"/>
          <a:chExt cx="0" cy="0"/>
        </a:xfrm>
      </p:grpSpPr>
      <p:sp>
        <p:nvSpPr>
          <p:cNvPr id="99" name="Google Shape;99;p15"/>
          <p:cNvSpPr txBox="1"/>
          <p:nvPr>
            <p:ph idx="1" type="body"/>
          </p:nvPr>
        </p:nvSpPr>
        <p:spPr>
          <a:xfrm>
            <a:off x="1933200" y="11660136"/>
            <a:ext cx="20526401" cy="12280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0" name="Google Shape;100;p15"/>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16"/>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wei Inhalte">
  <p:cSld name="Zwei Inhalte">
    <p:spTree>
      <p:nvGrpSpPr>
        <p:cNvPr id="15" name="Shape 15"/>
        <p:cNvGrpSpPr/>
        <p:nvPr/>
      </p:nvGrpSpPr>
      <p:grpSpPr>
        <a:xfrm>
          <a:off x="0" y="0"/>
          <a:ext cx="0" cy="0"/>
          <a:chOff x="0" y="0"/>
          <a:chExt cx="0" cy="0"/>
        </a:xfrm>
      </p:grpSpPr>
      <p:sp>
        <p:nvSpPr>
          <p:cNvPr id="16" name="Google Shape;16;p3"/>
          <p:cNvSpPr txBox="1"/>
          <p:nvPr>
            <p:ph idx="1" type="body"/>
          </p:nvPr>
        </p:nvSpPr>
        <p:spPr>
          <a:xfrm>
            <a:off x="1219200" y="3200401"/>
            <a:ext cx="10769700" cy="9051600"/>
          </a:xfrm>
          <a:prstGeom prst="rect">
            <a:avLst/>
          </a:prstGeom>
          <a:noFill/>
          <a:ln>
            <a:noFill/>
          </a:ln>
        </p:spPr>
        <p:txBody>
          <a:bodyPr anchorCtr="0" anchor="t" bIns="157125" lIns="157125" spcFirstLastPara="1" rIns="157125" wrap="square" tIns="157125">
            <a:noAutofit/>
          </a:bodyPr>
          <a:lstStyle>
            <a:lvl1pPr indent="-552450" lvl="0" marL="457200" marR="0" algn="l">
              <a:lnSpc>
                <a:spcPct val="100000"/>
              </a:lnSpc>
              <a:spcBef>
                <a:spcPts val="2600"/>
              </a:spcBef>
              <a:spcAft>
                <a:spcPts val="0"/>
              </a:spcAft>
              <a:buClr>
                <a:srgbClr val="7F7F7F"/>
              </a:buClr>
              <a:buSzPts val="5100"/>
              <a:buFont typeface="Helvetica Neue"/>
              <a:buChar char="•"/>
              <a:defRPr b="0" i="0" sz="6800" u="none" cap="none" strike="noStrike">
                <a:solidFill>
                  <a:srgbClr val="7F7F7F"/>
                </a:solidFill>
                <a:latin typeface="Helvetica Neue"/>
                <a:ea typeface="Helvetica Neue"/>
                <a:cs typeface="Helvetica Neue"/>
                <a:sym typeface="Helvetica Neue"/>
              </a:defRPr>
            </a:lvl1pPr>
            <a:lvl2pPr indent="-508000" lvl="1" marL="914400" marR="0" algn="l">
              <a:lnSpc>
                <a:spcPct val="100000"/>
              </a:lnSpc>
              <a:spcBef>
                <a:spcPts val="2600"/>
              </a:spcBef>
              <a:spcAft>
                <a:spcPts val="0"/>
              </a:spcAft>
              <a:buClr>
                <a:srgbClr val="7F7F7F"/>
              </a:buClr>
              <a:buSzPts val="4400"/>
              <a:buFont typeface="Helvetica Neue"/>
              <a:buChar char="•"/>
              <a:defRPr b="0" i="0" sz="5900" u="none" cap="none" strike="noStrike">
                <a:solidFill>
                  <a:srgbClr val="7F7F7F"/>
                </a:solidFill>
                <a:latin typeface="Helvetica Neue"/>
                <a:ea typeface="Helvetica Neue"/>
                <a:cs typeface="Helvetica Neue"/>
                <a:sym typeface="Helvetica Neue"/>
              </a:defRPr>
            </a:lvl2pPr>
            <a:lvl3pPr indent="-463550" lvl="2" marL="1371600" marR="0" algn="l">
              <a:lnSpc>
                <a:spcPct val="100000"/>
              </a:lnSpc>
              <a:spcBef>
                <a:spcPts val="2600"/>
              </a:spcBef>
              <a:spcAft>
                <a:spcPts val="0"/>
              </a:spcAft>
              <a:buClr>
                <a:srgbClr val="7F7F7F"/>
              </a:buClr>
              <a:buSzPts val="3700"/>
              <a:buFont typeface="Helvetica Neue"/>
              <a:buChar char="•"/>
              <a:defRPr b="0" i="0" sz="4900" u="none" cap="none" strike="noStrike">
                <a:solidFill>
                  <a:srgbClr val="7F7F7F"/>
                </a:solidFill>
                <a:latin typeface="Helvetica Neue"/>
                <a:ea typeface="Helvetica Neue"/>
                <a:cs typeface="Helvetica Neue"/>
                <a:sym typeface="Helvetica Neue"/>
              </a:defRPr>
            </a:lvl3pPr>
            <a:lvl4pPr indent="-438150" lvl="3" marL="1828800" marR="0" algn="l">
              <a:lnSpc>
                <a:spcPct val="100000"/>
              </a:lnSpc>
              <a:spcBef>
                <a:spcPts val="2600"/>
              </a:spcBef>
              <a:spcAft>
                <a:spcPts val="0"/>
              </a:spcAft>
              <a:buClr>
                <a:srgbClr val="7F7F7F"/>
              </a:buClr>
              <a:buSzPts val="3300"/>
              <a:buFont typeface="Helvetica Neue"/>
              <a:buChar char="•"/>
              <a:defRPr b="0" i="0" sz="4400" u="none" cap="none" strike="noStrike">
                <a:solidFill>
                  <a:srgbClr val="7F7F7F"/>
                </a:solidFill>
                <a:latin typeface="Helvetica Neue"/>
                <a:ea typeface="Helvetica Neue"/>
                <a:cs typeface="Helvetica Neue"/>
                <a:sym typeface="Helvetica Neue"/>
              </a:defRPr>
            </a:lvl4pPr>
            <a:lvl5pPr indent="-438150" lvl="4" marL="2286000" marR="0" algn="l">
              <a:lnSpc>
                <a:spcPct val="100000"/>
              </a:lnSpc>
              <a:spcBef>
                <a:spcPts val="2600"/>
              </a:spcBef>
              <a:spcAft>
                <a:spcPts val="0"/>
              </a:spcAft>
              <a:buClr>
                <a:srgbClr val="7F7F7F"/>
              </a:buClr>
              <a:buSzPts val="3300"/>
              <a:buFont typeface="Helvetica Neue"/>
              <a:buChar char="•"/>
              <a:defRPr b="0" i="0" sz="4400" u="none" cap="none" strike="noStrike">
                <a:solidFill>
                  <a:srgbClr val="7F7F7F"/>
                </a:solidFill>
                <a:latin typeface="Helvetica Neue"/>
                <a:ea typeface="Helvetica Neue"/>
                <a:cs typeface="Helvetica Neue"/>
                <a:sym typeface="Helvetica Neue"/>
              </a:defRPr>
            </a:lvl5pPr>
            <a:lvl6pPr indent="-438150" lvl="5" marL="27432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6pPr>
            <a:lvl7pPr indent="-438150" lvl="6" marL="32004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7pPr>
            <a:lvl8pPr indent="-438150" lvl="7" marL="36576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8pPr>
            <a:lvl9pPr indent="-438150" lvl="8" marL="41148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9pPr>
          </a:lstStyle>
          <a:p/>
        </p:txBody>
      </p:sp>
      <p:sp>
        <p:nvSpPr>
          <p:cNvPr id="17" name="Google Shape;17;p3"/>
          <p:cNvSpPr txBox="1"/>
          <p:nvPr>
            <p:ph idx="2" type="body"/>
          </p:nvPr>
        </p:nvSpPr>
        <p:spPr>
          <a:xfrm>
            <a:off x="12395199" y="3200401"/>
            <a:ext cx="10769700" cy="9051600"/>
          </a:xfrm>
          <a:prstGeom prst="rect">
            <a:avLst/>
          </a:prstGeom>
          <a:noFill/>
          <a:ln>
            <a:noFill/>
          </a:ln>
        </p:spPr>
        <p:txBody>
          <a:bodyPr anchorCtr="0" anchor="t" bIns="157125" lIns="157125" spcFirstLastPara="1" rIns="157125" wrap="square" tIns="157125">
            <a:noAutofit/>
          </a:bodyPr>
          <a:lstStyle>
            <a:lvl1pPr indent="-552450" lvl="0" marL="457200" marR="0" algn="l">
              <a:lnSpc>
                <a:spcPct val="100000"/>
              </a:lnSpc>
              <a:spcBef>
                <a:spcPts val="2600"/>
              </a:spcBef>
              <a:spcAft>
                <a:spcPts val="0"/>
              </a:spcAft>
              <a:buClr>
                <a:srgbClr val="7F7F7F"/>
              </a:buClr>
              <a:buSzPts val="5100"/>
              <a:buFont typeface="Helvetica Neue"/>
              <a:buChar char="•"/>
              <a:defRPr b="0" i="0" sz="6800" u="none" cap="none" strike="noStrike">
                <a:solidFill>
                  <a:srgbClr val="7F7F7F"/>
                </a:solidFill>
                <a:latin typeface="Helvetica Neue"/>
                <a:ea typeface="Helvetica Neue"/>
                <a:cs typeface="Helvetica Neue"/>
                <a:sym typeface="Helvetica Neue"/>
              </a:defRPr>
            </a:lvl1pPr>
            <a:lvl2pPr indent="-508000" lvl="1" marL="914400" marR="0" algn="l">
              <a:lnSpc>
                <a:spcPct val="100000"/>
              </a:lnSpc>
              <a:spcBef>
                <a:spcPts val="2600"/>
              </a:spcBef>
              <a:spcAft>
                <a:spcPts val="0"/>
              </a:spcAft>
              <a:buClr>
                <a:srgbClr val="7F7F7F"/>
              </a:buClr>
              <a:buSzPts val="4400"/>
              <a:buFont typeface="Helvetica Neue"/>
              <a:buChar char="•"/>
              <a:defRPr b="0" i="0" sz="5900" u="none" cap="none" strike="noStrike">
                <a:solidFill>
                  <a:srgbClr val="7F7F7F"/>
                </a:solidFill>
                <a:latin typeface="Helvetica Neue"/>
                <a:ea typeface="Helvetica Neue"/>
                <a:cs typeface="Helvetica Neue"/>
                <a:sym typeface="Helvetica Neue"/>
              </a:defRPr>
            </a:lvl2pPr>
            <a:lvl3pPr indent="-463550" lvl="2" marL="1371600" marR="0" algn="l">
              <a:lnSpc>
                <a:spcPct val="100000"/>
              </a:lnSpc>
              <a:spcBef>
                <a:spcPts val="2600"/>
              </a:spcBef>
              <a:spcAft>
                <a:spcPts val="0"/>
              </a:spcAft>
              <a:buClr>
                <a:srgbClr val="7F7F7F"/>
              </a:buClr>
              <a:buSzPts val="3700"/>
              <a:buFont typeface="Helvetica Neue"/>
              <a:buChar char="•"/>
              <a:defRPr b="0" i="0" sz="4900" u="none" cap="none" strike="noStrike">
                <a:solidFill>
                  <a:srgbClr val="7F7F7F"/>
                </a:solidFill>
                <a:latin typeface="Helvetica Neue"/>
                <a:ea typeface="Helvetica Neue"/>
                <a:cs typeface="Helvetica Neue"/>
                <a:sym typeface="Helvetica Neue"/>
              </a:defRPr>
            </a:lvl3pPr>
            <a:lvl4pPr indent="-438150" lvl="3" marL="1828800" marR="0" algn="l">
              <a:lnSpc>
                <a:spcPct val="100000"/>
              </a:lnSpc>
              <a:spcBef>
                <a:spcPts val="2600"/>
              </a:spcBef>
              <a:spcAft>
                <a:spcPts val="0"/>
              </a:spcAft>
              <a:buClr>
                <a:srgbClr val="7F7F7F"/>
              </a:buClr>
              <a:buSzPts val="3300"/>
              <a:buFont typeface="Helvetica Neue"/>
              <a:buChar char="•"/>
              <a:defRPr b="0" i="0" sz="4400" u="none" cap="none" strike="noStrike">
                <a:solidFill>
                  <a:srgbClr val="7F7F7F"/>
                </a:solidFill>
                <a:latin typeface="Helvetica Neue"/>
                <a:ea typeface="Helvetica Neue"/>
                <a:cs typeface="Helvetica Neue"/>
                <a:sym typeface="Helvetica Neue"/>
              </a:defRPr>
            </a:lvl4pPr>
            <a:lvl5pPr indent="-438150" lvl="4" marL="2286000" marR="0" algn="l">
              <a:lnSpc>
                <a:spcPct val="100000"/>
              </a:lnSpc>
              <a:spcBef>
                <a:spcPts val="2600"/>
              </a:spcBef>
              <a:spcAft>
                <a:spcPts val="0"/>
              </a:spcAft>
              <a:buClr>
                <a:srgbClr val="7F7F7F"/>
              </a:buClr>
              <a:buSzPts val="3300"/>
              <a:buFont typeface="Helvetica Neue"/>
              <a:buChar char="•"/>
              <a:defRPr b="0" i="0" sz="4400" u="none" cap="none" strike="noStrike">
                <a:solidFill>
                  <a:srgbClr val="7F7F7F"/>
                </a:solidFill>
                <a:latin typeface="Helvetica Neue"/>
                <a:ea typeface="Helvetica Neue"/>
                <a:cs typeface="Helvetica Neue"/>
                <a:sym typeface="Helvetica Neue"/>
              </a:defRPr>
            </a:lvl5pPr>
            <a:lvl6pPr indent="-438150" lvl="5" marL="27432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6pPr>
            <a:lvl7pPr indent="-438150" lvl="6" marL="32004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7pPr>
            <a:lvl8pPr indent="-438150" lvl="7" marL="36576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8pPr>
            <a:lvl9pPr indent="-438150" lvl="8" marL="4114800" marR="0" algn="l">
              <a:lnSpc>
                <a:spcPct val="100000"/>
              </a:lnSpc>
              <a:spcBef>
                <a:spcPts val="7200"/>
              </a:spcBef>
              <a:spcAft>
                <a:spcPts val="0"/>
              </a:spcAft>
              <a:buClr>
                <a:srgbClr val="747474"/>
              </a:buClr>
              <a:buSzPts val="3300"/>
              <a:buFont typeface="Helvetica Neue"/>
              <a:buChar char="•"/>
              <a:defRPr b="0" i="0" sz="4400" u="none" cap="none" strike="noStrike">
                <a:solidFill>
                  <a:srgbClr val="747474"/>
                </a:solidFill>
                <a:latin typeface="Helvetica Neue"/>
                <a:ea typeface="Helvetica Neue"/>
                <a:cs typeface="Helvetica Neue"/>
                <a:sym typeface="Helvetica Neue"/>
              </a:defRPr>
            </a:lvl9pPr>
          </a:lstStyle>
          <a:p/>
        </p:txBody>
      </p:sp>
      <p:sp>
        <p:nvSpPr>
          <p:cNvPr id="18" name="Google Shape;18;p3"/>
          <p:cNvSpPr txBox="1"/>
          <p:nvPr>
            <p:ph idx="10" type="dt"/>
          </p:nvPr>
        </p:nvSpPr>
        <p:spPr>
          <a:xfrm>
            <a:off x="1219200" y="12712701"/>
            <a:ext cx="5689800" cy="730200"/>
          </a:xfrm>
          <a:prstGeom prst="rect">
            <a:avLst/>
          </a:prstGeom>
          <a:noFill/>
          <a:ln>
            <a:noFill/>
          </a:ln>
        </p:spPr>
        <p:txBody>
          <a:bodyPr anchorCtr="0" anchor="t" bIns="157125" lIns="157125" spcFirstLastPara="1" rIns="157125" wrap="square" tIns="157125">
            <a:noAutofit/>
          </a:bodyPr>
          <a:lstStyle>
            <a:lvl1pPr lvl="0"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9pPr>
          </a:lstStyle>
          <a:p/>
        </p:txBody>
      </p:sp>
      <p:sp>
        <p:nvSpPr>
          <p:cNvPr id="19" name="Google Shape;19;p3"/>
          <p:cNvSpPr txBox="1"/>
          <p:nvPr>
            <p:ph idx="11" type="ftr"/>
          </p:nvPr>
        </p:nvSpPr>
        <p:spPr>
          <a:xfrm>
            <a:off x="8331201" y="12712701"/>
            <a:ext cx="7721400" cy="730200"/>
          </a:xfrm>
          <a:prstGeom prst="rect">
            <a:avLst/>
          </a:prstGeom>
          <a:noFill/>
          <a:ln>
            <a:noFill/>
          </a:ln>
        </p:spPr>
        <p:txBody>
          <a:bodyPr anchorCtr="0" anchor="t" bIns="157125" lIns="157125" spcFirstLastPara="1" rIns="157125" wrap="square" tIns="157125">
            <a:noAutofit/>
          </a:bodyPr>
          <a:lstStyle>
            <a:lvl1pPr lvl="0"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2400"/>
              <a:buFont typeface="Arial"/>
              <a:buNone/>
              <a:defRPr b="0" i="0" sz="6200" u="none" cap="none" strike="noStrike">
                <a:solidFill>
                  <a:srgbClr val="000000"/>
                </a:solidFill>
                <a:latin typeface="Helvetica Neue Light"/>
                <a:ea typeface="Helvetica Neue Light"/>
                <a:cs typeface="Helvetica Neue Light"/>
                <a:sym typeface="Helvetica Neue Light"/>
              </a:defRPr>
            </a:lvl9pPr>
          </a:lstStyle>
          <a:p/>
        </p:txBody>
      </p:sp>
      <p:sp>
        <p:nvSpPr>
          <p:cNvPr id="20" name="Google Shape;20;p3"/>
          <p:cNvSpPr txBox="1"/>
          <p:nvPr>
            <p:ph idx="12" type="sldNum"/>
          </p:nvPr>
        </p:nvSpPr>
        <p:spPr>
          <a:xfrm>
            <a:off x="17475202" y="12712701"/>
            <a:ext cx="5689800" cy="730200"/>
          </a:xfrm>
          <a:prstGeom prst="rect">
            <a:avLst/>
          </a:prstGeom>
          <a:noFill/>
          <a:ln>
            <a:noFill/>
          </a:ln>
        </p:spPr>
        <p:txBody>
          <a:bodyPr anchorCtr="0" anchor="t" bIns="78550" lIns="157125" spcFirstLastPara="1" rIns="157125" wrap="square" tIns="78550">
            <a:noAutofit/>
          </a:bodyPr>
          <a:lstStyle>
            <a:lvl1pPr indent="0" lvl="0"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
        <p:nvSpPr>
          <p:cNvPr id="21" name="Google Shape;21;p3"/>
          <p:cNvSpPr txBox="1"/>
          <p:nvPr>
            <p:ph type="title"/>
          </p:nvPr>
        </p:nvSpPr>
        <p:spPr>
          <a:xfrm>
            <a:off x="1203480" y="531018"/>
            <a:ext cx="22002299" cy="1476600"/>
          </a:xfrm>
          <a:prstGeom prst="rect">
            <a:avLst/>
          </a:prstGeom>
          <a:noFill/>
          <a:ln>
            <a:noFill/>
          </a:ln>
        </p:spPr>
        <p:txBody>
          <a:bodyPr anchorCtr="0" anchor="b" bIns="157125" lIns="157125" spcFirstLastPara="1" rIns="157125" wrap="square" tIns="157125">
            <a:noAutofit/>
          </a:bodyPr>
          <a:lstStyle>
            <a:lvl1pPr lvl="0" marR="0" algn="l">
              <a:lnSpc>
                <a:spcPct val="100000"/>
              </a:lnSpc>
              <a:spcBef>
                <a:spcPts val="0"/>
              </a:spcBef>
              <a:spcAft>
                <a:spcPts val="0"/>
              </a:spcAft>
              <a:buSzPts val="2400"/>
              <a:buNone/>
              <a:defRPr b="0" i="0" sz="6900" u="none" cap="none" strike="noStrike">
                <a:solidFill>
                  <a:srgbClr val="3F3F3F"/>
                </a:solidFill>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P1" showMasterSp="0">
  <p:cSld name="WP1">
    <p:spTree>
      <p:nvGrpSpPr>
        <p:cNvPr id="22" name="Shape 22"/>
        <p:cNvGrpSpPr/>
        <p:nvPr/>
      </p:nvGrpSpPr>
      <p:grpSpPr>
        <a:xfrm>
          <a:off x="0" y="0"/>
          <a:ext cx="0" cy="0"/>
          <a:chOff x="0" y="0"/>
          <a:chExt cx="0" cy="0"/>
        </a:xfrm>
      </p:grpSpPr>
      <p:sp>
        <p:nvSpPr>
          <p:cNvPr id="23" name="Google Shape;23;p4"/>
          <p:cNvSpPr/>
          <p:nvPr/>
        </p:nvSpPr>
        <p:spPr>
          <a:xfrm>
            <a:off x="1209673" y="2040730"/>
            <a:ext cx="9512640" cy="162"/>
          </a:xfrm>
          <a:custGeom>
            <a:rect b="b" l="l" r="r" t="t"/>
            <a:pathLst>
              <a:path extrusionOk="0" h="21600" w="21600">
                <a:moveTo>
                  <a:pt x="0" y="0"/>
                </a:moveTo>
                <a:lnTo>
                  <a:pt x="21600" y="0"/>
                </a:lnTo>
                <a:lnTo>
                  <a:pt x="21600" y="21600"/>
                </a:lnTo>
                <a:lnTo>
                  <a:pt x="0" y="21600"/>
                </a:lnTo>
                <a:close/>
              </a:path>
            </a:pathLst>
          </a:custGeom>
          <a:noFill/>
          <a:ln cap="flat" cmpd="sng" w="9525">
            <a:solidFill>
              <a:srgbClr val="9A9A9A"/>
            </a:solidFill>
            <a:prstDash val="solid"/>
            <a:miter lim="400000"/>
            <a:headEnd len="sm" w="sm" type="none"/>
            <a:tailEnd len="sm" w="sm" type="none"/>
          </a:ln>
        </p:spPr>
        <p:txBody>
          <a:bodyPr anchorCtr="0" anchor="ctr" bIns="46525" lIns="46525" spcFirstLastPara="1" rIns="46525" wrap="square" tIns="46525">
            <a:noAutofit/>
          </a:bodyPr>
          <a:lstStyle/>
          <a:p>
            <a:pPr indent="0" lvl="0" marL="0" marR="0" rtl="0" algn="l">
              <a:lnSpc>
                <a:spcPct val="100000"/>
              </a:lnSpc>
              <a:spcBef>
                <a:spcPts val="0"/>
              </a:spcBef>
              <a:spcAft>
                <a:spcPts val="0"/>
              </a:spcAft>
              <a:buClr>
                <a:srgbClr val="000000"/>
              </a:buClr>
              <a:buSzPts val="6200"/>
              <a:buFont typeface="Arial"/>
              <a:buNone/>
            </a:pPr>
            <a:r>
              <a:t/>
            </a:r>
            <a:endParaRPr b="0" i="0" sz="6200" u="none" cap="none" strike="noStrike">
              <a:solidFill>
                <a:srgbClr val="000000"/>
              </a:solidFill>
              <a:latin typeface="Helvetica Neue Light"/>
              <a:ea typeface="Helvetica Neue Light"/>
              <a:cs typeface="Helvetica Neue Light"/>
              <a:sym typeface="Helvetica Neue Light"/>
            </a:endParaRPr>
          </a:p>
        </p:txBody>
      </p:sp>
      <p:sp>
        <p:nvSpPr>
          <p:cNvPr id="24" name="Google Shape;24;p4"/>
          <p:cNvSpPr txBox="1"/>
          <p:nvPr>
            <p:ph type="title"/>
          </p:nvPr>
        </p:nvSpPr>
        <p:spPr>
          <a:xfrm>
            <a:off x="1203480" y="531018"/>
            <a:ext cx="22002299" cy="1476600"/>
          </a:xfrm>
          <a:prstGeom prst="rect">
            <a:avLst/>
          </a:prstGeom>
          <a:noFill/>
          <a:ln>
            <a:noFill/>
          </a:ln>
        </p:spPr>
        <p:txBody>
          <a:bodyPr anchorCtr="0" anchor="b" bIns="157125" lIns="157125" spcFirstLastPara="1" rIns="157125" wrap="square" tIns="157125">
            <a:noAutofit/>
          </a:bodyPr>
          <a:lstStyle>
            <a:lvl1pPr lvl="0" marR="0" algn="l">
              <a:lnSpc>
                <a:spcPct val="100000"/>
              </a:lnSpc>
              <a:spcBef>
                <a:spcPts val="0"/>
              </a:spcBef>
              <a:spcAft>
                <a:spcPts val="0"/>
              </a:spcAft>
              <a:buSzPts val="2400"/>
              <a:buNone/>
              <a:defRPr b="0" i="0" sz="6900" u="none" cap="none" strike="noStrike">
                <a:solidFill>
                  <a:srgbClr val="3F3F3F"/>
                </a:solidFill>
                <a:latin typeface="Helvetica Neue Light"/>
                <a:ea typeface="Helvetica Neue Light"/>
                <a:cs typeface="Helvetica Neue Light"/>
                <a:sym typeface="Helvetica Neue Light"/>
              </a:defRPr>
            </a:lvl1pPr>
            <a:lvl2pPr lvl="1"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2pPr>
            <a:lvl3pPr lvl="2"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3pPr>
            <a:lvl4pPr lvl="3"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4pPr>
            <a:lvl5pPr lvl="4"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5pPr>
            <a:lvl6pPr lvl="5"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6pPr>
            <a:lvl7pPr lvl="6"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7pPr>
            <a:lvl8pPr lvl="7"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8pPr>
            <a:lvl9pPr lvl="8" marR="0" algn="l">
              <a:lnSpc>
                <a:spcPct val="100000"/>
              </a:lnSpc>
              <a:spcBef>
                <a:spcPts val="0"/>
              </a:spcBef>
              <a:spcAft>
                <a:spcPts val="0"/>
              </a:spcAft>
              <a:buSzPts val="2400"/>
              <a:buNone/>
              <a:defRPr b="0" i="0" sz="6900" u="none" cap="none" strike="noStrike">
                <a:latin typeface="Helvetica Neue Light"/>
                <a:ea typeface="Helvetica Neue Light"/>
                <a:cs typeface="Helvetica Neue Light"/>
                <a:sym typeface="Helvetica Neue Light"/>
              </a:defRPr>
            </a:lvl9pPr>
          </a:lstStyle>
          <a:p/>
        </p:txBody>
      </p:sp>
      <p:sp>
        <p:nvSpPr>
          <p:cNvPr id="25" name="Google Shape;25;p4"/>
          <p:cNvSpPr txBox="1"/>
          <p:nvPr>
            <p:ph idx="1" type="body"/>
          </p:nvPr>
        </p:nvSpPr>
        <p:spPr>
          <a:xfrm>
            <a:off x="1202531" y="2571749"/>
            <a:ext cx="12736801" cy="10043700"/>
          </a:xfrm>
          <a:prstGeom prst="rect">
            <a:avLst/>
          </a:prstGeom>
          <a:noFill/>
          <a:ln>
            <a:noFill/>
          </a:ln>
        </p:spPr>
        <p:txBody>
          <a:bodyPr anchorCtr="0" anchor="t" bIns="157125" lIns="157125" spcFirstLastPara="1" rIns="157125" wrap="square" tIns="157125">
            <a:noAutofit/>
          </a:bodyPr>
          <a:lstStyle>
            <a:lvl1pPr indent="-425450" lvl="0" marL="457200" marR="0" algn="l">
              <a:lnSpc>
                <a:spcPct val="100000"/>
              </a:lnSpc>
              <a:spcBef>
                <a:spcPts val="2600"/>
              </a:spcBef>
              <a:spcAft>
                <a:spcPts val="0"/>
              </a:spcAft>
              <a:buClr>
                <a:srgbClr val="747474"/>
              </a:buClr>
              <a:buSzPts val="3100"/>
              <a:buFont typeface="Helvetica Neue Light"/>
              <a:buChar char="•"/>
              <a:defRPr b="0" i="0" sz="4100" u="none" cap="none" strike="noStrike">
                <a:solidFill>
                  <a:srgbClr val="747474"/>
                </a:solidFill>
                <a:latin typeface="Helvetica Neue Light"/>
                <a:ea typeface="Helvetica Neue Light"/>
                <a:cs typeface="Helvetica Neue Light"/>
                <a:sym typeface="Helvetica Neue Light"/>
              </a:defRPr>
            </a:lvl1pPr>
            <a:lvl2pPr indent="-425450" lvl="1" marL="914400" marR="0" algn="l">
              <a:lnSpc>
                <a:spcPct val="100000"/>
              </a:lnSpc>
              <a:spcBef>
                <a:spcPts val="2600"/>
              </a:spcBef>
              <a:spcAft>
                <a:spcPts val="0"/>
              </a:spcAft>
              <a:buClr>
                <a:srgbClr val="747474"/>
              </a:buClr>
              <a:buSzPts val="3100"/>
              <a:buFont typeface="Helvetica Neue Light"/>
              <a:buChar char="•"/>
              <a:defRPr b="0" i="0" sz="4100" u="none" cap="none" strike="noStrike">
                <a:solidFill>
                  <a:srgbClr val="747474"/>
                </a:solidFill>
                <a:latin typeface="Helvetica Neue Light"/>
                <a:ea typeface="Helvetica Neue Light"/>
                <a:cs typeface="Helvetica Neue Light"/>
                <a:sym typeface="Helvetica Neue Light"/>
              </a:defRPr>
            </a:lvl2pPr>
            <a:lvl3pPr indent="-425450" lvl="2" marL="1371600" marR="0" algn="l">
              <a:lnSpc>
                <a:spcPct val="100000"/>
              </a:lnSpc>
              <a:spcBef>
                <a:spcPts val="2600"/>
              </a:spcBef>
              <a:spcAft>
                <a:spcPts val="0"/>
              </a:spcAft>
              <a:buClr>
                <a:srgbClr val="747474"/>
              </a:buClr>
              <a:buSzPts val="3100"/>
              <a:buFont typeface="Helvetica Neue Light"/>
              <a:buChar char="•"/>
              <a:defRPr b="0" i="0" sz="4100" u="none" cap="none" strike="noStrike">
                <a:solidFill>
                  <a:srgbClr val="747474"/>
                </a:solidFill>
                <a:latin typeface="Helvetica Neue Light"/>
                <a:ea typeface="Helvetica Neue Light"/>
                <a:cs typeface="Helvetica Neue Light"/>
                <a:sym typeface="Helvetica Neue Light"/>
              </a:defRPr>
            </a:lvl3pPr>
            <a:lvl4pPr indent="-425450" lvl="3" marL="1828800" marR="0" algn="l">
              <a:lnSpc>
                <a:spcPct val="100000"/>
              </a:lnSpc>
              <a:spcBef>
                <a:spcPts val="2600"/>
              </a:spcBef>
              <a:spcAft>
                <a:spcPts val="0"/>
              </a:spcAft>
              <a:buClr>
                <a:srgbClr val="747474"/>
              </a:buClr>
              <a:buSzPts val="3100"/>
              <a:buFont typeface="Helvetica Neue Light"/>
              <a:buChar char="•"/>
              <a:defRPr b="0" i="0" sz="4100" u="none" cap="none" strike="noStrike">
                <a:solidFill>
                  <a:srgbClr val="747474"/>
                </a:solidFill>
                <a:latin typeface="Helvetica Neue Light"/>
                <a:ea typeface="Helvetica Neue Light"/>
                <a:cs typeface="Helvetica Neue Light"/>
                <a:sym typeface="Helvetica Neue Light"/>
              </a:defRPr>
            </a:lvl4pPr>
            <a:lvl5pPr indent="-425450" lvl="4" marL="2286000" marR="0" algn="l">
              <a:lnSpc>
                <a:spcPct val="100000"/>
              </a:lnSpc>
              <a:spcBef>
                <a:spcPts val="2600"/>
              </a:spcBef>
              <a:spcAft>
                <a:spcPts val="0"/>
              </a:spcAft>
              <a:buClr>
                <a:srgbClr val="747474"/>
              </a:buClr>
              <a:buSzPts val="3100"/>
              <a:buFont typeface="Helvetica Neue Light"/>
              <a:buChar char="•"/>
              <a:defRPr b="0" i="0" sz="4100" u="none" cap="none" strike="noStrike">
                <a:solidFill>
                  <a:srgbClr val="747474"/>
                </a:solidFill>
                <a:latin typeface="Helvetica Neue Light"/>
                <a:ea typeface="Helvetica Neue Light"/>
                <a:cs typeface="Helvetica Neue Light"/>
                <a:sym typeface="Helvetica Neue Light"/>
              </a:defRPr>
            </a:lvl5pPr>
            <a:lvl6pPr indent="-425450" lvl="5" marL="2743200" marR="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6pPr>
            <a:lvl7pPr indent="-425450" lvl="6" marL="3200400" marR="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7pPr>
            <a:lvl8pPr indent="-425450" lvl="7" marL="3657600" marR="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8pPr>
            <a:lvl9pPr indent="-425450" lvl="8" marL="4114800" marR="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9pPr>
          </a:lstStyle>
          <a:p/>
        </p:txBody>
      </p:sp>
      <p:pic>
        <p:nvPicPr>
          <p:cNvPr id="26" name="Google Shape;26;p4"/>
          <p:cNvPicPr preferRelativeResize="0"/>
          <p:nvPr/>
        </p:nvPicPr>
        <p:blipFill rotWithShape="1">
          <a:blip r:embed="rId2">
            <a:alphaModFix/>
          </a:blip>
          <a:srcRect b="0" l="0" r="0" t="0"/>
          <a:stretch/>
        </p:blipFill>
        <p:spPr>
          <a:xfrm>
            <a:off x="20774191" y="622311"/>
            <a:ext cx="1542595" cy="129379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27" name="Shape 27"/>
        <p:cNvGrpSpPr/>
        <p:nvPr/>
      </p:nvGrpSpPr>
      <p:grpSpPr>
        <a:xfrm>
          <a:off x="0" y="0"/>
          <a:ext cx="0" cy="0"/>
          <a:chOff x="0" y="0"/>
          <a:chExt cx="0" cy="0"/>
        </a:xfrm>
      </p:grpSpPr>
      <p:sp>
        <p:nvSpPr>
          <p:cNvPr id="28" name="Google Shape;28;p5"/>
          <p:cNvSpPr txBox="1"/>
          <p:nvPr/>
        </p:nvSpPr>
        <p:spPr>
          <a:xfrm flipH="1" rot="10800000">
            <a:off x="0" y="0"/>
            <a:ext cx="24384001" cy="12522400"/>
          </a:xfrm>
          <a:prstGeom prst="rect">
            <a:avLst/>
          </a:prstGeom>
          <a:solidFill>
            <a:schemeClr val="accent4"/>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29" name="Google Shape;29;p5"/>
          <p:cNvSpPr/>
          <p:nvPr/>
        </p:nvSpPr>
        <p:spPr>
          <a:xfrm flipH="1" rot="10800000">
            <a:off x="0" y="12327267"/>
            <a:ext cx="24384001" cy="197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30" name="Google Shape;30;p5"/>
          <p:cNvSpPr txBox="1"/>
          <p:nvPr>
            <p:ph idx="1" type="body"/>
          </p:nvPr>
        </p:nvSpPr>
        <p:spPr>
          <a:xfrm>
            <a:off x="152400" y="12524867"/>
            <a:ext cx="22352001" cy="1191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3200">
                <a:solidFill>
                  <a:schemeClr val="lt1"/>
                </a:solidFill>
              </a:defRPr>
            </a:lvl1pPr>
            <a:lvl2pPr indent="-425450" lvl="1" marL="914400" algn="l">
              <a:lnSpc>
                <a:spcPct val="100000"/>
              </a:lnSpc>
              <a:spcBef>
                <a:spcPts val="2600"/>
              </a:spcBef>
              <a:spcAft>
                <a:spcPts val="0"/>
              </a:spcAft>
              <a:buSzPts val="3100"/>
              <a:buChar char="•"/>
              <a:defRPr/>
            </a:lvl2pPr>
            <a:lvl3pPr indent="-425450" lvl="2" marL="1371600" algn="l">
              <a:lnSpc>
                <a:spcPct val="100000"/>
              </a:lnSpc>
              <a:spcBef>
                <a:spcPts val="2600"/>
              </a:spcBef>
              <a:spcAft>
                <a:spcPts val="0"/>
              </a:spcAft>
              <a:buSzPts val="3100"/>
              <a:buChar char="•"/>
              <a:defRPr/>
            </a:lvl3pPr>
            <a:lvl4pPr indent="-425450" lvl="3" marL="1828800" algn="l">
              <a:lnSpc>
                <a:spcPct val="100000"/>
              </a:lnSpc>
              <a:spcBef>
                <a:spcPts val="2600"/>
              </a:spcBef>
              <a:spcAft>
                <a:spcPts val="0"/>
              </a:spcAft>
              <a:buSzPts val="3100"/>
              <a:buChar char="•"/>
              <a:defRPr/>
            </a:lvl4pPr>
            <a:lvl5pPr indent="-425450" lvl="4" marL="2286000" algn="l">
              <a:lnSpc>
                <a:spcPct val="100000"/>
              </a:lnSpc>
              <a:spcBef>
                <a:spcPts val="2600"/>
              </a:spcBef>
              <a:spcAft>
                <a:spcPts val="0"/>
              </a:spcAft>
              <a:buSzPts val="3100"/>
              <a:buChar char="•"/>
              <a:defRPr/>
            </a:lvl5pPr>
            <a:lvl6pPr indent="-425450" lvl="5" marL="2743200" algn="l">
              <a:lnSpc>
                <a:spcPct val="100000"/>
              </a:lnSpc>
              <a:spcBef>
                <a:spcPts val="7200"/>
              </a:spcBef>
              <a:spcAft>
                <a:spcPts val="0"/>
              </a:spcAft>
              <a:buSzPts val="3100"/>
              <a:buChar char="•"/>
              <a:defRPr/>
            </a:lvl6pPr>
            <a:lvl7pPr indent="-425450" lvl="6" marL="3200400" algn="l">
              <a:lnSpc>
                <a:spcPct val="100000"/>
              </a:lnSpc>
              <a:spcBef>
                <a:spcPts val="7200"/>
              </a:spcBef>
              <a:spcAft>
                <a:spcPts val="0"/>
              </a:spcAft>
              <a:buSzPts val="3100"/>
              <a:buChar char="•"/>
              <a:defRPr/>
            </a:lvl7pPr>
            <a:lvl8pPr indent="-425450" lvl="7" marL="3657600" algn="l">
              <a:lnSpc>
                <a:spcPct val="100000"/>
              </a:lnSpc>
              <a:spcBef>
                <a:spcPts val="7200"/>
              </a:spcBef>
              <a:spcAft>
                <a:spcPts val="0"/>
              </a:spcAft>
              <a:buSzPts val="3100"/>
              <a:buChar char="•"/>
              <a:defRPr/>
            </a:lvl8pPr>
            <a:lvl9pPr indent="-425450" lvl="8" marL="4114800" algn="l">
              <a:lnSpc>
                <a:spcPct val="100000"/>
              </a:lnSpc>
              <a:spcBef>
                <a:spcPts val="7200"/>
              </a:spcBef>
              <a:spcAft>
                <a:spcPts val="0"/>
              </a:spcAft>
              <a:buSzPts val="3100"/>
              <a:buChar char="•"/>
              <a:defRPr/>
            </a:lvl9pPr>
          </a:lstStyle>
          <a:p/>
        </p:txBody>
      </p:sp>
      <p:sp>
        <p:nvSpPr>
          <p:cNvPr id="31" name="Google Shape;31;p5"/>
          <p:cNvSpPr txBox="1"/>
          <p:nvPr>
            <p:ph idx="12" type="sldNum"/>
          </p:nvPr>
        </p:nvSpPr>
        <p:spPr>
          <a:xfrm>
            <a:off x="22729444" y="12521661"/>
            <a:ext cx="1463200" cy="1049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bg>
      <p:bgPr>
        <a:solidFill>
          <a:srgbClr val="1B9DD8"/>
        </a:solidFill>
      </p:bgPr>
    </p:bg>
    <p:spTree>
      <p:nvGrpSpPr>
        <p:cNvPr id="36" name="Shape 36"/>
        <p:cNvGrpSpPr/>
        <p:nvPr/>
      </p:nvGrpSpPr>
      <p:grpSpPr>
        <a:xfrm>
          <a:off x="0" y="0"/>
          <a:ext cx="0" cy="0"/>
          <a:chOff x="0" y="0"/>
          <a:chExt cx="0" cy="0"/>
        </a:xfrm>
      </p:grpSpPr>
      <p:grpSp>
        <p:nvGrpSpPr>
          <p:cNvPr id="37" name="Google Shape;37;p7"/>
          <p:cNvGrpSpPr/>
          <p:nvPr/>
        </p:nvGrpSpPr>
        <p:grpSpPr>
          <a:xfrm>
            <a:off x="2214380" y="11117679"/>
            <a:ext cx="1988701" cy="122203"/>
            <a:chOff x="4580561" y="2589004"/>
            <a:chExt cx="1064464" cy="25200"/>
          </a:xfrm>
        </p:grpSpPr>
        <p:sp>
          <p:nvSpPr>
            <p:cNvPr id="38" name="Google Shape;38;p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39" name="Google Shape;39;p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40" name="Google Shape;40;p7"/>
          <p:cNvSpPr txBox="1"/>
          <p:nvPr>
            <p:ph type="title"/>
          </p:nvPr>
        </p:nvSpPr>
        <p:spPr>
          <a:xfrm>
            <a:off x="1945200" y="1957200"/>
            <a:ext cx="20502399" cy="331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21334">
                <a:solidFill>
                  <a:schemeClr val="lt1"/>
                </a:solidFill>
              </a:defRPr>
            </a:lvl1pPr>
            <a:lvl2pPr lvl="1" algn="l">
              <a:lnSpc>
                <a:spcPct val="100000"/>
              </a:lnSpc>
              <a:spcBef>
                <a:spcPts val="0"/>
              </a:spcBef>
              <a:spcAft>
                <a:spcPts val="0"/>
              </a:spcAft>
              <a:buClr>
                <a:schemeClr val="lt1"/>
              </a:buClr>
              <a:buSzPts val="8000"/>
              <a:buNone/>
              <a:defRPr sz="21334">
                <a:solidFill>
                  <a:schemeClr val="lt1"/>
                </a:solidFill>
              </a:defRPr>
            </a:lvl2pPr>
            <a:lvl3pPr lvl="2" algn="l">
              <a:lnSpc>
                <a:spcPct val="100000"/>
              </a:lnSpc>
              <a:spcBef>
                <a:spcPts val="0"/>
              </a:spcBef>
              <a:spcAft>
                <a:spcPts val="0"/>
              </a:spcAft>
              <a:buClr>
                <a:schemeClr val="lt1"/>
              </a:buClr>
              <a:buSzPts val="8000"/>
              <a:buNone/>
              <a:defRPr sz="21334">
                <a:solidFill>
                  <a:schemeClr val="lt1"/>
                </a:solidFill>
              </a:defRPr>
            </a:lvl3pPr>
            <a:lvl4pPr lvl="3" algn="l">
              <a:lnSpc>
                <a:spcPct val="100000"/>
              </a:lnSpc>
              <a:spcBef>
                <a:spcPts val="0"/>
              </a:spcBef>
              <a:spcAft>
                <a:spcPts val="0"/>
              </a:spcAft>
              <a:buClr>
                <a:schemeClr val="lt1"/>
              </a:buClr>
              <a:buSzPts val="8000"/>
              <a:buNone/>
              <a:defRPr sz="21334">
                <a:solidFill>
                  <a:schemeClr val="lt1"/>
                </a:solidFill>
              </a:defRPr>
            </a:lvl4pPr>
            <a:lvl5pPr lvl="4" algn="l">
              <a:lnSpc>
                <a:spcPct val="100000"/>
              </a:lnSpc>
              <a:spcBef>
                <a:spcPts val="0"/>
              </a:spcBef>
              <a:spcAft>
                <a:spcPts val="0"/>
              </a:spcAft>
              <a:buClr>
                <a:schemeClr val="lt1"/>
              </a:buClr>
              <a:buSzPts val="8000"/>
              <a:buNone/>
              <a:defRPr sz="21334">
                <a:solidFill>
                  <a:schemeClr val="lt1"/>
                </a:solidFill>
              </a:defRPr>
            </a:lvl5pPr>
            <a:lvl6pPr lvl="5" algn="l">
              <a:lnSpc>
                <a:spcPct val="100000"/>
              </a:lnSpc>
              <a:spcBef>
                <a:spcPts val="0"/>
              </a:spcBef>
              <a:spcAft>
                <a:spcPts val="0"/>
              </a:spcAft>
              <a:buClr>
                <a:schemeClr val="lt1"/>
              </a:buClr>
              <a:buSzPts val="8000"/>
              <a:buNone/>
              <a:defRPr sz="21334">
                <a:solidFill>
                  <a:schemeClr val="lt1"/>
                </a:solidFill>
              </a:defRPr>
            </a:lvl6pPr>
            <a:lvl7pPr lvl="6" algn="l">
              <a:lnSpc>
                <a:spcPct val="100000"/>
              </a:lnSpc>
              <a:spcBef>
                <a:spcPts val="0"/>
              </a:spcBef>
              <a:spcAft>
                <a:spcPts val="0"/>
              </a:spcAft>
              <a:buClr>
                <a:schemeClr val="lt1"/>
              </a:buClr>
              <a:buSzPts val="8000"/>
              <a:buNone/>
              <a:defRPr sz="21334">
                <a:solidFill>
                  <a:schemeClr val="lt1"/>
                </a:solidFill>
              </a:defRPr>
            </a:lvl7pPr>
            <a:lvl8pPr lvl="7" algn="l">
              <a:lnSpc>
                <a:spcPct val="100000"/>
              </a:lnSpc>
              <a:spcBef>
                <a:spcPts val="0"/>
              </a:spcBef>
              <a:spcAft>
                <a:spcPts val="0"/>
              </a:spcAft>
              <a:buClr>
                <a:schemeClr val="lt1"/>
              </a:buClr>
              <a:buSzPts val="8000"/>
              <a:buNone/>
              <a:defRPr sz="21334">
                <a:solidFill>
                  <a:schemeClr val="lt1"/>
                </a:solidFill>
              </a:defRPr>
            </a:lvl8pPr>
            <a:lvl9pPr lvl="8" algn="l">
              <a:lnSpc>
                <a:spcPct val="100000"/>
              </a:lnSpc>
              <a:spcBef>
                <a:spcPts val="0"/>
              </a:spcBef>
              <a:spcAft>
                <a:spcPts val="0"/>
              </a:spcAft>
              <a:buClr>
                <a:schemeClr val="lt1"/>
              </a:buClr>
              <a:buSzPts val="8000"/>
              <a:buNone/>
              <a:defRPr sz="21334">
                <a:solidFill>
                  <a:schemeClr val="lt1"/>
                </a:solidFill>
              </a:defRPr>
            </a:lvl9pPr>
          </a:lstStyle>
          <a:p/>
        </p:txBody>
      </p:sp>
      <p:sp>
        <p:nvSpPr>
          <p:cNvPr id="41" name="Google Shape;41;p7"/>
          <p:cNvSpPr txBox="1"/>
          <p:nvPr>
            <p:ph idx="1" type="body"/>
          </p:nvPr>
        </p:nvSpPr>
        <p:spPr>
          <a:xfrm>
            <a:off x="1945200" y="6061035"/>
            <a:ext cx="20502399" cy="4214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4267"/>
              </a:spcBef>
              <a:spcAft>
                <a:spcPts val="0"/>
              </a:spcAft>
              <a:buClr>
                <a:schemeClr val="lt1"/>
              </a:buClr>
              <a:buSzPts val="1100"/>
              <a:buChar char="○"/>
              <a:defRPr>
                <a:solidFill>
                  <a:schemeClr val="lt1"/>
                </a:solidFill>
              </a:defRPr>
            </a:lvl2pPr>
            <a:lvl3pPr indent="-298450" lvl="2" marL="1371600" algn="l">
              <a:lnSpc>
                <a:spcPct val="115000"/>
              </a:lnSpc>
              <a:spcBef>
                <a:spcPts val="4267"/>
              </a:spcBef>
              <a:spcAft>
                <a:spcPts val="0"/>
              </a:spcAft>
              <a:buClr>
                <a:schemeClr val="lt1"/>
              </a:buClr>
              <a:buSzPts val="1100"/>
              <a:buChar char="■"/>
              <a:defRPr>
                <a:solidFill>
                  <a:schemeClr val="lt1"/>
                </a:solidFill>
              </a:defRPr>
            </a:lvl3pPr>
            <a:lvl4pPr indent="-298450" lvl="3" marL="1828800" algn="l">
              <a:lnSpc>
                <a:spcPct val="115000"/>
              </a:lnSpc>
              <a:spcBef>
                <a:spcPts val="4267"/>
              </a:spcBef>
              <a:spcAft>
                <a:spcPts val="0"/>
              </a:spcAft>
              <a:buClr>
                <a:schemeClr val="lt1"/>
              </a:buClr>
              <a:buSzPts val="1100"/>
              <a:buChar char="●"/>
              <a:defRPr>
                <a:solidFill>
                  <a:schemeClr val="lt1"/>
                </a:solidFill>
              </a:defRPr>
            </a:lvl4pPr>
            <a:lvl5pPr indent="-298450" lvl="4" marL="2286000" algn="l">
              <a:lnSpc>
                <a:spcPct val="115000"/>
              </a:lnSpc>
              <a:spcBef>
                <a:spcPts val="4267"/>
              </a:spcBef>
              <a:spcAft>
                <a:spcPts val="0"/>
              </a:spcAft>
              <a:buClr>
                <a:schemeClr val="lt1"/>
              </a:buClr>
              <a:buSzPts val="1100"/>
              <a:buChar char="○"/>
              <a:defRPr>
                <a:solidFill>
                  <a:schemeClr val="lt1"/>
                </a:solidFill>
              </a:defRPr>
            </a:lvl5pPr>
            <a:lvl6pPr indent="-298450" lvl="5" marL="2743200" algn="l">
              <a:lnSpc>
                <a:spcPct val="115000"/>
              </a:lnSpc>
              <a:spcBef>
                <a:spcPts val="4267"/>
              </a:spcBef>
              <a:spcAft>
                <a:spcPts val="0"/>
              </a:spcAft>
              <a:buClr>
                <a:schemeClr val="lt1"/>
              </a:buClr>
              <a:buSzPts val="1100"/>
              <a:buChar char="■"/>
              <a:defRPr>
                <a:solidFill>
                  <a:schemeClr val="lt1"/>
                </a:solidFill>
              </a:defRPr>
            </a:lvl6pPr>
            <a:lvl7pPr indent="-298450" lvl="6" marL="3200400" algn="l">
              <a:lnSpc>
                <a:spcPct val="115000"/>
              </a:lnSpc>
              <a:spcBef>
                <a:spcPts val="4267"/>
              </a:spcBef>
              <a:spcAft>
                <a:spcPts val="0"/>
              </a:spcAft>
              <a:buClr>
                <a:schemeClr val="lt1"/>
              </a:buClr>
              <a:buSzPts val="1100"/>
              <a:buChar char="●"/>
              <a:defRPr>
                <a:solidFill>
                  <a:schemeClr val="lt1"/>
                </a:solidFill>
              </a:defRPr>
            </a:lvl7pPr>
            <a:lvl8pPr indent="-298450" lvl="7" marL="3657600" algn="l">
              <a:lnSpc>
                <a:spcPct val="115000"/>
              </a:lnSpc>
              <a:spcBef>
                <a:spcPts val="4267"/>
              </a:spcBef>
              <a:spcAft>
                <a:spcPts val="0"/>
              </a:spcAft>
              <a:buClr>
                <a:schemeClr val="lt1"/>
              </a:buClr>
              <a:buSzPts val="1100"/>
              <a:buChar char="○"/>
              <a:defRPr>
                <a:solidFill>
                  <a:schemeClr val="lt1"/>
                </a:solidFill>
              </a:defRPr>
            </a:lvl8pPr>
            <a:lvl9pPr indent="-298450" lvl="8" marL="4114800" algn="l">
              <a:lnSpc>
                <a:spcPct val="115000"/>
              </a:lnSpc>
              <a:spcBef>
                <a:spcPts val="4267"/>
              </a:spcBef>
              <a:spcAft>
                <a:spcPts val="4267"/>
              </a:spcAft>
              <a:buClr>
                <a:schemeClr val="lt1"/>
              </a:buClr>
              <a:buSzPts val="1100"/>
              <a:buChar char="■"/>
              <a:defRPr>
                <a:solidFill>
                  <a:schemeClr val="lt1"/>
                </a:solidFill>
              </a:defRPr>
            </a:lvl9pPr>
          </a:lstStyle>
          <a:p/>
        </p:txBody>
      </p:sp>
      <p:sp>
        <p:nvSpPr>
          <p:cNvPr id="42" name="Google Shape;42;p7"/>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43" name="Shape 43"/>
        <p:cNvGrpSpPr/>
        <p:nvPr/>
      </p:nvGrpSpPr>
      <p:grpSpPr>
        <a:xfrm>
          <a:off x="0" y="0"/>
          <a:ext cx="0" cy="0"/>
          <a:chOff x="0" y="0"/>
          <a:chExt cx="0" cy="0"/>
        </a:xfrm>
      </p:grpSpPr>
      <p:sp>
        <p:nvSpPr>
          <p:cNvPr id="44" name="Google Shape;44;p8"/>
          <p:cNvSpPr/>
          <p:nvPr/>
        </p:nvSpPr>
        <p:spPr>
          <a:xfrm>
            <a:off x="0" y="0"/>
            <a:ext cx="24384001" cy="1300800"/>
          </a:xfrm>
          <a:prstGeom prst="rect">
            <a:avLst/>
          </a:prstGeom>
          <a:solidFill>
            <a:schemeClr val="lt1"/>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nvGrpSpPr>
          <p:cNvPr id="45" name="Google Shape;45;p8"/>
          <p:cNvGrpSpPr/>
          <p:nvPr/>
        </p:nvGrpSpPr>
        <p:grpSpPr>
          <a:xfrm>
            <a:off x="2214380" y="3176682"/>
            <a:ext cx="1988701" cy="122203"/>
            <a:chOff x="4580561" y="2589004"/>
            <a:chExt cx="1064464" cy="25200"/>
          </a:xfrm>
        </p:grpSpPr>
        <p:sp>
          <p:nvSpPr>
            <p:cNvPr id="46" name="Google Shape;46;p8"/>
            <p:cNvSpPr/>
            <p:nvPr/>
          </p:nvSpPr>
          <p:spPr>
            <a:xfrm rot="-5400000">
              <a:off x="5366325" y="2335504"/>
              <a:ext cx="25200" cy="532200"/>
            </a:xfrm>
            <a:prstGeom prst="rect">
              <a:avLst/>
            </a:prstGeom>
            <a:solidFill>
              <a:srgbClr val="1B9D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47" name="Google Shape;47;p8"/>
            <p:cNvSpPr/>
            <p:nvPr/>
          </p:nvSpPr>
          <p:spPr>
            <a:xfrm rot="-5400000">
              <a:off x="4836311" y="2333254"/>
              <a:ext cx="25200" cy="536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48" name="Google Shape;48;p8"/>
          <p:cNvSpPr txBox="1"/>
          <p:nvPr>
            <p:ph type="ctrTitle"/>
          </p:nvPr>
        </p:nvSpPr>
        <p:spPr>
          <a:xfrm>
            <a:off x="1945200" y="3526533"/>
            <a:ext cx="20501600" cy="443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11200">
                <a:solidFill>
                  <a:schemeClr val="dk2"/>
                </a:solidFill>
              </a:defRPr>
            </a:lvl1pPr>
            <a:lvl2pPr lvl="1" algn="l">
              <a:lnSpc>
                <a:spcPct val="100000"/>
              </a:lnSpc>
              <a:spcBef>
                <a:spcPts val="0"/>
              </a:spcBef>
              <a:spcAft>
                <a:spcPts val="0"/>
              </a:spcAft>
              <a:buClr>
                <a:schemeClr val="dk2"/>
              </a:buClr>
              <a:buSzPts val="4200"/>
              <a:buNone/>
              <a:defRPr sz="11200">
                <a:solidFill>
                  <a:schemeClr val="dk2"/>
                </a:solidFill>
              </a:defRPr>
            </a:lvl2pPr>
            <a:lvl3pPr lvl="2" algn="l">
              <a:lnSpc>
                <a:spcPct val="100000"/>
              </a:lnSpc>
              <a:spcBef>
                <a:spcPts val="0"/>
              </a:spcBef>
              <a:spcAft>
                <a:spcPts val="0"/>
              </a:spcAft>
              <a:buClr>
                <a:schemeClr val="dk2"/>
              </a:buClr>
              <a:buSzPts val="4200"/>
              <a:buNone/>
              <a:defRPr sz="11200">
                <a:solidFill>
                  <a:schemeClr val="dk2"/>
                </a:solidFill>
              </a:defRPr>
            </a:lvl3pPr>
            <a:lvl4pPr lvl="3" algn="l">
              <a:lnSpc>
                <a:spcPct val="100000"/>
              </a:lnSpc>
              <a:spcBef>
                <a:spcPts val="0"/>
              </a:spcBef>
              <a:spcAft>
                <a:spcPts val="0"/>
              </a:spcAft>
              <a:buClr>
                <a:schemeClr val="dk2"/>
              </a:buClr>
              <a:buSzPts val="4200"/>
              <a:buNone/>
              <a:defRPr sz="11200">
                <a:solidFill>
                  <a:schemeClr val="dk2"/>
                </a:solidFill>
              </a:defRPr>
            </a:lvl4pPr>
            <a:lvl5pPr lvl="4" algn="l">
              <a:lnSpc>
                <a:spcPct val="100000"/>
              </a:lnSpc>
              <a:spcBef>
                <a:spcPts val="0"/>
              </a:spcBef>
              <a:spcAft>
                <a:spcPts val="0"/>
              </a:spcAft>
              <a:buClr>
                <a:schemeClr val="dk2"/>
              </a:buClr>
              <a:buSzPts val="4200"/>
              <a:buNone/>
              <a:defRPr sz="11200">
                <a:solidFill>
                  <a:schemeClr val="dk2"/>
                </a:solidFill>
              </a:defRPr>
            </a:lvl5pPr>
            <a:lvl6pPr lvl="5" algn="l">
              <a:lnSpc>
                <a:spcPct val="100000"/>
              </a:lnSpc>
              <a:spcBef>
                <a:spcPts val="0"/>
              </a:spcBef>
              <a:spcAft>
                <a:spcPts val="0"/>
              </a:spcAft>
              <a:buClr>
                <a:schemeClr val="dk2"/>
              </a:buClr>
              <a:buSzPts val="4200"/>
              <a:buNone/>
              <a:defRPr sz="11200">
                <a:solidFill>
                  <a:schemeClr val="dk2"/>
                </a:solidFill>
              </a:defRPr>
            </a:lvl6pPr>
            <a:lvl7pPr lvl="6" algn="l">
              <a:lnSpc>
                <a:spcPct val="100000"/>
              </a:lnSpc>
              <a:spcBef>
                <a:spcPts val="0"/>
              </a:spcBef>
              <a:spcAft>
                <a:spcPts val="0"/>
              </a:spcAft>
              <a:buClr>
                <a:schemeClr val="dk2"/>
              </a:buClr>
              <a:buSzPts val="4200"/>
              <a:buNone/>
              <a:defRPr sz="11200">
                <a:solidFill>
                  <a:schemeClr val="dk2"/>
                </a:solidFill>
              </a:defRPr>
            </a:lvl7pPr>
            <a:lvl8pPr lvl="7" algn="l">
              <a:lnSpc>
                <a:spcPct val="100000"/>
              </a:lnSpc>
              <a:spcBef>
                <a:spcPts val="0"/>
              </a:spcBef>
              <a:spcAft>
                <a:spcPts val="0"/>
              </a:spcAft>
              <a:buClr>
                <a:schemeClr val="dk2"/>
              </a:buClr>
              <a:buSzPts val="4200"/>
              <a:buNone/>
              <a:defRPr sz="11200">
                <a:solidFill>
                  <a:schemeClr val="dk2"/>
                </a:solidFill>
              </a:defRPr>
            </a:lvl8pPr>
            <a:lvl9pPr lvl="8" algn="l">
              <a:lnSpc>
                <a:spcPct val="100000"/>
              </a:lnSpc>
              <a:spcBef>
                <a:spcPts val="0"/>
              </a:spcBef>
              <a:spcAft>
                <a:spcPts val="0"/>
              </a:spcAft>
              <a:buClr>
                <a:schemeClr val="dk2"/>
              </a:buClr>
              <a:buSzPts val="4200"/>
              <a:buNone/>
              <a:defRPr sz="11200">
                <a:solidFill>
                  <a:schemeClr val="dk2"/>
                </a:solidFill>
              </a:defRPr>
            </a:lvl9pPr>
          </a:lstStyle>
          <a:p/>
        </p:txBody>
      </p:sp>
      <p:sp>
        <p:nvSpPr>
          <p:cNvPr id="49" name="Google Shape;49;p8"/>
          <p:cNvSpPr txBox="1"/>
          <p:nvPr>
            <p:ph idx="1" type="subTitle"/>
          </p:nvPr>
        </p:nvSpPr>
        <p:spPr>
          <a:xfrm>
            <a:off x="1945672" y="8461067"/>
            <a:ext cx="20501600" cy="14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4267"/>
            </a:lvl1pPr>
            <a:lvl2pPr lvl="1" algn="l">
              <a:lnSpc>
                <a:spcPct val="100000"/>
              </a:lnSpc>
              <a:spcBef>
                <a:spcPts val="0"/>
              </a:spcBef>
              <a:spcAft>
                <a:spcPts val="0"/>
              </a:spcAft>
              <a:buSzPts val="1600"/>
              <a:buNone/>
              <a:defRPr sz="4267"/>
            </a:lvl2pPr>
            <a:lvl3pPr lvl="2" algn="l">
              <a:lnSpc>
                <a:spcPct val="100000"/>
              </a:lnSpc>
              <a:spcBef>
                <a:spcPts val="0"/>
              </a:spcBef>
              <a:spcAft>
                <a:spcPts val="0"/>
              </a:spcAft>
              <a:buSzPts val="1600"/>
              <a:buNone/>
              <a:defRPr sz="4267"/>
            </a:lvl3pPr>
            <a:lvl4pPr lvl="3" algn="l">
              <a:lnSpc>
                <a:spcPct val="100000"/>
              </a:lnSpc>
              <a:spcBef>
                <a:spcPts val="0"/>
              </a:spcBef>
              <a:spcAft>
                <a:spcPts val="0"/>
              </a:spcAft>
              <a:buSzPts val="1600"/>
              <a:buNone/>
              <a:defRPr sz="4267"/>
            </a:lvl4pPr>
            <a:lvl5pPr lvl="4" algn="l">
              <a:lnSpc>
                <a:spcPct val="100000"/>
              </a:lnSpc>
              <a:spcBef>
                <a:spcPts val="0"/>
              </a:spcBef>
              <a:spcAft>
                <a:spcPts val="0"/>
              </a:spcAft>
              <a:buSzPts val="1600"/>
              <a:buNone/>
              <a:defRPr sz="4267"/>
            </a:lvl5pPr>
            <a:lvl6pPr lvl="5" algn="l">
              <a:lnSpc>
                <a:spcPct val="100000"/>
              </a:lnSpc>
              <a:spcBef>
                <a:spcPts val="0"/>
              </a:spcBef>
              <a:spcAft>
                <a:spcPts val="0"/>
              </a:spcAft>
              <a:buSzPts val="1600"/>
              <a:buNone/>
              <a:defRPr sz="4267"/>
            </a:lvl6pPr>
            <a:lvl7pPr lvl="6" algn="l">
              <a:lnSpc>
                <a:spcPct val="100000"/>
              </a:lnSpc>
              <a:spcBef>
                <a:spcPts val="0"/>
              </a:spcBef>
              <a:spcAft>
                <a:spcPts val="0"/>
              </a:spcAft>
              <a:buSzPts val="1600"/>
              <a:buNone/>
              <a:defRPr sz="4267"/>
            </a:lvl7pPr>
            <a:lvl8pPr lvl="7" algn="l">
              <a:lnSpc>
                <a:spcPct val="100000"/>
              </a:lnSpc>
              <a:spcBef>
                <a:spcPts val="0"/>
              </a:spcBef>
              <a:spcAft>
                <a:spcPts val="0"/>
              </a:spcAft>
              <a:buSzPts val="1600"/>
              <a:buNone/>
              <a:defRPr sz="4267"/>
            </a:lvl8pPr>
            <a:lvl9pPr lvl="8" algn="l">
              <a:lnSpc>
                <a:spcPct val="100000"/>
              </a:lnSpc>
              <a:spcBef>
                <a:spcPts val="0"/>
              </a:spcBef>
              <a:spcAft>
                <a:spcPts val="0"/>
              </a:spcAft>
              <a:buSzPts val="1600"/>
              <a:buNone/>
              <a:defRPr sz="4267"/>
            </a:lvl9pPr>
          </a:lstStyle>
          <a:p/>
        </p:txBody>
      </p:sp>
      <p:sp>
        <p:nvSpPr>
          <p:cNvPr id="50" name="Google Shape;50;p8"/>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1B9DD8"/>
        </a:solidFill>
      </p:bgPr>
    </p:bg>
    <p:spTree>
      <p:nvGrpSpPr>
        <p:cNvPr id="51" name="Shape 51"/>
        <p:cNvGrpSpPr/>
        <p:nvPr/>
      </p:nvGrpSpPr>
      <p:grpSpPr>
        <a:xfrm>
          <a:off x="0" y="0"/>
          <a:ext cx="0" cy="0"/>
          <a:chOff x="0" y="0"/>
          <a:chExt cx="0" cy="0"/>
        </a:xfrm>
      </p:grpSpPr>
      <p:grpSp>
        <p:nvGrpSpPr>
          <p:cNvPr id="52" name="Google Shape;52;p9"/>
          <p:cNvGrpSpPr/>
          <p:nvPr/>
        </p:nvGrpSpPr>
        <p:grpSpPr>
          <a:xfrm>
            <a:off x="2214380" y="3176682"/>
            <a:ext cx="1988701" cy="122203"/>
            <a:chOff x="4580561" y="2589004"/>
            <a:chExt cx="1064464" cy="25200"/>
          </a:xfrm>
        </p:grpSpPr>
        <p:sp>
          <p:nvSpPr>
            <p:cNvPr id="53" name="Google Shape;53;p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54" name="Google Shape;54;p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55" name="Google Shape;55;p9"/>
          <p:cNvSpPr txBox="1"/>
          <p:nvPr>
            <p:ph type="title"/>
          </p:nvPr>
        </p:nvSpPr>
        <p:spPr>
          <a:xfrm>
            <a:off x="1945200" y="3526533"/>
            <a:ext cx="20502399" cy="4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9600">
                <a:solidFill>
                  <a:schemeClr val="lt1"/>
                </a:solidFill>
              </a:defRPr>
            </a:lvl1pPr>
            <a:lvl2pPr lvl="1" algn="l">
              <a:lnSpc>
                <a:spcPct val="100000"/>
              </a:lnSpc>
              <a:spcBef>
                <a:spcPts val="0"/>
              </a:spcBef>
              <a:spcAft>
                <a:spcPts val="0"/>
              </a:spcAft>
              <a:buClr>
                <a:schemeClr val="lt1"/>
              </a:buClr>
              <a:buSzPts val="3600"/>
              <a:buNone/>
              <a:defRPr sz="9600">
                <a:solidFill>
                  <a:schemeClr val="lt1"/>
                </a:solidFill>
              </a:defRPr>
            </a:lvl2pPr>
            <a:lvl3pPr lvl="2" algn="l">
              <a:lnSpc>
                <a:spcPct val="100000"/>
              </a:lnSpc>
              <a:spcBef>
                <a:spcPts val="0"/>
              </a:spcBef>
              <a:spcAft>
                <a:spcPts val="0"/>
              </a:spcAft>
              <a:buClr>
                <a:schemeClr val="lt1"/>
              </a:buClr>
              <a:buSzPts val="3600"/>
              <a:buNone/>
              <a:defRPr sz="9600">
                <a:solidFill>
                  <a:schemeClr val="lt1"/>
                </a:solidFill>
              </a:defRPr>
            </a:lvl3pPr>
            <a:lvl4pPr lvl="3" algn="l">
              <a:lnSpc>
                <a:spcPct val="100000"/>
              </a:lnSpc>
              <a:spcBef>
                <a:spcPts val="0"/>
              </a:spcBef>
              <a:spcAft>
                <a:spcPts val="0"/>
              </a:spcAft>
              <a:buClr>
                <a:schemeClr val="lt1"/>
              </a:buClr>
              <a:buSzPts val="3600"/>
              <a:buNone/>
              <a:defRPr sz="9600">
                <a:solidFill>
                  <a:schemeClr val="lt1"/>
                </a:solidFill>
              </a:defRPr>
            </a:lvl4pPr>
            <a:lvl5pPr lvl="4" algn="l">
              <a:lnSpc>
                <a:spcPct val="100000"/>
              </a:lnSpc>
              <a:spcBef>
                <a:spcPts val="0"/>
              </a:spcBef>
              <a:spcAft>
                <a:spcPts val="0"/>
              </a:spcAft>
              <a:buClr>
                <a:schemeClr val="lt1"/>
              </a:buClr>
              <a:buSzPts val="3600"/>
              <a:buNone/>
              <a:defRPr sz="9600">
                <a:solidFill>
                  <a:schemeClr val="lt1"/>
                </a:solidFill>
              </a:defRPr>
            </a:lvl5pPr>
            <a:lvl6pPr lvl="5" algn="l">
              <a:lnSpc>
                <a:spcPct val="100000"/>
              </a:lnSpc>
              <a:spcBef>
                <a:spcPts val="0"/>
              </a:spcBef>
              <a:spcAft>
                <a:spcPts val="0"/>
              </a:spcAft>
              <a:buClr>
                <a:schemeClr val="lt1"/>
              </a:buClr>
              <a:buSzPts val="3600"/>
              <a:buNone/>
              <a:defRPr sz="9600">
                <a:solidFill>
                  <a:schemeClr val="lt1"/>
                </a:solidFill>
              </a:defRPr>
            </a:lvl6pPr>
            <a:lvl7pPr lvl="6" algn="l">
              <a:lnSpc>
                <a:spcPct val="100000"/>
              </a:lnSpc>
              <a:spcBef>
                <a:spcPts val="0"/>
              </a:spcBef>
              <a:spcAft>
                <a:spcPts val="0"/>
              </a:spcAft>
              <a:buClr>
                <a:schemeClr val="lt1"/>
              </a:buClr>
              <a:buSzPts val="3600"/>
              <a:buNone/>
              <a:defRPr sz="9600">
                <a:solidFill>
                  <a:schemeClr val="lt1"/>
                </a:solidFill>
              </a:defRPr>
            </a:lvl7pPr>
            <a:lvl8pPr lvl="7" algn="l">
              <a:lnSpc>
                <a:spcPct val="100000"/>
              </a:lnSpc>
              <a:spcBef>
                <a:spcPts val="0"/>
              </a:spcBef>
              <a:spcAft>
                <a:spcPts val="0"/>
              </a:spcAft>
              <a:buClr>
                <a:schemeClr val="lt1"/>
              </a:buClr>
              <a:buSzPts val="3600"/>
              <a:buNone/>
              <a:defRPr sz="9600">
                <a:solidFill>
                  <a:schemeClr val="lt1"/>
                </a:solidFill>
              </a:defRPr>
            </a:lvl8pPr>
            <a:lvl9pPr lvl="8" algn="l">
              <a:lnSpc>
                <a:spcPct val="100000"/>
              </a:lnSpc>
              <a:spcBef>
                <a:spcPts val="0"/>
              </a:spcBef>
              <a:spcAft>
                <a:spcPts val="0"/>
              </a:spcAft>
              <a:buClr>
                <a:schemeClr val="lt1"/>
              </a:buClr>
              <a:buSzPts val="3600"/>
              <a:buNone/>
              <a:defRPr sz="9600">
                <a:solidFill>
                  <a:schemeClr val="lt1"/>
                </a:solidFill>
              </a:defRPr>
            </a:lvl9pPr>
          </a:lstStyle>
          <a:p/>
        </p:txBody>
      </p:sp>
      <p:sp>
        <p:nvSpPr>
          <p:cNvPr id="56" name="Google Shape;56;p9"/>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7" name="Shape 57"/>
        <p:cNvGrpSpPr/>
        <p:nvPr/>
      </p:nvGrpSpPr>
      <p:grpSpPr>
        <a:xfrm>
          <a:off x="0" y="0"/>
          <a:ext cx="0" cy="0"/>
          <a:chOff x="0" y="0"/>
          <a:chExt cx="0" cy="0"/>
        </a:xfrm>
      </p:grpSpPr>
      <p:sp>
        <p:nvSpPr>
          <p:cNvPr id="58" name="Google Shape;58;p10"/>
          <p:cNvSpPr/>
          <p:nvPr/>
        </p:nvSpPr>
        <p:spPr>
          <a:xfrm>
            <a:off x="0" y="0"/>
            <a:ext cx="24384001" cy="13008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nvGrpSpPr>
          <p:cNvPr id="59" name="Google Shape;59;p10"/>
          <p:cNvGrpSpPr/>
          <p:nvPr/>
        </p:nvGrpSpPr>
        <p:grpSpPr>
          <a:xfrm>
            <a:off x="2214380" y="3176682"/>
            <a:ext cx="1988701" cy="122203"/>
            <a:chOff x="4580561" y="2589004"/>
            <a:chExt cx="1064464" cy="25200"/>
          </a:xfrm>
        </p:grpSpPr>
        <p:sp>
          <p:nvSpPr>
            <p:cNvPr id="60" name="Google Shape;60;p10"/>
            <p:cNvSpPr/>
            <p:nvPr/>
          </p:nvSpPr>
          <p:spPr>
            <a:xfrm rot="-5400000">
              <a:off x="5366325" y="2335504"/>
              <a:ext cx="25200" cy="532200"/>
            </a:xfrm>
            <a:prstGeom prst="rect">
              <a:avLst/>
            </a:prstGeom>
            <a:solidFill>
              <a:srgbClr val="1B9D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61" name="Google Shape;61;p10"/>
            <p:cNvSpPr/>
            <p:nvPr/>
          </p:nvSpPr>
          <p:spPr>
            <a:xfrm rot="-5400000">
              <a:off x="4836311" y="2333254"/>
              <a:ext cx="25200" cy="536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62" name="Google Shape;62;p10"/>
          <p:cNvSpPr txBox="1"/>
          <p:nvPr>
            <p:ph type="title"/>
          </p:nvPr>
        </p:nvSpPr>
        <p:spPr>
          <a:xfrm>
            <a:off x="1945200" y="3516400"/>
            <a:ext cx="20503201" cy="142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6933">
                <a:solidFill>
                  <a:schemeClr val="dk2"/>
                </a:solidFill>
              </a:defRPr>
            </a:lvl1pPr>
            <a:lvl2pPr lvl="1" algn="l">
              <a:lnSpc>
                <a:spcPct val="100000"/>
              </a:lnSpc>
              <a:spcBef>
                <a:spcPts val="0"/>
              </a:spcBef>
              <a:spcAft>
                <a:spcPts val="0"/>
              </a:spcAft>
              <a:buClr>
                <a:schemeClr val="dk2"/>
              </a:buClr>
              <a:buSzPts val="2600"/>
              <a:buNone/>
              <a:defRPr sz="6933">
                <a:solidFill>
                  <a:schemeClr val="dk2"/>
                </a:solidFill>
              </a:defRPr>
            </a:lvl2pPr>
            <a:lvl3pPr lvl="2" algn="l">
              <a:lnSpc>
                <a:spcPct val="100000"/>
              </a:lnSpc>
              <a:spcBef>
                <a:spcPts val="0"/>
              </a:spcBef>
              <a:spcAft>
                <a:spcPts val="0"/>
              </a:spcAft>
              <a:buClr>
                <a:schemeClr val="dk2"/>
              </a:buClr>
              <a:buSzPts val="2600"/>
              <a:buNone/>
              <a:defRPr sz="6933">
                <a:solidFill>
                  <a:schemeClr val="dk2"/>
                </a:solidFill>
              </a:defRPr>
            </a:lvl3pPr>
            <a:lvl4pPr lvl="3" algn="l">
              <a:lnSpc>
                <a:spcPct val="100000"/>
              </a:lnSpc>
              <a:spcBef>
                <a:spcPts val="0"/>
              </a:spcBef>
              <a:spcAft>
                <a:spcPts val="0"/>
              </a:spcAft>
              <a:buClr>
                <a:schemeClr val="dk2"/>
              </a:buClr>
              <a:buSzPts val="2600"/>
              <a:buNone/>
              <a:defRPr sz="6933">
                <a:solidFill>
                  <a:schemeClr val="dk2"/>
                </a:solidFill>
              </a:defRPr>
            </a:lvl4pPr>
            <a:lvl5pPr lvl="4" algn="l">
              <a:lnSpc>
                <a:spcPct val="100000"/>
              </a:lnSpc>
              <a:spcBef>
                <a:spcPts val="0"/>
              </a:spcBef>
              <a:spcAft>
                <a:spcPts val="0"/>
              </a:spcAft>
              <a:buClr>
                <a:schemeClr val="dk2"/>
              </a:buClr>
              <a:buSzPts val="2600"/>
              <a:buNone/>
              <a:defRPr sz="6933">
                <a:solidFill>
                  <a:schemeClr val="dk2"/>
                </a:solidFill>
              </a:defRPr>
            </a:lvl5pPr>
            <a:lvl6pPr lvl="5" algn="l">
              <a:lnSpc>
                <a:spcPct val="100000"/>
              </a:lnSpc>
              <a:spcBef>
                <a:spcPts val="0"/>
              </a:spcBef>
              <a:spcAft>
                <a:spcPts val="0"/>
              </a:spcAft>
              <a:buClr>
                <a:schemeClr val="dk2"/>
              </a:buClr>
              <a:buSzPts val="2600"/>
              <a:buNone/>
              <a:defRPr sz="6933">
                <a:solidFill>
                  <a:schemeClr val="dk2"/>
                </a:solidFill>
              </a:defRPr>
            </a:lvl6pPr>
            <a:lvl7pPr lvl="6" algn="l">
              <a:lnSpc>
                <a:spcPct val="100000"/>
              </a:lnSpc>
              <a:spcBef>
                <a:spcPts val="0"/>
              </a:spcBef>
              <a:spcAft>
                <a:spcPts val="0"/>
              </a:spcAft>
              <a:buClr>
                <a:schemeClr val="dk2"/>
              </a:buClr>
              <a:buSzPts val="2600"/>
              <a:buNone/>
              <a:defRPr sz="6933">
                <a:solidFill>
                  <a:schemeClr val="dk2"/>
                </a:solidFill>
              </a:defRPr>
            </a:lvl7pPr>
            <a:lvl8pPr lvl="7" algn="l">
              <a:lnSpc>
                <a:spcPct val="100000"/>
              </a:lnSpc>
              <a:spcBef>
                <a:spcPts val="0"/>
              </a:spcBef>
              <a:spcAft>
                <a:spcPts val="0"/>
              </a:spcAft>
              <a:buClr>
                <a:schemeClr val="dk2"/>
              </a:buClr>
              <a:buSzPts val="2600"/>
              <a:buNone/>
              <a:defRPr sz="6933">
                <a:solidFill>
                  <a:schemeClr val="dk2"/>
                </a:solidFill>
              </a:defRPr>
            </a:lvl8pPr>
            <a:lvl9pPr lvl="8" algn="l">
              <a:lnSpc>
                <a:spcPct val="100000"/>
              </a:lnSpc>
              <a:spcBef>
                <a:spcPts val="0"/>
              </a:spcBef>
              <a:spcAft>
                <a:spcPts val="0"/>
              </a:spcAft>
              <a:buClr>
                <a:schemeClr val="dk2"/>
              </a:buClr>
              <a:buSzPts val="2600"/>
              <a:buNone/>
              <a:defRPr sz="6933">
                <a:solidFill>
                  <a:schemeClr val="dk2"/>
                </a:solidFill>
              </a:defRPr>
            </a:lvl9pPr>
          </a:lstStyle>
          <a:p/>
        </p:txBody>
      </p:sp>
      <p:sp>
        <p:nvSpPr>
          <p:cNvPr id="63" name="Google Shape;63;p10"/>
          <p:cNvSpPr txBox="1"/>
          <p:nvPr>
            <p:ph idx="1" type="body"/>
          </p:nvPr>
        </p:nvSpPr>
        <p:spPr>
          <a:xfrm>
            <a:off x="1945200" y="5543667"/>
            <a:ext cx="20503201" cy="6029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4267"/>
              </a:spcBef>
              <a:spcAft>
                <a:spcPts val="0"/>
              </a:spcAft>
              <a:buSzPts val="1100"/>
              <a:buChar char="○"/>
              <a:defRPr/>
            </a:lvl2pPr>
            <a:lvl3pPr indent="-298450" lvl="2" marL="1371600" algn="l">
              <a:lnSpc>
                <a:spcPct val="115000"/>
              </a:lnSpc>
              <a:spcBef>
                <a:spcPts val="4267"/>
              </a:spcBef>
              <a:spcAft>
                <a:spcPts val="0"/>
              </a:spcAft>
              <a:buSzPts val="1100"/>
              <a:buChar char="■"/>
              <a:defRPr/>
            </a:lvl3pPr>
            <a:lvl4pPr indent="-298450" lvl="3" marL="1828800" algn="l">
              <a:lnSpc>
                <a:spcPct val="115000"/>
              </a:lnSpc>
              <a:spcBef>
                <a:spcPts val="4267"/>
              </a:spcBef>
              <a:spcAft>
                <a:spcPts val="0"/>
              </a:spcAft>
              <a:buSzPts val="1100"/>
              <a:buChar char="●"/>
              <a:defRPr/>
            </a:lvl4pPr>
            <a:lvl5pPr indent="-298450" lvl="4" marL="2286000" algn="l">
              <a:lnSpc>
                <a:spcPct val="115000"/>
              </a:lnSpc>
              <a:spcBef>
                <a:spcPts val="4267"/>
              </a:spcBef>
              <a:spcAft>
                <a:spcPts val="0"/>
              </a:spcAft>
              <a:buSzPts val="1100"/>
              <a:buChar char="○"/>
              <a:defRPr/>
            </a:lvl5pPr>
            <a:lvl6pPr indent="-298450" lvl="5" marL="2743200" algn="l">
              <a:lnSpc>
                <a:spcPct val="115000"/>
              </a:lnSpc>
              <a:spcBef>
                <a:spcPts val="4267"/>
              </a:spcBef>
              <a:spcAft>
                <a:spcPts val="0"/>
              </a:spcAft>
              <a:buSzPts val="1100"/>
              <a:buChar char="■"/>
              <a:defRPr/>
            </a:lvl6pPr>
            <a:lvl7pPr indent="-298450" lvl="6" marL="3200400" algn="l">
              <a:lnSpc>
                <a:spcPct val="115000"/>
              </a:lnSpc>
              <a:spcBef>
                <a:spcPts val="4267"/>
              </a:spcBef>
              <a:spcAft>
                <a:spcPts val="0"/>
              </a:spcAft>
              <a:buSzPts val="1100"/>
              <a:buChar char="●"/>
              <a:defRPr/>
            </a:lvl7pPr>
            <a:lvl8pPr indent="-298450" lvl="7" marL="3657600" algn="l">
              <a:lnSpc>
                <a:spcPct val="115000"/>
              </a:lnSpc>
              <a:spcBef>
                <a:spcPts val="4267"/>
              </a:spcBef>
              <a:spcAft>
                <a:spcPts val="0"/>
              </a:spcAft>
              <a:buSzPts val="1100"/>
              <a:buChar char="○"/>
              <a:defRPr/>
            </a:lvl8pPr>
            <a:lvl9pPr indent="-298450" lvl="8" marL="4114800" algn="l">
              <a:lnSpc>
                <a:spcPct val="115000"/>
              </a:lnSpc>
              <a:spcBef>
                <a:spcPts val="4267"/>
              </a:spcBef>
              <a:spcAft>
                <a:spcPts val="4267"/>
              </a:spcAft>
              <a:buSzPts val="1100"/>
              <a:buChar char="■"/>
              <a:defRPr/>
            </a:lvl9pPr>
          </a:lstStyle>
          <a:p/>
        </p:txBody>
      </p:sp>
      <p:sp>
        <p:nvSpPr>
          <p:cNvPr id="64" name="Google Shape;64;p10"/>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1"/>
          <p:cNvSpPr/>
          <p:nvPr/>
        </p:nvSpPr>
        <p:spPr>
          <a:xfrm>
            <a:off x="0" y="0"/>
            <a:ext cx="24384001" cy="13008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nvGrpSpPr>
          <p:cNvPr id="67" name="Google Shape;67;p11"/>
          <p:cNvGrpSpPr/>
          <p:nvPr/>
        </p:nvGrpSpPr>
        <p:grpSpPr>
          <a:xfrm>
            <a:off x="2214380" y="3176682"/>
            <a:ext cx="1988701" cy="122203"/>
            <a:chOff x="4580561" y="2589004"/>
            <a:chExt cx="1064464" cy="25200"/>
          </a:xfrm>
        </p:grpSpPr>
        <p:sp>
          <p:nvSpPr>
            <p:cNvPr id="68" name="Google Shape;68;p11"/>
            <p:cNvSpPr/>
            <p:nvPr/>
          </p:nvSpPr>
          <p:spPr>
            <a:xfrm rot="-5400000">
              <a:off x="5366325" y="2335504"/>
              <a:ext cx="25200" cy="532200"/>
            </a:xfrm>
            <a:prstGeom prst="rect">
              <a:avLst/>
            </a:prstGeom>
            <a:solidFill>
              <a:srgbClr val="1B9D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sp>
          <p:nvSpPr>
            <p:cNvPr id="69" name="Google Shape;69;p11"/>
            <p:cNvSpPr/>
            <p:nvPr/>
          </p:nvSpPr>
          <p:spPr>
            <a:xfrm rot="-5400000">
              <a:off x="4836311" y="2333254"/>
              <a:ext cx="25200" cy="536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33"/>
                <a:buFont typeface="Arial"/>
                <a:buNone/>
              </a:pPr>
              <a:r>
                <a:t/>
              </a:r>
              <a:endParaRPr b="0" i="0" sz="3733" u="none" cap="none" strike="noStrike">
                <a:solidFill>
                  <a:srgbClr val="000000"/>
                </a:solidFill>
                <a:latin typeface="Arial"/>
                <a:ea typeface="Arial"/>
                <a:cs typeface="Arial"/>
                <a:sym typeface="Arial"/>
              </a:endParaRPr>
            </a:p>
          </p:txBody>
        </p:sp>
      </p:grpSp>
      <p:sp>
        <p:nvSpPr>
          <p:cNvPr id="70" name="Google Shape;70;p11"/>
          <p:cNvSpPr txBox="1"/>
          <p:nvPr>
            <p:ph type="title"/>
          </p:nvPr>
        </p:nvSpPr>
        <p:spPr>
          <a:xfrm>
            <a:off x="1945200" y="3516400"/>
            <a:ext cx="20502399" cy="142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6933">
                <a:solidFill>
                  <a:schemeClr val="dk2"/>
                </a:solidFill>
              </a:defRPr>
            </a:lvl1pPr>
            <a:lvl2pPr lvl="1" algn="l">
              <a:lnSpc>
                <a:spcPct val="100000"/>
              </a:lnSpc>
              <a:spcBef>
                <a:spcPts val="0"/>
              </a:spcBef>
              <a:spcAft>
                <a:spcPts val="0"/>
              </a:spcAft>
              <a:buClr>
                <a:schemeClr val="dk2"/>
              </a:buClr>
              <a:buSzPts val="2600"/>
              <a:buNone/>
              <a:defRPr sz="6933">
                <a:solidFill>
                  <a:schemeClr val="dk2"/>
                </a:solidFill>
              </a:defRPr>
            </a:lvl2pPr>
            <a:lvl3pPr lvl="2" algn="l">
              <a:lnSpc>
                <a:spcPct val="100000"/>
              </a:lnSpc>
              <a:spcBef>
                <a:spcPts val="0"/>
              </a:spcBef>
              <a:spcAft>
                <a:spcPts val="0"/>
              </a:spcAft>
              <a:buClr>
                <a:schemeClr val="dk2"/>
              </a:buClr>
              <a:buSzPts val="2600"/>
              <a:buNone/>
              <a:defRPr sz="6933">
                <a:solidFill>
                  <a:schemeClr val="dk2"/>
                </a:solidFill>
              </a:defRPr>
            </a:lvl3pPr>
            <a:lvl4pPr lvl="3" algn="l">
              <a:lnSpc>
                <a:spcPct val="100000"/>
              </a:lnSpc>
              <a:spcBef>
                <a:spcPts val="0"/>
              </a:spcBef>
              <a:spcAft>
                <a:spcPts val="0"/>
              </a:spcAft>
              <a:buClr>
                <a:schemeClr val="dk2"/>
              </a:buClr>
              <a:buSzPts val="2600"/>
              <a:buNone/>
              <a:defRPr sz="6933">
                <a:solidFill>
                  <a:schemeClr val="dk2"/>
                </a:solidFill>
              </a:defRPr>
            </a:lvl4pPr>
            <a:lvl5pPr lvl="4" algn="l">
              <a:lnSpc>
                <a:spcPct val="100000"/>
              </a:lnSpc>
              <a:spcBef>
                <a:spcPts val="0"/>
              </a:spcBef>
              <a:spcAft>
                <a:spcPts val="0"/>
              </a:spcAft>
              <a:buClr>
                <a:schemeClr val="dk2"/>
              </a:buClr>
              <a:buSzPts val="2600"/>
              <a:buNone/>
              <a:defRPr sz="6933">
                <a:solidFill>
                  <a:schemeClr val="dk2"/>
                </a:solidFill>
              </a:defRPr>
            </a:lvl5pPr>
            <a:lvl6pPr lvl="5" algn="l">
              <a:lnSpc>
                <a:spcPct val="100000"/>
              </a:lnSpc>
              <a:spcBef>
                <a:spcPts val="0"/>
              </a:spcBef>
              <a:spcAft>
                <a:spcPts val="0"/>
              </a:spcAft>
              <a:buClr>
                <a:schemeClr val="dk2"/>
              </a:buClr>
              <a:buSzPts val="2600"/>
              <a:buNone/>
              <a:defRPr sz="6933">
                <a:solidFill>
                  <a:schemeClr val="dk2"/>
                </a:solidFill>
              </a:defRPr>
            </a:lvl6pPr>
            <a:lvl7pPr lvl="6" algn="l">
              <a:lnSpc>
                <a:spcPct val="100000"/>
              </a:lnSpc>
              <a:spcBef>
                <a:spcPts val="0"/>
              </a:spcBef>
              <a:spcAft>
                <a:spcPts val="0"/>
              </a:spcAft>
              <a:buClr>
                <a:schemeClr val="dk2"/>
              </a:buClr>
              <a:buSzPts val="2600"/>
              <a:buNone/>
              <a:defRPr sz="6933">
                <a:solidFill>
                  <a:schemeClr val="dk2"/>
                </a:solidFill>
              </a:defRPr>
            </a:lvl7pPr>
            <a:lvl8pPr lvl="7" algn="l">
              <a:lnSpc>
                <a:spcPct val="100000"/>
              </a:lnSpc>
              <a:spcBef>
                <a:spcPts val="0"/>
              </a:spcBef>
              <a:spcAft>
                <a:spcPts val="0"/>
              </a:spcAft>
              <a:buClr>
                <a:schemeClr val="dk2"/>
              </a:buClr>
              <a:buSzPts val="2600"/>
              <a:buNone/>
              <a:defRPr sz="6933">
                <a:solidFill>
                  <a:schemeClr val="dk2"/>
                </a:solidFill>
              </a:defRPr>
            </a:lvl8pPr>
            <a:lvl9pPr lvl="8" algn="l">
              <a:lnSpc>
                <a:spcPct val="100000"/>
              </a:lnSpc>
              <a:spcBef>
                <a:spcPts val="0"/>
              </a:spcBef>
              <a:spcAft>
                <a:spcPts val="0"/>
              </a:spcAft>
              <a:buClr>
                <a:schemeClr val="dk2"/>
              </a:buClr>
              <a:buSzPts val="2600"/>
              <a:buNone/>
              <a:defRPr sz="6933">
                <a:solidFill>
                  <a:schemeClr val="dk2"/>
                </a:solidFill>
              </a:defRPr>
            </a:lvl9pPr>
          </a:lstStyle>
          <a:p/>
        </p:txBody>
      </p:sp>
      <p:sp>
        <p:nvSpPr>
          <p:cNvPr id="71" name="Google Shape;71;p11"/>
          <p:cNvSpPr txBox="1"/>
          <p:nvPr>
            <p:ph idx="1" type="body"/>
          </p:nvPr>
        </p:nvSpPr>
        <p:spPr>
          <a:xfrm>
            <a:off x="1944867" y="5543667"/>
            <a:ext cx="10064800" cy="6029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4267"/>
              </a:spcBef>
              <a:spcAft>
                <a:spcPts val="0"/>
              </a:spcAft>
              <a:buSzPts val="1100"/>
              <a:buChar char="○"/>
              <a:defRPr/>
            </a:lvl2pPr>
            <a:lvl3pPr indent="-298450" lvl="2" marL="1371600" algn="l">
              <a:lnSpc>
                <a:spcPct val="115000"/>
              </a:lnSpc>
              <a:spcBef>
                <a:spcPts val="4267"/>
              </a:spcBef>
              <a:spcAft>
                <a:spcPts val="0"/>
              </a:spcAft>
              <a:buSzPts val="1100"/>
              <a:buChar char="■"/>
              <a:defRPr/>
            </a:lvl3pPr>
            <a:lvl4pPr indent="-298450" lvl="3" marL="1828800" algn="l">
              <a:lnSpc>
                <a:spcPct val="115000"/>
              </a:lnSpc>
              <a:spcBef>
                <a:spcPts val="4267"/>
              </a:spcBef>
              <a:spcAft>
                <a:spcPts val="0"/>
              </a:spcAft>
              <a:buSzPts val="1100"/>
              <a:buChar char="●"/>
              <a:defRPr/>
            </a:lvl4pPr>
            <a:lvl5pPr indent="-298450" lvl="4" marL="2286000" algn="l">
              <a:lnSpc>
                <a:spcPct val="115000"/>
              </a:lnSpc>
              <a:spcBef>
                <a:spcPts val="4267"/>
              </a:spcBef>
              <a:spcAft>
                <a:spcPts val="0"/>
              </a:spcAft>
              <a:buSzPts val="1100"/>
              <a:buChar char="○"/>
              <a:defRPr/>
            </a:lvl5pPr>
            <a:lvl6pPr indent="-298450" lvl="5" marL="2743200" algn="l">
              <a:lnSpc>
                <a:spcPct val="115000"/>
              </a:lnSpc>
              <a:spcBef>
                <a:spcPts val="4267"/>
              </a:spcBef>
              <a:spcAft>
                <a:spcPts val="0"/>
              </a:spcAft>
              <a:buSzPts val="1100"/>
              <a:buChar char="■"/>
              <a:defRPr/>
            </a:lvl6pPr>
            <a:lvl7pPr indent="-298450" lvl="6" marL="3200400" algn="l">
              <a:lnSpc>
                <a:spcPct val="115000"/>
              </a:lnSpc>
              <a:spcBef>
                <a:spcPts val="4267"/>
              </a:spcBef>
              <a:spcAft>
                <a:spcPts val="0"/>
              </a:spcAft>
              <a:buSzPts val="1100"/>
              <a:buChar char="●"/>
              <a:defRPr/>
            </a:lvl7pPr>
            <a:lvl8pPr indent="-298450" lvl="7" marL="3657600" algn="l">
              <a:lnSpc>
                <a:spcPct val="115000"/>
              </a:lnSpc>
              <a:spcBef>
                <a:spcPts val="4267"/>
              </a:spcBef>
              <a:spcAft>
                <a:spcPts val="0"/>
              </a:spcAft>
              <a:buSzPts val="1100"/>
              <a:buChar char="○"/>
              <a:defRPr/>
            </a:lvl8pPr>
            <a:lvl9pPr indent="-298450" lvl="8" marL="4114800" algn="l">
              <a:lnSpc>
                <a:spcPct val="115000"/>
              </a:lnSpc>
              <a:spcBef>
                <a:spcPts val="4267"/>
              </a:spcBef>
              <a:spcAft>
                <a:spcPts val="4267"/>
              </a:spcAft>
              <a:buSzPts val="1100"/>
              <a:buChar char="■"/>
              <a:defRPr/>
            </a:lvl9pPr>
          </a:lstStyle>
          <a:p/>
        </p:txBody>
      </p:sp>
      <p:sp>
        <p:nvSpPr>
          <p:cNvPr id="72" name="Google Shape;72;p11"/>
          <p:cNvSpPr txBox="1"/>
          <p:nvPr>
            <p:ph idx="2" type="body"/>
          </p:nvPr>
        </p:nvSpPr>
        <p:spPr>
          <a:xfrm>
            <a:off x="12382944" y="5543667"/>
            <a:ext cx="10064800" cy="6029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4267"/>
              </a:spcBef>
              <a:spcAft>
                <a:spcPts val="0"/>
              </a:spcAft>
              <a:buSzPts val="1100"/>
              <a:buChar char="○"/>
              <a:defRPr/>
            </a:lvl2pPr>
            <a:lvl3pPr indent="-298450" lvl="2" marL="1371600" algn="l">
              <a:lnSpc>
                <a:spcPct val="115000"/>
              </a:lnSpc>
              <a:spcBef>
                <a:spcPts val="4267"/>
              </a:spcBef>
              <a:spcAft>
                <a:spcPts val="0"/>
              </a:spcAft>
              <a:buSzPts val="1100"/>
              <a:buChar char="■"/>
              <a:defRPr/>
            </a:lvl3pPr>
            <a:lvl4pPr indent="-298450" lvl="3" marL="1828800" algn="l">
              <a:lnSpc>
                <a:spcPct val="115000"/>
              </a:lnSpc>
              <a:spcBef>
                <a:spcPts val="4267"/>
              </a:spcBef>
              <a:spcAft>
                <a:spcPts val="0"/>
              </a:spcAft>
              <a:buSzPts val="1100"/>
              <a:buChar char="●"/>
              <a:defRPr/>
            </a:lvl4pPr>
            <a:lvl5pPr indent="-298450" lvl="4" marL="2286000" algn="l">
              <a:lnSpc>
                <a:spcPct val="115000"/>
              </a:lnSpc>
              <a:spcBef>
                <a:spcPts val="4267"/>
              </a:spcBef>
              <a:spcAft>
                <a:spcPts val="0"/>
              </a:spcAft>
              <a:buSzPts val="1100"/>
              <a:buChar char="○"/>
              <a:defRPr/>
            </a:lvl5pPr>
            <a:lvl6pPr indent="-298450" lvl="5" marL="2743200" algn="l">
              <a:lnSpc>
                <a:spcPct val="115000"/>
              </a:lnSpc>
              <a:spcBef>
                <a:spcPts val="4267"/>
              </a:spcBef>
              <a:spcAft>
                <a:spcPts val="0"/>
              </a:spcAft>
              <a:buSzPts val="1100"/>
              <a:buChar char="■"/>
              <a:defRPr/>
            </a:lvl6pPr>
            <a:lvl7pPr indent="-298450" lvl="6" marL="3200400" algn="l">
              <a:lnSpc>
                <a:spcPct val="115000"/>
              </a:lnSpc>
              <a:spcBef>
                <a:spcPts val="4267"/>
              </a:spcBef>
              <a:spcAft>
                <a:spcPts val="0"/>
              </a:spcAft>
              <a:buSzPts val="1100"/>
              <a:buChar char="●"/>
              <a:defRPr/>
            </a:lvl7pPr>
            <a:lvl8pPr indent="-298450" lvl="7" marL="3657600" algn="l">
              <a:lnSpc>
                <a:spcPct val="115000"/>
              </a:lnSpc>
              <a:spcBef>
                <a:spcPts val="4267"/>
              </a:spcBef>
              <a:spcAft>
                <a:spcPts val="0"/>
              </a:spcAft>
              <a:buSzPts val="1100"/>
              <a:buChar char="○"/>
              <a:defRPr/>
            </a:lvl8pPr>
            <a:lvl9pPr indent="-298450" lvl="8" marL="4114800" algn="l">
              <a:lnSpc>
                <a:spcPct val="115000"/>
              </a:lnSpc>
              <a:spcBef>
                <a:spcPts val="4267"/>
              </a:spcBef>
              <a:spcAft>
                <a:spcPts val="4267"/>
              </a:spcAft>
              <a:buSzPts val="1100"/>
              <a:buChar char="■"/>
              <a:defRPr/>
            </a:lvl9pPr>
          </a:lstStyle>
          <a:p/>
        </p:txBody>
      </p:sp>
      <p:sp>
        <p:nvSpPr>
          <p:cNvPr id="73" name="Google Shape;73;p11"/>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11" Type="http://schemas.openxmlformats.org/officeDocument/2006/relationships/theme" Target="../theme/theme3.xml"/><Relationship Id="rId10" Type="http://schemas.openxmlformats.org/officeDocument/2006/relationships/slideLayout" Target="../slideLayouts/slideLayout14.xml"/><Relationship Id="rId9" Type="http://schemas.openxmlformats.org/officeDocument/2006/relationships/slideLayout" Target="../slideLayouts/slideLayout13.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1209673" y="2040730"/>
            <a:ext cx="9512640" cy="162"/>
          </a:xfrm>
          <a:custGeom>
            <a:rect b="b" l="l" r="r" t="t"/>
            <a:pathLst>
              <a:path extrusionOk="0" h="21600" w="21600">
                <a:moveTo>
                  <a:pt x="0" y="0"/>
                </a:moveTo>
                <a:lnTo>
                  <a:pt x="21600" y="0"/>
                </a:lnTo>
                <a:lnTo>
                  <a:pt x="21600" y="21600"/>
                </a:lnTo>
                <a:lnTo>
                  <a:pt x="0" y="21600"/>
                </a:lnTo>
                <a:close/>
              </a:path>
            </a:pathLst>
          </a:custGeom>
          <a:noFill/>
          <a:ln cap="flat" cmpd="sng" w="9525">
            <a:solidFill>
              <a:srgbClr val="9A9A9A"/>
            </a:solidFill>
            <a:prstDash val="solid"/>
            <a:miter lim="400000"/>
            <a:headEnd len="sm" w="sm" type="none"/>
            <a:tailEnd len="sm" w="sm" type="none"/>
          </a:ln>
        </p:spPr>
        <p:txBody>
          <a:bodyPr anchorCtr="0" anchor="ctr" bIns="46525" lIns="46525" spcFirstLastPara="1" rIns="46525" wrap="square" tIns="46525">
            <a:noAutofit/>
          </a:bodyPr>
          <a:lstStyle/>
          <a:p>
            <a:pPr indent="0" lvl="0" marL="0" marR="0" rtl="0" algn="l">
              <a:lnSpc>
                <a:spcPct val="100000"/>
              </a:lnSpc>
              <a:spcBef>
                <a:spcPts val="0"/>
              </a:spcBef>
              <a:spcAft>
                <a:spcPts val="0"/>
              </a:spcAft>
              <a:buClr>
                <a:srgbClr val="000000"/>
              </a:buClr>
              <a:buSzPts val="6200"/>
              <a:buFont typeface="Arial"/>
              <a:buNone/>
            </a:pPr>
            <a:r>
              <a:t/>
            </a:r>
            <a:endParaRPr b="0" i="0" sz="6200" u="none" cap="none" strike="noStrike">
              <a:solidFill>
                <a:srgbClr val="000000"/>
              </a:solidFill>
              <a:latin typeface="Helvetica Neue Light"/>
              <a:ea typeface="Helvetica Neue Light"/>
              <a:cs typeface="Helvetica Neue Light"/>
              <a:sym typeface="Helvetica Neue Light"/>
            </a:endParaRPr>
          </a:p>
        </p:txBody>
      </p:sp>
      <p:sp>
        <p:nvSpPr>
          <p:cNvPr id="7" name="Google Shape;7;p1"/>
          <p:cNvSpPr txBox="1"/>
          <p:nvPr>
            <p:ph type="title"/>
          </p:nvPr>
        </p:nvSpPr>
        <p:spPr>
          <a:xfrm>
            <a:off x="1203480" y="531018"/>
            <a:ext cx="22002299" cy="1476600"/>
          </a:xfrm>
          <a:prstGeom prst="rect">
            <a:avLst/>
          </a:prstGeom>
          <a:noFill/>
          <a:ln>
            <a:noFill/>
          </a:ln>
        </p:spPr>
        <p:txBody>
          <a:bodyPr anchorCtr="0" anchor="b" bIns="157125" lIns="157125" spcFirstLastPara="1" rIns="157125" wrap="square" tIns="157125">
            <a:noAutofit/>
          </a:bodyPr>
          <a:lstStyle>
            <a:lvl1pPr lvl="0" marR="0" rtl="0" algn="l">
              <a:lnSpc>
                <a:spcPct val="100000"/>
              </a:lnSpc>
              <a:spcBef>
                <a:spcPts val="0"/>
              </a:spcBef>
              <a:spcAft>
                <a:spcPts val="0"/>
              </a:spcAft>
              <a:buClr>
                <a:srgbClr val="000000"/>
              </a:buClr>
              <a:buSzPts val="2400"/>
              <a:buFont typeface="Arial"/>
              <a:buNone/>
              <a:defRPr b="0" i="0" sz="6900" u="none" cap="none" strike="noStrike">
                <a:solidFill>
                  <a:srgbClr val="3F3F3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400"/>
              <a:buFont typeface="Arial"/>
              <a:buNone/>
              <a:defRPr b="0" i="0" sz="6900" u="none" cap="none" strike="noStrike">
                <a:solidFill>
                  <a:srgbClr val="000000"/>
                </a:solidFill>
                <a:latin typeface="Helvetica Neue Light"/>
                <a:ea typeface="Helvetica Neue Light"/>
                <a:cs typeface="Helvetica Neue Light"/>
                <a:sym typeface="Helvetica Neue Light"/>
              </a:defRPr>
            </a:lvl9pPr>
          </a:lstStyle>
          <a:p/>
        </p:txBody>
      </p:sp>
      <p:sp>
        <p:nvSpPr>
          <p:cNvPr id="8" name="Google Shape;8;p1"/>
          <p:cNvSpPr txBox="1"/>
          <p:nvPr>
            <p:ph idx="1" type="body"/>
          </p:nvPr>
        </p:nvSpPr>
        <p:spPr>
          <a:xfrm>
            <a:off x="1019173" y="2432446"/>
            <a:ext cx="11215800" cy="9833400"/>
          </a:xfrm>
          <a:prstGeom prst="rect">
            <a:avLst/>
          </a:prstGeom>
          <a:noFill/>
          <a:ln>
            <a:noFill/>
          </a:ln>
        </p:spPr>
        <p:txBody>
          <a:bodyPr anchorCtr="0" anchor="t" bIns="157125" lIns="157125" spcFirstLastPara="1" rIns="157125" wrap="square" tIns="157125">
            <a:noAutofit/>
          </a:bodyPr>
          <a:lstStyle>
            <a:lvl1pPr indent="-425450" lvl="0" marL="457200" marR="0" rtl="0" algn="l">
              <a:lnSpc>
                <a:spcPct val="100000"/>
              </a:lnSpc>
              <a:spcBef>
                <a:spcPts val="26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1pPr>
            <a:lvl2pPr indent="-425450" lvl="1" marL="914400" marR="0" rtl="0" algn="l">
              <a:lnSpc>
                <a:spcPct val="100000"/>
              </a:lnSpc>
              <a:spcBef>
                <a:spcPts val="26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2pPr>
            <a:lvl3pPr indent="-425450" lvl="2" marL="1371600" marR="0" rtl="0" algn="l">
              <a:lnSpc>
                <a:spcPct val="100000"/>
              </a:lnSpc>
              <a:spcBef>
                <a:spcPts val="26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3pPr>
            <a:lvl4pPr indent="-425450" lvl="3" marL="1828800" marR="0" rtl="0" algn="l">
              <a:lnSpc>
                <a:spcPct val="100000"/>
              </a:lnSpc>
              <a:spcBef>
                <a:spcPts val="26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4pPr>
            <a:lvl5pPr indent="-425450" lvl="4" marL="2286000" marR="0" rtl="0" algn="l">
              <a:lnSpc>
                <a:spcPct val="100000"/>
              </a:lnSpc>
              <a:spcBef>
                <a:spcPts val="26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5pPr>
            <a:lvl6pPr indent="-425450" lvl="5" marL="2743200" marR="0" rtl="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6pPr>
            <a:lvl7pPr indent="-425450" lvl="6" marL="3200400" marR="0" rtl="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7pPr>
            <a:lvl8pPr indent="-425450" lvl="7" marL="3657600" marR="0" rtl="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8pPr>
            <a:lvl9pPr indent="-425450" lvl="8" marL="4114800" marR="0" rtl="0" algn="l">
              <a:lnSpc>
                <a:spcPct val="100000"/>
              </a:lnSpc>
              <a:spcBef>
                <a:spcPts val="7200"/>
              </a:spcBef>
              <a:spcAft>
                <a:spcPts val="0"/>
              </a:spcAft>
              <a:buClr>
                <a:srgbClr val="747474"/>
              </a:buClr>
              <a:buSzPts val="3100"/>
              <a:buFont typeface="Helvetica Neue"/>
              <a:buChar char="•"/>
              <a:defRPr b="0" i="0" sz="4100" u="none" cap="none" strike="noStrike">
                <a:solidFill>
                  <a:srgbClr val="747474"/>
                </a:solidFill>
                <a:latin typeface="Helvetica Neue"/>
                <a:ea typeface="Helvetica Neue"/>
                <a:cs typeface="Helvetica Neue"/>
                <a:sym typeface="Helvetica Neue"/>
              </a:defRPr>
            </a:lvl9pPr>
          </a:lstStyle>
          <a:p/>
        </p:txBody>
      </p:sp>
      <p:pic>
        <p:nvPicPr>
          <p:cNvPr id="9" name="Google Shape;9;p1"/>
          <p:cNvPicPr preferRelativeResize="0"/>
          <p:nvPr/>
        </p:nvPicPr>
        <p:blipFill rotWithShape="1">
          <a:blip r:embed="rId1">
            <a:alphaModFix/>
          </a:blip>
          <a:srcRect b="0" l="0" r="0" t="0"/>
          <a:stretch/>
        </p:blipFill>
        <p:spPr>
          <a:xfrm>
            <a:off x="20826483" y="622311"/>
            <a:ext cx="1542595" cy="129379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 name="Shape 32"/>
        <p:cNvGrpSpPr/>
        <p:nvPr/>
      </p:nvGrpSpPr>
      <p:grpSpPr>
        <a:xfrm>
          <a:off x="0" y="0"/>
          <a:ext cx="0" cy="0"/>
          <a:chOff x="0" y="0"/>
          <a:chExt cx="0" cy="0"/>
        </a:xfrm>
      </p:grpSpPr>
      <p:sp>
        <p:nvSpPr>
          <p:cNvPr id="33" name="Google Shape;33;p6"/>
          <p:cNvSpPr txBox="1"/>
          <p:nvPr>
            <p:ph type="title"/>
          </p:nvPr>
        </p:nvSpPr>
        <p:spPr>
          <a:xfrm>
            <a:off x="831200" y="1186733"/>
            <a:ext cx="22721601" cy="152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34" name="Google Shape;34;p6"/>
          <p:cNvSpPr txBox="1"/>
          <p:nvPr>
            <p:ph idx="1" type="body"/>
          </p:nvPr>
        </p:nvSpPr>
        <p:spPr>
          <a:xfrm>
            <a:off x="831200" y="3073267"/>
            <a:ext cx="22721601" cy="9110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35" name="Google Shape;35;p6"/>
          <p:cNvSpPr txBox="1"/>
          <p:nvPr>
            <p:ph idx="12" type="sldNum"/>
          </p:nvPr>
        </p:nvSpPr>
        <p:spPr>
          <a:xfrm>
            <a:off x="22763472" y="12666269"/>
            <a:ext cx="1463200" cy="1049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Gg9eY7Bj14p_WXZaAUs18H2yRUFx_9CwIPG7HGwVeOI/edit#" TargetMode="External"/><Relationship Id="rId4" Type="http://schemas.openxmlformats.org/officeDocument/2006/relationships/hyperlink" Target="https://datacite.org/become.html" TargetMode="External"/><Relationship Id="rId5" Type="http://schemas.openxmlformats.org/officeDocument/2006/relationships/hyperlink" Target="https://datacite.org/pricelis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a/datacite.org/file/d/1d7T4H80kACYlTc4KJBTnI18VWgLFjnUq/view?usp=sharing" TargetMode="External"/><Relationship Id="rId4" Type="http://schemas.openxmlformats.org/officeDocument/2006/relationships/hyperlink" Target="https://forms.gle/dQG91CbTVbrBV7XM9" TargetMode="External"/><Relationship Id="rId5" Type="http://schemas.openxmlformats.org/officeDocument/2006/relationships/hyperlink" Target="https://forms.gle/nosKysXdJMH6oKeQ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open?id=1d7T4H80kACYlTc4KJBTnI18VWgLFjnUq" TargetMode="External"/><Relationship Id="rId4" Type="http://schemas.openxmlformats.org/officeDocument/2006/relationships/hyperlink" Target="https://forms.gle/dQG91CbTVbrBV7XM9" TargetMode="External"/><Relationship Id="rId5" Type="http://schemas.openxmlformats.org/officeDocument/2006/relationships/hyperlink" Target="https://forms.gle/nosKysXdJMH6oKeQ6" TargetMode="External"/><Relationship Id="rId6"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14599828" y="10869785"/>
            <a:ext cx="8751300" cy="23934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SzPts val="2400"/>
              <a:buNone/>
            </a:pPr>
            <a:r>
              <a:rPr lang="en-US" sz="5500"/>
              <a:t>January 15, 2020</a:t>
            </a:r>
            <a:br>
              <a:rPr b="0" i="0" lang="en-US" sz="5500" u="none" cap="none" strike="noStrike">
                <a:solidFill>
                  <a:srgbClr val="3F3F3F"/>
                </a:solidFill>
                <a:latin typeface="Helvetica Neue Light"/>
                <a:ea typeface="Helvetica Neue Light"/>
                <a:cs typeface="Helvetica Neue Light"/>
                <a:sym typeface="Helvetica Neue Light"/>
              </a:rPr>
            </a:br>
            <a:endParaRPr b="0" i="0" sz="5500" u="none" cap="none" strike="noStrike">
              <a:solidFill>
                <a:srgbClr val="3F3F3F"/>
              </a:solidFill>
              <a:latin typeface="Helvetica Neue Light"/>
              <a:ea typeface="Helvetica Neue Light"/>
              <a:cs typeface="Helvetica Neue Light"/>
              <a:sym typeface="Helvetica Neue Light"/>
            </a:endParaRPr>
          </a:p>
        </p:txBody>
      </p:sp>
      <p:sp>
        <p:nvSpPr>
          <p:cNvPr id="108" name="Google Shape;108;p17"/>
          <p:cNvSpPr txBox="1"/>
          <p:nvPr/>
        </p:nvSpPr>
        <p:spPr>
          <a:xfrm>
            <a:off x="14862625" y="4856390"/>
            <a:ext cx="8643900" cy="23934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7200">
                <a:solidFill>
                  <a:srgbClr val="3F3F3F"/>
                </a:solidFill>
                <a:latin typeface="Helvetica Neue"/>
                <a:ea typeface="Helvetica Neue"/>
                <a:cs typeface="Helvetica Neue"/>
                <a:sym typeface="Helvetica Neue"/>
              </a:rPr>
              <a:t>Overview: Proposed Membership Fee Changes</a:t>
            </a:r>
            <a:endParaRPr b="1" sz="7200">
              <a:solidFill>
                <a:srgbClr val="3F3F3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1203480" y="531018"/>
            <a:ext cx="22002300" cy="1476600"/>
          </a:xfrm>
          <a:prstGeom prst="rect">
            <a:avLst/>
          </a:prstGeom>
        </p:spPr>
        <p:txBody>
          <a:bodyPr anchorCtr="0" anchor="b" bIns="157125" lIns="157125" spcFirstLastPara="1" rIns="157125" wrap="square" tIns="157125">
            <a:noAutofit/>
          </a:bodyPr>
          <a:lstStyle/>
          <a:p>
            <a:pPr indent="0" lvl="0" marL="0" rtl="0" algn="l">
              <a:spcBef>
                <a:spcPts val="0"/>
              </a:spcBef>
              <a:spcAft>
                <a:spcPts val="0"/>
              </a:spcAft>
              <a:buNone/>
            </a:pPr>
            <a:r>
              <a:rPr lang="en-US"/>
              <a:t>Background</a:t>
            </a:r>
            <a:endParaRPr/>
          </a:p>
        </p:txBody>
      </p:sp>
      <p:sp>
        <p:nvSpPr>
          <p:cNvPr id="114" name="Google Shape;114;p18"/>
          <p:cNvSpPr txBox="1"/>
          <p:nvPr>
            <p:ph idx="1" type="body"/>
          </p:nvPr>
        </p:nvSpPr>
        <p:spPr>
          <a:xfrm>
            <a:off x="1202521" y="2571750"/>
            <a:ext cx="21165600" cy="10043700"/>
          </a:xfrm>
          <a:prstGeom prst="rect">
            <a:avLst/>
          </a:prstGeom>
        </p:spPr>
        <p:txBody>
          <a:bodyPr anchorCtr="0" anchor="t" bIns="157125" lIns="157125" spcFirstLastPara="1" rIns="157125" wrap="square" tIns="157125">
            <a:noAutofit/>
          </a:bodyPr>
          <a:lstStyle/>
          <a:p>
            <a:pPr indent="-425450" lvl="0" marL="457200" rtl="0" algn="l">
              <a:lnSpc>
                <a:spcPct val="115000"/>
              </a:lnSpc>
              <a:spcBef>
                <a:spcPts val="2600"/>
              </a:spcBef>
              <a:spcAft>
                <a:spcPts val="0"/>
              </a:spcAft>
              <a:buSzPts val="3100"/>
              <a:buChar char="•"/>
            </a:pPr>
            <a:r>
              <a:rPr lang="en-US"/>
              <a:t>Over the last year, following the </a:t>
            </a:r>
            <a:r>
              <a:rPr lang="en-US" u="sng">
                <a:solidFill>
                  <a:schemeClr val="hlink"/>
                </a:solidFill>
                <a:hlinkClick r:id="rId3"/>
              </a:rPr>
              <a:t>October 2018 board meeting</a:t>
            </a:r>
            <a:r>
              <a:rPr lang="en-US"/>
              <a:t>, we have been working on clarifying and updating DataCite’s membership model. </a:t>
            </a:r>
            <a:endParaRPr/>
          </a:p>
          <a:p>
            <a:pPr indent="-425450" lvl="0" marL="457200" rtl="0" algn="l">
              <a:lnSpc>
                <a:spcPct val="115000"/>
              </a:lnSpc>
              <a:spcBef>
                <a:spcPts val="1000"/>
              </a:spcBef>
              <a:spcAft>
                <a:spcPts val="0"/>
              </a:spcAft>
              <a:buSzPts val="3100"/>
              <a:buChar char="•"/>
            </a:pPr>
            <a:r>
              <a:rPr lang="en-US"/>
              <a:t>We believe this will enable us to work with all organizations in the same way, give us more insight into the organizations using our services, and allow us to continue on the path to sustainability. These changes to the member model are therefore critical to DataCite’s development. </a:t>
            </a:r>
            <a:endParaRPr/>
          </a:p>
          <a:p>
            <a:pPr indent="-425450" lvl="0" marL="457200" rtl="0" algn="l">
              <a:lnSpc>
                <a:spcPct val="115000"/>
              </a:lnSpc>
              <a:spcBef>
                <a:spcPts val="2600"/>
              </a:spcBef>
              <a:spcAft>
                <a:spcPts val="0"/>
              </a:spcAft>
              <a:buSzPts val="3100"/>
              <a:buChar char="•"/>
            </a:pPr>
            <a:r>
              <a:rPr lang="en-US"/>
              <a:t>The DataCite member model has </a:t>
            </a:r>
            <a:r>
              <a:rPr lang="en-US" u="sng">
                <a:solidFill>
                  <a:schemeClr val="hlink"/>
                </a:solidFill>
                <a:hlinkClick r:id="rId4"/>
              </a:rPr>
              <a:t>three types of membership</a:t>
            </a:r>
            <a:r>
              <a:rPr lang="en-US"/>
              <a:t>: 1) Member-only, 2) Direct Member, and 3) Consortium Member. The </a:t>
            </a:r>
            <a:r>
              <a:rPr lang="en-US" u="sng">
                <a:solidFill>
                  <a:schemeClr val="hlink"/>
                </a:solidFill>
                <a:hlinkClick r:id="rId5"/>
              </a:rPr>
              <a:t>fee structure</a:t>
            </a:r>
            <a:r>
              <a:rPr lang="en-US"/>
              <a:t> is based on a membership fee and service fee (repositories and DOIs)</a:t>
            </a:r>
            <a:endParaRPr/>
          </a:p>
          <a:p>
            <a:pPr indent="0" lvl="0" marL="457200" rtl="0" algn="l">
              <a:spcBef>
                <a:spcPts val="2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1203480" y="531018"/>
            <a:ext cx="22002300" cy="1476600"/>
          </a:xfrm>
          <a:prstGeom prst="rect">
            <a:avLst/>
          </a:prstGeom>
        </p:spPr>
        <p:txBody>
          <a:bodyPr anchorCtr="0" anchor="b" bIns="157125" lIns="157125" spcFirstLastPara="1" rIns="157125" wrap="square" tIns="157125">
            <a:noAutofit/>
          </a:bodyPr>
          <a:lstStyle/>
          <a:p>
            <a:pPr indent="0" lvl="0" marL="0" rtl="0" algn="l">
              <a:spcBef>
                <a:spcPts val="0"/>
              </a:spcBef>
              <a:spcAft>
                <a:spcPts val="0"/>
              </a:spcAft>
              <a:buNone/>
            </a:pPr>
            <a:r>
              <a:rPr lang="en-US"/>
              <a:t>Principles</a:t>
            </a:r>
            <a:endParaRPr/>
          </a:p>
        </p:txBody>
      </p:sp>
      <p:sp>
        <p:nvSpPr>
          <p:cNvPr id="120" name="Google Shape;120;p19"/>
          <p:cNvSpPr txBox="1"/>
          <p:nvPr>
            <p:ph idx="1" type="body"/>
          </p:nvPr>
        </p:nvSpPr>
        <p:spPr>
          <a:xfrm>
            <a:off x="1202521" y="2571750"/>
            <a:ext cx="21549900" cy="10043700"/>
          </a:xfrm>
          <a:prstGeom prst="rect">
            <a:avLst/>
          </a:prstGeom>
        </p:spPr>
        <p:txBody>
          <a:bodyPr anchorCtr="0" anchor="t" bIns="157125" lIns="157125" spcFirstLastPara="1" rIns="157125" wrap="square" tIns="157125">
            <a:noAutofit/>
          </a:bodyPr>
          <a:lstStyle/>
          <a:p>
            <a:pPr indent="0" lvl="0" marL="0" rtl="0" algn="l">
              <a:spcBef>
                <a:spcPts val="2600"/>
              </a:spcBef>
              <a:spcAft>
                <a:spcPts val="0"/>
              </a:spcAft>
              <a:buClr>
                <a:schemeClr val="dk1"/>
              </a:buClr>
              <a:buSzPts val="1100"/>
              <a:buFont typeface="Arial"/>
              <a:buNone/>
            </a:pPr>
            <a:r>
              <a:rPr lang="en-US" sz="4000"/>
              <a:t>Following the conversations with our members, the DataCite membership model should adhere to the following principles:</a:t>
            </a:r>
            <a:endParaRPr sz="4000"/>
          </a:p>
          <a:p>
            <a:pPr indent="-482600" lvl="0" marL="457200" rtl="0" algn="l">
              <a:spcBef>
                <a:spcPts val="2600"/>
              </a:spcBef>
              <a:spcAft>
                <a:spcPts val="0"/>
              </a:spcAft>
              <a:buSzPts val="4000"/>
              <a:buChar char="●"/>
            </a:pPr>
            <a:r>
              <a:rPr lang="en-US" sz="4000"/>
              <a:t>promote the uptake of DOIs (services) and data sharing</a:t>
            </a:r>
            <a:endParaRPr sz="4000"/>
          </a:p>
          <a:p>
            <a:pPr indent="-482600" lvl="0" marL="457200" rtl="0" algn="l">
              <a:spcBef>
                <a:spcPts val="2600"/>
              </a:spcBef>
              <a:spcAft>
                <a:spcPts val="0"/>
              </a:spcAft>
              <a:buSzPts val="4000"/>
              <a:buChar char="●"/>
            </a:pPr>
            <a:r>
              <a:rPr lang="en-US" sz="4000"/>
              <a:t>support existing members and new member acquisition</a:t>
            </a:r>
            <a:endParaRPr sz="4000"/>
          </a:p>
          <a:p>
            <a:pPr indent="-482600" lvl="0" marL="457200" rtl="0" algn="l">
              <a:spcBef>
                <a:spcPts val="2600"/>
              </a:spcBef>
              <a:spcAft>
                <a:spcPts val="0"/>
              </a:spcAft>
              <a:buSzPts val="4000"/>
              <a:buChar char="●"/>
            </a:pPr>
            <a:r>
              <a:rPr lang="en-US" sz="4000"/>
              <a:t>recognize that DOI services delivered by members support DataCite’s mission</a:t>
            </a:r>
            <a:endParaRPr sz="4000"/>
          </a:p>
          <a:p>
            <a:pPr indent="-482600" lvl="0" marL="457200" rtl="0" algn="l">
              <a:spcBef>
                <a:spcPts val="2600"/>
              </a:spcBef>
              <a:spcAft>
                <a:spcPts val="0"/>
              </a:spcAft>
              <a:buSzPts val="4000"/>
              <a:buChar char="●"/>
            </a:pPr>
            <a:r>
              <a:rPr lang="en-US" sz="4000"/>
              <a:t>be easy for members and potential new members to understand </a:t>
            </a:r>
            <a:endParaRPr sz="4000"/>
          </a:p>
          <a:p>
            <a:pPr indent="-482600" lvl="0" marL="457200" rtl="0" algn="l">
              <a:spcBef>
                <a:spcPts val="2600"/>
              </a:spcBef>
              <a:spcAft>
                <a:spcPts val="0"/>
              </a:spcAft>
              <a:buSzPts val="4000"/>
              <a:buChar char="●"/>
            </a:pPr>
            <a:r>
              <a:rPr lang="en-US" sz="4000"/>
              <a:t>be equitable across the organization and align with services used</a:t>
            </a:r>
            <a:endParaRPr sz="4000"/>
          </a:p>
          <a:p>
            <a:pPr indent="-482600" lvl="0" marL="457200" rtl="0" algn="l">
              <a:spcBef>
                <a:spcPts val="2600"/>
              </a:spcBef>
              <a:spcAft>
                <a:spcPts val="0"/>
              </a:spcAft>
              <a:buSzPts val="4000"/>
              <a:buChar char="●"/>
            </a:pPr>
            <a:r>
              <a:rPr lang="en-US" sz="4000"/>
              <a:t>be easy to administer</a:t>
            </a:r>
            <a:endParaRPr sz="4000"/>
          </a:p>
          <a:p>
            <a:pPr indent="-482600" lvl="0" marL="457200" rtl="0" algn="l">
              <a:spcBef>
                <a:spcPts val="2600"/>
              </a:spcBef>
              <a:spcAft>
                <a:spcPts val="0"/>
              </a:spcAft>
              <a:buSzPts val="4000"/>
              <a:buChar char="●"/>
            </a:pPr>
            <a:r>
              <a:rPr lang="en-US" sz="4000"/>
              <a:t>be flexible and responsive to diverse communities</a:t>
            </a:r>
            <a:endParaRPr sz="4000"/>
          </a:p>
          <a:p>
            <a:pPr indent="-482600" lvl="0" marL="457200" rtl="0" algn="l">
              <a:spcBef>
                <a:spcPts val="2600"/>
              </a:spcBef>
              <a:spcAft>
                <a:spcPts val="0"/>
              </a:spcAft>
              <a:buSzPts val="4000"/>
              <a:buChar char="●"/>
            </a:pPr>
            <a:r>
              <a:rPr lang="en-US" sz="4000"/>
              <a:t>generate predictable revenue and allow for long-term sustainability</a:t>
            </a:r>
            <a:endParaRPr sz="4000"/>
          </a:p>
          <a:p>
            <a:pPr indent="0" lvl="0" marL="0" rtl="0" algn="l">
              <a:spcBef>
                <a:spcPts val="2600"/>
              </a:spcBef>
              <a:spcAft>
                <a:spcPts val="0"/>
              </a:spcAft>
              <a:buNone/>
            </a:pPr>
            <a:r>
              <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1203480" y="531018"/>
            <a:ext cx="22002300" cy="1476600"/>
          </a:xfrm>
          <a:prstGeom prst="rect">
            <a:avLst/>
          </a:prstGeom>
        </p:spPr>
        <p:txBody>
          <a:bodyPr anchorCtr="0" anchor="b" bIns="157125" lIns="157125" spcFirstLastPara="1" rIns="157125" wrap="square" tIns="157125">
            <a:noAutofit/>
          </a:bodyPr>
          <a:lstStyle/>
          <a:p>
            <a:pPr indent="0" lvl="0" marL="0" rtl="0" algn="l">
              <a:spcBef>
                <a:spcPts val="0"/>
              </a:spcBef>
              <a:spcAft>
                <a:spcPts val="0"/>
              </a:spcAft>
              <a:buNone/>
            </a:pPr>
            <a:r>
              <a:rPr lang="en-US"/>
              <a:t>Scenarios</a:t>
            </a:r>
            <a:endParaRPr/>
          </a:p>
        </p:txBody>
      </p:sp>
      <p:graphicFrame>
        <p:nvGraphicFramePr>
          <p:cNvPr id="126" name="Google Shape;126;p20"/>
          <p:cNvGraphicFramePr/>
          <p:nvPr/>
        </p:nvGraphicFramePr>
        <p:xfrm>
          <a:off x="1203475" y="2911825"/>
          <a:ext cx="3000000" cy="3000000"/>
        </p:xfrm>
        <a:graphic>
          <a:graphicData uri="http://schemas.openxmlformats.org/drawingml/2006/table">
            <a:tbl>
              <a:tblPr>
                <a:noFill/>
                <a:tableStyleId>{3058124C-28A0-48D7-924C-1AD8CCC6811E}</a:tableStyleId>
              </a:tblPr>
              <a:tblGrid>
                <a:gridCol w="5520675"/>
                <a:gridCol w="7651450"/>
                <a:gridCol w="2421350"/>
                <a:gridCol w="2421350"/>
                <a:gridCol w="2421350"/>
                <a:gridCol w="2421350"/>
              </a:tblGrid>
              <a:tr h="556600">
                <a:tc gridSpan="4">
                  <a:txBody>
                    <a:bodyPr/>
                    <a:lstStyle/>
                    <a:p>
                      <a:pPr indent="0" lvl="0" marL="0" rtl="0" algn="ctr">
                        <a:lnSpc>
                          <a:spcPct val="115000"/>
                        </a:lnSpc>
                        <a:spcBef>
                          <a:spcPts val="0"/>
                        </a:spcBef>
                        <a:spcAft>
                          <a:spcPts val="0"/>
                        </a:spcAft>
                        <a:buNone/>
                      </a:pPr>
                      <a:r>
                        <a:rPr b="1" lang="en-US" sz="2600">
                          <a:latin typeface="Calibri"/>
                          <a:ea typeface="Calibri"/>
                          <a:cs typeface="Calibri"/>
                          <a:sym typeface="Calibri"/>
                        </a:rPr>
                        <a:t>Repository Service Fees</a:t>
                      </a:r>
                      <a:endParaRPr b="1"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hMerge="1"/>
                <a:tc hMerge="1"/>
                <a:tc hMerge="1"/>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928575">
                <a:tc>
                  <a:txBody>
                    <a:bodyPr/>
                    <a:lstStyle/>
                    <a:p>
                      <a:pPr indent="0" lvl="0" marL="0" rtl="0" algn="ctr">
                        <a:lnSpc>
                          <a:spcPct val="115000"/>
                        </a:lnSpc>
                        <a:spcBef>
                          <a:spcPts val="0"/>
                        </a:spcBef>
                        <a:spcAft>
                          <a:spcPts val="0"/>
                        </a:spcAft>
                        <a:buNone/>
                      </a:pPr>
                      <a:r>
                        <a:rPr b="1" lang="en-US" sz="2600">
                          <a:latin typeface="Calibri"/>
                          <a:ea typeface="Calibri"/>
                          <a:cs typeface="Calibri"/>
                          <a:sym typeface="Calibri"/>
                        </a:rPr>
                        <a:t>Number of repositories</a:t>
                      </a:r>
                      <a:endParaRPr b="1"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b="1" lang="en-US" sz="2600">
                          <a:latin typeface="Calibri"/>
                          <a:ea typeface="Calibri"/>
                          <a:cs typeface="Calibri"/>
                          <a:sym typeface="Calibri"/>
                        </a:rPr>
                        <a:t>Existing fee structure (https://datacite.org/pricelist.html)</a:t>
                      </a:r>
                      <a:endParaRPr b="1"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b="1" lang="en-US" sz="2600">
                          <a:latin typeface="Calibri"/>
                          <a:ea typeface="Calibri"/>
                          <a:cs typeface="Calibri"/>
                          <a:sym typeface="Calibri"/>
                        </a:rPr>
                        <a:t>Scenario A</a:t>
                      </a:r>
                      <a:endParaRPr b="1"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b="1" lang="en-US" sz="2600">
                          <a:latin typeface="Calibri"/>
                          <a:ea typeface="Calibri"/>
                          <a:cs typeface="Calibri"/>
                          <a:sym typeface="Calibri"/>
                        </a:rPr>
                        <a:t>Scenario B</a:t>
                      </a:r>
                      <a:endParaRPr b="1"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600">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1</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500€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350€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250€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600">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2</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1,000€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700€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500€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600">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3</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1,000€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1,050€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750€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600">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4</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1,000€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1,400€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1,000€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600">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5</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1,000€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1,750€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1,250€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600">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82850">
                <a:tc gridSpan="6">
                  <a:txBody>
                    <a:bodyPr/>
                    <a:lstStyle/>
                    <a:p>
                      <a:pPr indent="0" lvl="0" marL="0" rtl="0" algn="ctr">
                        <a:lnSpc>
                          <a:spcPct val="115000"/>
                        </a:lnSpc>
                        <a:spcBef>
                          <a:spcPts val="0"/>
                        </a:spcBef>
                        <a:spcAft>
                          <a:spcPts val="0"/>
                        </a:spcAft>
                        <a:buNone/>
                      </a:pPr>
                      <a:r>
                        <a:rPr b="1" lang="en-US" sz="2600">
                          <a:latin typeface="Calibri"/>
                          <a:ea typeface="Calibri"/>
                          <a:cs typeface="Calibri"/>
                          <a:sym typeface="Calibri"/>
                        </a:rPr>
                        <a:t>DOI Service Fees</a:t>
                      </a:r>
                      <a:endParaRPr b="1" sz="26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6D01"/>
                    </a:solidFill>
                  </a:tcPr>
                </a:tc>
                <a:tc hMerge="1"/>
                <a:tc hMerge="1"/>
                <a:tc hMerge="1"/>
                <a:tc hMerge="1"/>
                <a:tc hMerge="1"/>
              </a:tr>
              <a:tr h="482850">
                <a:tc gridSpan="2">
                  <a:txBody>
                    <a:bodyPr/>
                    <a:lstStyle/>
                    <a:p>
                      <a:pPr indent="0" lvl="0" marL="0" rtl="0" algn="ctr">
                        <a:lnSpc>
                          <a:spcPct val="115000"/>
                        </a:lnSpc>
                        <a:spcBef>
                          <a:spcPts val="0"/>
                        </a:spcBef>
                        <a:spcAft>
                          <a:spcPts val="0"/>
                        </a:spcAft>
                        <a:buNone/>
                      </a:pPr>
                      <a:r>
                        <a:rPr b="1" lang="en-US" sz="2600">
                          <a:solidFill>
                            <a:srgbClr val="333333"/>
                          </a:solidFill>
                          <a:latin typeface="Calibri"/>
                          <a:ea typeface="Calibri"/>
                          <a:cs typeface="Calibri"/>
                          <a:sym typeface="Calibri"/>
                        </a:rPr>
                        <a:t>Existing fee structure (https://datacite.org/pricelist.html)</a:t>
                      </a:r>
                      <a:endParaRPr b="1" sz="2600">
                        <a:solidFill>
                          <a:srgbClr val="333333"/>
                        </a:solidFill>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hMerge="1"/>
                <a:tc gridSpan="2">
                  <a:txBody>
                    <a:bodyPr/>
                    <a:lstStyle/>
                    <a:p>
                      <a:pPr indent="0" lvl="0" marL="0" rtl="0" algn="ctr">
                        <a:lnSpc>
                          <a:spcPct val="115000"/>
                        </a:lnSpc>
                        <a:spcBef>
                          <a:spcPts val="0"/>
                        </a:spcBef>
                        <a:spcAft>
                          <a:spcPts val="0"/>
                        </a:spcAft>
                        <a:buNone/>
                      </a:pPr>
                      <a:r>
                        <a:rPr b="1" lang="en-US" sz="2600">
                          <a:latin typeface="Calibri"/>
                          <a:ea typeface="Calibri"/>
                          <a:cs typeface="Calibri"/>
                          <a:sym typeface="Calibri"/>
                        </a:rPr>
                        <a:t>Scenario A</a:t>
                      </a:r>
                      <a:endParaRPr b="1"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hMerge="1"/>
                <a:tc gridSpan="2">
                  <a:txBody>
                    <a:bodyPr/>
                    <a:lstStyle/>
                    <a:p>
                      <a:pPr indent="0" lvl="0" marL="0" rtl="0" algn="ctr">
                        <a:lnSpc>
                          <a:spcPct val="115000"/>
                        </a:lnSpc>
                        <a:spcBef>
                          <a:spcPts val="0"/>
                        </a:spcBef>
                        <a:spcAft>
                          <a:spcPts val="0"/>
                        </a:spcAft>
                        <a:buNone/>
                      </a:pPr>
                      <a:r>
                        <a:rPr b="1" lang="en-US" sz="2600">
                          <a:latin typeface="Calibri"/>
                          <a:ea typeface="Calibri"/>
                          <a:cs typeface="Calibri"/>
                          <a:sym typeface="Calibri"/>
                        </a:rPr>
                        <a:t>Scenario B</a:t>
                      </a:r>
                      <a:endParaRPr b="1"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hMerge="1"/>
              </a:tr>
              <a:tr h="482850">
                <a:tc>
                  <a:txBody>
                    <a:bodyPr/>
                    <a:lstStyle/>
                    <a:p>
                      <a:pPr indent="0" lvl="0" marL="0" rtl="0" algn="ctr">
                        <a:lnSpc>
                          <a:spcPct val="115000"/>
                        </a:lnSpc>
                        <a:spcBef>
                          <a:spcPts val="0"/>
                        </a:spcBef>
                        <a:spcAft>
                          <a:spcPts val="0"/>
                        </a:spcAft>
                        <a:buNone/>
                      </a:pPr>
                      <a:r>
                        <a:rPr b="1" lang="en-US" sz="2600">
                          <a:solidFill>
                            <a:srgbClr val="333333"/>
                          </a:solidFill>
                          <a:latin typeface="Calibri"/>
                          <a:ea typeface="Calibri"/>
                          <a:cs typeface="Calibri"/>
                          <a:sym typeface="Calibri"/>
                        </a:rPr>
                        <a:t>Ranges</a:t>
                      </a:r>
                      <a:endParaRPr b="1"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600">
                          <a:solidFill>
                            <a:srgbClr val="333333"/>
                          </a:solidFill>
                          <a:latin typeface="Calibri"/>
                          <a:ea typeface="Calibri"/>
                          <a:cs typeface="Calibri"/>
                          <a:sym typeface="Calibri"/>
                        </a:rPr>
                        <a:t>Annual Fee</a:t>
                      </a:r>
                      <a:endParaRPr b="1"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600">
                          <a:latin typeface="Calibri"/>
                          <a:ea typeface="Calibri"/>
                          <a:cs typeface="Calibri"/>
                          <a:sym typeface="Calibri"/>
                        </a:rPr>
                        <a:t>Ranges</a:t>
                      </a:r>
                      <a:endParaRPr b="1"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600">
                          <a:latin typeface="Calibri"/>
                          <a:ea typeface="Calibri"/>
                          <a:cs typeface="Calibri"/>
                          <a:sym typeface="Calibri"/>
                        </a:rPr>
                        <a:t>Annual fee</a:t>
                      </a:r>
                      <a:endParaRPr b="1" sz="26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600">
                          <a:latin typeface="Calibri"/>
                          <a:ea typeface="Calibri"/>
                          <a:cs typeface="Calibri"/>
                          <a:sym typeface="Calibri"/>
                        </a:rPr>
                        <a:t>Ranges</a:t>
                      </a:r>
                      <a:endParaRPr b="1"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600">
                          <a:latin typeface="Calibri"/>
                          <a:ea typeface="Calibri"/>
                          <a:cs typeface="Calibri"/>
                          <a:sym typeface="Calibri"/>
                        </a:rPr>
                        <a:t>Annual fee</a:t>
                      </a:r>
                      <a:endParaRPr b="1" sz="26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2850">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0‐10,000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500€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0-100</a:t>
                      </a:r>
                      <a:endParaRPr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0.00€</a:t>
                      </a:r>
                      <a:endParaRPr sz="26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0-1,999</a:t>
                      </a:r>
                      <a:endParaRPr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0.80 € per DOI</a:t>
                      </a:r>
                      <a:endParaRPr sz="26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2850">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10,001‐100,000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2,000€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101-500</a:t>
                      </a:r>
                      <a:endParaRPr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500.00€</a:t>
                      </a:r>
                      <a:endParaRPr sz="26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2,000-10,000</a:t>
                      </a:r>
                      <a:endParaRPr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1,600.00€</a:t>
                      </a:r>
                      <a:endParaRPr sz="26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2850">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100,001 and up</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solidFill>
                            <a:srgbClr val="333333"/>
                          </a:solidFill>
                          <a:latin typeface="Calibri"/>
                          <a:ea typeface="Calibri"/>
                          <a:cs typeface="Calibri"/>
                          <a:sym typeface="Calibri"/>
                        </a:rPr>
                        <a:t>3,000€</a:t>
                      </a:r>
                      <a:endParaRPr sz="2600">
                        <a:solidFill>
                          <a:srgbClr val="33333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501-1,000</a:t>
                      </a:r>
                      <a:endParaRPr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1,000.00€</a:t>
                      </a:r>
                      <a:endParaRPr sz="26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10,001-100,000</a:t>
                      </a:r>
                      <a:endParaRPr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2,500.00€</a:t>
                      </a:r>
                      <a:endParaRPr sz="26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6600">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1,001-10,000</a:t>
                      </a:r>
                      <a:endParaRPr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1,500.00€</a:t>
                      </a:r>
                      <a:endParaRPr sz="26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100,000 up</a:t>
                      </a:r>
                      <a:endParaRPr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3,500.00€</a:t>
                      </a:r>
                      <a:endParaRPr sz="26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556600">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10,001-100,000</a:t>
                      </a:r>
                      <a:endParaRPr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2,500.00€</a:t>
                      </a:r>
                      <a:endParaRPr sz="26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56600">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100,000 up</a:t>
                      </a:r>
                      <a:endParaRPr sz="26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600">
                          <a:latin typeface="Calibri"/>
                          <a:ea typeface="Calibri"/>
                          <a:cs typeface="Calibri"/>
                          <a:sym typeface="Calibri"/>
                        </a:rPr>
                        <a:t>3,500.00€</a:t>
                      </a:r>
                      <a:endParaRPr sz="26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26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1203480" y="531018"/>
            <a:ext cx="22002300" cy="1476600"/>
          </a:xfrm>
          <a:prstGeom prst="rect">
            <a:avLst/>
          </a:prstGeom>
        </p:spPr>
        <p:txBody>
          <a:bodyPr anchorCtr="0" anchor="b" bIns="157125" lIns="157125" spcFirstLastPara="1" rIns="157125" wrap="square" tIns="157125">
            <a:noAutofit/>
          </a:bodyPr>
          <a:lstStyle/>
          <a:p>
            <a:pPr indent="0" lvl="0" marL="0" rtl="0" algn="l">
              <a:spcBef>
                <a:spcPts val="0"/>
              </a:spcBef>
              <a:spcAft>
                <a:spcPts val="0"/>
              </a:spcAft>
              <a:buNone/>
            </a:pPr>
            <a:r>
              <a:rPr lang="en-US"/>
              <a:t>Timelines</a:t>
            </a:r>
            <a:endParaRPr/>
          </a:p>
        </p:txBody>
      </p:sp>
      <p:sp>
        <p:nvSpPr>
          <p:cNvPr id="132" name="Google Shape;132;p21"/>
          <p:cNvSpPr txBox="1"/>
          <p:nvPr>
            <p:ph idx="1" type="body"/>
          </p:nvPr>
        </p:nvSpPr>
        <p:spPr>
          <a:xfrm>
            <a:off x="1202521" y="2571750"/>
            <a:ext cx="21711300" cy="10043700"/>
          </a:xfrm>
          <a:prstGeom prst="rect">
            <a:avLst/>
          </a:prstGeom>
        </p:spPr>
        <p:txBody>
          <a:bodyPr anchorCtr="0" anchor="t" bIns="157125" lIns="157125" spcFirstLastPara="1" rIns="157125" wrap="square" tIns="157125">
            <a:noAutofit/>
          </a:bodyPr>
          <a:lstStyle/>
          <a:p>
            <a:pPr indent="-482600" lvl="0" marL="457200" rtl="0" algn="l">
              <a:spcBef>
                <a:spcPts val="2600"/>
              </a:spcBef>
              <a:spcAft>
                <a:spcPts val="0"/>
              </a:spcAft>
              <a:buSzPts val="4000"/>
              <a:buChar char="●"/>
            </a:pPr>
            <a:r>
              <a:rPr lang="en-US" sz="4000"/>
              <a:t>19 December 2019: </a:t>
            </a:r>
            <a:r>
              <a:rPr lang="en-US" sz="4000" u="sng">
                <a:solidFill>
                  <a:schemeClr val="hlink"/>
                </a:solidFill>
                <a:hlinkClick r:id="rId3"/>
              </a:rPr>
              <a:t>Proposed adjustment</a:t>
            </a:r>
            <a:r>
              <a:rPr lang="en-US" sz="4000"/>
              <a:t> shared with members</a:t>
            </a:r>
            <a:endParaRPr sz="4000"/>
          </a:p>
          <a:p>
            <a:pPr indent="-482600" lvl="0" marL="457200" rtl="0" algn="l">
              <a:spcBef>
                <a:spcPts val="2600"/>
              </a:spcBef>
              <a:spcAft>
                <a:spcPts val="0"/>
              </a:spcAft>
              <a:buSzPts val="4000"/>
              <a:buChar char="●"/>
            </a:pPr>
            <a:r>
              <a:rPr lang="en-US" sz="4000"/>
              <a:t>15 January 2020: Feedback (</a:t>
            </a:r>
            <a:r>
              <a:rPr lang="en-US" sz="4000" u="sng">
                <a:solidFill>
                  <a:schemeClr val="hlink"/>
                </a:solidFill>
                <a:hlinkClick r:id="rId4"/>
              </a:rPr>
              <a:t>https://forms.gle/dQG91CbTVbrBV7XM9</a:t>
            </a:r>
            <a:r>
              <a:rPr lang="en-US" sz="4000"/>
              <a:t>) due by members</a:t>
            </a:r>
            <a:endParaRPr sz="4000"/>
          </a:p>
          <a:p>
            <a:pPr indent="-482600" lvl="0" marL="457200" rtl="0" algn="l">
              <a:spcBef>
                <a:spcPts val="2600"/>
              </a:spcBef>
              <a:spcAft>
                <a:spcPts val="0"/>
              </a:spcAft>
              <a:buSzPts val="4000"/>
              <a:buChar char="●"/>
            </a:pPr>
            <a:r>
              <a:rPr lang="en-US" sz="4000"/>
              <a:t>28 January 2020: Feedback presented to the DataCite board for comments and input</a:t>
            </a:r>
            <a:endParaRPr sz="4000"/>
          </a:p>
          <a:p>
            <a:pPr indent="-482600" lvl="0" marL="457200" rtl="0" algn="l">
              <a:spcBef>
                <a:spcPts val="2600"/>
              </a:spcBef>
              <a:spcAft>
                <a:spcPts val="0"/>
              </a:spcAft>
              <a:buSzPts val="4000"/>
              <a:buChar char="●"/>
            </a:pPr>
            <a:r>
              <a:rPr lang="en-US" sz="4000"/>
              <a:t>5 February 2020: </a:t>
            </a:r>
            <a:r>
              <a:rPr lang="en-US" sz="4000" u="sng">
                <a:solidFill>
                  <a:schemeClr val="hlink"/>
                </a:solidFill>
                <a:hlinkClick r:id="rId5"/>
              </a:rPr>
              <a:t>Member meeting</a:t>
            </a:r>
            <a:r>
              <a:rPr lang="en-US" sz="4000"/>
              <a:t> to gather further feedback</a:t>
            </a:r>
            <a:endParaRPr sz="4000"/>
          </a:p>
          <a:p>
            <a:pPr indent="-482600" lvl="0" marL="457200" rtl="0" algn="l">
              <a:spcBef>
                <a:spcPts val="2600"/>
              </a:spcBef>
              <a:spcAft>
                <a:spcPts val="0"/>
              </a:spcAft>
              <a:buSzPts val="4000"/>
              <a:buChar char="●"/>
            </a:pPr>
            <a:r>
              <a:rPr lang="en-US" sz="4000"/>
              <a:t>28 February 2020: Business Meeting (General Assembly) and Board Elections agenda available</a:t>
            </a:r>
            <a:endParaRPr sz="4000"/>
          </a:p>
          <a:p>
            <a:pPr indent="-482600" lvl="0" marL="457200" rtl="0" algn="l">
              <a:spcBef>
                <a:spcPts val="2600"/>
              </a:spcBef>
              <a:spcAft>
                <a:spcPts val="0"/>
              </a:spcAft>
              <a:buSzPts val="4000"/>
              <a:buChar char="●"/>
            </a:pPr>
            <a:r>
              <a:rPr lang="en-US" sz="4000"/>
              <a:t>26 March 2020: Business Meeting (General Assembly) and Board Election materials (including business model adjustment) available</a:t>
            </a:r>
            <a:endParaRPr sz="4000"/>
          </a:p>
          <a:p>
            <a:pPr indent="-482600" lvl="0" marL="457200" rtl="0" algn="l">
              <a:spcBef>
                <a:spcPts val="2600"/>
              </a:spcBef>
              <a:spcAft>
                <a:spcPts val="0"/>
              </a:spcAft>
              <a:buSzPts val="4000"/>
              <a:buChar char="●"/>
            </a:pPr>
            <a:r>
              <a:rPr lang="en-US" sz="4000"/>
              <a:t>30 April 2020: Business Meeting (General Assembly) and Board Election; business model proposal submitted for approval</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1203480" y="531018"/>
            <a:ext cx="22002300" cy="1476600"/>
          </a:xfrm>
          <a:prstGeom prst="rect">
            <a:avLst/>
          </a:prstGeom>
        </p:spPr>
        <p:txBody>
          <a:bodyPr anchorCtr="0" anchor="b" bIns="157125" lIns="157125" spcFirstLastPara="1" rIns="157125" wrap="square" tIns="157125">
            <a:noAutofit/>
          </a:bodyPr>
          <a:lstStyle/>
          <a:p>
            <a:pPr indent="0" lvl="0" marL="0" rtl="0" algn="l">
              <a:spcBef>
                <a:spcPts val="0"/>
              </a:spcBef>
              <a:spcAft>
                <a:spcPts val="0"/>
              </a:spcAft>
              <a:buNone/>
            </a:pPr>
            <a:r>
              <a:rPr lang="en-US"/>
              <a:t>Provide your feedback!</a:t>
            </a:r>
            <a:endParaRPr/>
          </a:p>
        </p:txBody>
      </p:sp>
      <p:sp>
        <p:nvSpPr>
          <p:cNvPr id="138" name="Google Shape;138;p22"/>
          <p:cNvSpPr txBox="1"/>
          <p:nvPr>
            <p:ph idx="1" type="body"/>
          </p:nvPr>
        </p:nvSpPr>
        <p:spPr>
          <a:xfrm>
            <a:off x="1202525" y="2571750"/>
            <a:ext cx="11803500" cy="10043700"/>
          </a:xfrm>
          <a:prstGeom prst="rect">
            <a:avLst/>
          </a:prstGeom>
        </p:spPr>
        <p:txBody>
          <a:bodyPr anchorCtr="0" anchor="t" bIns="157125" lIns="157125" spcFirstLastPara="1" rIns="157125" wrap="square" tIns="157125">
            <a:noAutofit/>
          </a:bodyPr>
          <a:lstStyle/>
          <a:p>
            <a:pPr indent="-425450" lvl="0" marL="457200" rtl="0" algn="l">
              <a:spcBef>
                <a:spcPts val="2600"/>
              </a:spcBef>
              <a:spcAft>
                <a:spcPts val="0"/>
              </a:spcAft>
              <a:buSzPts val="3100"/>
              <a:buChar char="•"/>
            </a:pPr>
            <a:r>
              <a:rPr lang="en-US"/>
              <a:t>Review proposed changes (</a:t>
            </a:r>
            <a:r>
              <a:rPr lang="en-US" u="sng">
                <a:solidFill>
                  <a:schemeClr val="hlink"/>
                </a:solidFill>
                <a:hlinkClick r:id="rId3"/>
              </a:rPr>
              <a:t>https://drive.google.com/open?id=1d7T4H80kACYlTc4KJBTnI18VWgLFjnUq</a:t>
            </a:r>
            <a:r>
              <a:rPr lang="en-US"/>
              <a:t>) </a:t>
            </a:r>
            <a:endParaRPr/>
          </a:p>
          <a:p>
            <a:pPr indent="-425450" lvl="0" marL="457200" rtl="0" algn="l">
              <a:spcBef>
                <a:spcPts val="2600"/>
              </a:spcBef>
              <a:spcAft>
                <a:spcPts val="0"/>
              </a:spcAft>
              <a:buSzPts val="3100"/>
              <a:buChar char="•"/>
            </a:pPr>
            <a:r>
              <a:rPr lang="en-US"/>
              <a:t>Feedback form (</a:t>
            </a:r>
            <a:r>
              <a:rPr lang="en-US" u="sng">
                <a:solidFill>
                  <a:schemeClr val="hlink"/>
                </a:solidFill>
                <a:hlinkClick r:id="rId4"/>
              </a:rPr>
              <a:t>https://forms.gle/dQG91CbTVbrBV7XM9</a:t>
            </a:r>
            <a:r>
              <a:rPr lang="en-US"/>
              <a:t>)</a:t>
            </a:r>
            <a:endParaRPr/>
          </a:p>
          <a:p>
            <a:pPr indent="-425450" lvl="0" marL="457200" rtl="0" algn="l">
              <a:spcBef>
                <a:spcPts val="2600"/>
              </a:spcBef>
              <a:spcAft>
                <a:spcPts val="0"/>
              </a:spcAft>
              <a:buSzPts val="3100"/>
              <a:buChar char="•"/>
            </a:pPr>
            <a:r>
              <a:rPr lang="en-US"/>
              <a:t>Register for the 5 february 2020 member meeting to discuss the proposed changes in more detail (</a:t>
            </a:r>
            <a:r>
              <a:rPr lang="en-US" u="sng">
                <a:solidFill>
                  <a:schemeClr val="hlink"/>
                </a:solidFill>
                <a:hlinkClick r:id="rId5"/>
              </a:rPr>
              <a:t>https://forms.gle/nosKysXdJMH6oKeQ6</a:t>
            </a:r>
            <a:r>
              <a:rPr lang="en-US"/>
              <a:t>) </a:t>
            </a:r>
            <a:endParaRPr/>
          </a:p>
        </p:txBody>
      </p:sp>
      <p:pic>
        <p:nvPicPr>
          <p:cNvPr id="139" name="Google Shape;139;p22"/>
          <p:cNvPicPr preferRelativeResize="0"/>
          <p:nvPr/>
        </p:nvPicPr>
        <p:blipFill>
          <a:blip r:embed="rId6">
            <a:alphaModFix/>
          </a:blip>
          <a:stretch>
            <a:fillRect/>
          </a:stretch>
        </p:blipFill>
        <p:spPr>
          <a:xfrm>
            <a:off x="13760906" y="4214618"/>
            <a:ext cx="10139871" cy="52867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1945200" y="1957200"/>
            <a:ext cx="20502399" cy="3319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0"/>
              <a:buNone/>
            </a:pPr>
            <a:r>
              <a:rPr lang="en-US" sz="9600"/>
              <a:t>Stronger together</a:t>
            </a:r>
            <a:r>
              <a:rPr lang="en-US" sz="9600"/>
              <a:t>!</a:t>
            </a:r>
            <a:br>
              <a:rPr lang="en-US" sz="9600"/>
            </a:br>
            <a:endParaRPr sz="7200"/>
          </a:p>
          <a:p>
            <a:pPr indent="0" lvl="0" marL="0" rtl="0" algn="ctr">
              <a:lnSpc>
                <a:spcPct val="100000"/>
              </a:lnSpc>
              <a:spcBef>
                <a:spcPts val="0"/>
              </a:spcBef>
              <a:spcAft>
                <a:spcPts val="0"/>
              </a:spcAft>
              <a:buSzPts val="8000"/>
              <a:buNone/>
            </a:pPr>
            <a:br>
              <a:rPr lang="en-US" sz="7200"/>
            </a:br>
            <a:r>
              <a:rPr lang="en-US" sz="7200"/>
              <a:t>matt.buys@datacite.org</a:t>
            </a:r>
            <a:br>
              <a:rPr lang="en-US" sz="7200">
                <a:solidFill>
                  <a:schemeClr val="lt1"/>
                </a:solidFill>
              </a:rPr>
            </a:br>
            <a:r>
              <a:rPr lang="en-US" sz="7200">
                <a:solidFill>
                  <a:schemeClr val="lt1"/>
                </a:solidFill>
              </a:rPr>
              <a:t>@datacite</a:t>
            </a:r>
            <a:br>
              <a:rPr lang="en-US" sz="7200">
                <a:solidFill>
                  <a:schemeClr val="lt1"/>
                </a:solidFill>
              </a:rPr>
            </a:br>
            <a:r>
              <a:rPr lang="en-US" sz="7200"/>
              <a:t>datacite</a:t>
            </a:r>
            <a:r>
              <a:rPr lang="en-US" sz="7200">
                <a:solidFill>
                  <a:schemeClr val="lt1"/>
                </a:solidFill>
              </a:rPr>
              <a:t>.org</a:t>
            </a:r>
            <a:endParaRPr sz="7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ataCite Template">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