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e0cb6de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e0cb6de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e0cb6de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e0cb6de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e0cb6de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e0cb6de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e0cb6de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e0cb6de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e0cb6de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e0cb6de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e0cb6de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e0cb6de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e0cb6de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e0cb6de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1B9DD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1B9DD8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3333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1B9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cite.org/road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Fabrica Form Update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DataCite Open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9,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Creator, Title, and Description fields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fields each allow multiple entries, and they each have many sub-properties. This makes them the trickiest fields to implement.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Implementing all the sub-properties of these fields aligns the form with the API. Solving tricky problems with these fields makes other fields relatively easier to implement.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now add multiple entries individually for each of these fields, and you can add information for all of the available sub-properties for these fields.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Autofilling with PIDs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Paste in an ORCID (for a personal creator) or a ROR ID (for an organizational creator), and Fabrica will autofill the metadata associated with that ID.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Personal creator affiliations also use the ROR service to look up the affiliation name string. Our metadata schema does not yet support affiliation IDs, but we’re working on that.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30" y="152400"/>
            <a:ext cx="66965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validation for seriesInformation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we encourage users to put journal publication information into a seriesInformation description type, but this is free text field.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encourage some consistency, we’ve added a validation for the seriesInformation description type. This validation will flag anything that doesn’t match how we parse seriesInformation for display.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282000"/>
            <a:ext cx="8839199" cy="25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in the real world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Fabrica form is a good real-life test for our metadata schema. If anything seems weird, let us know. It may be a good opportunity to re-evaluate our schema definitions.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still planning on adding the rest of the metadata fields to the Fabrica form in the coming months.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Feel free to leave us feedback on our new and improved roadmap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https://datacite.org/roadmap.html</a:t>
            </a:r>
            <a:r>
              <a:rPr lang="en"/>
              <a:t>) or contact us via support@datacite.org.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