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39d1f5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39d1f5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39d1f5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39d1f5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39d1f56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39d1f5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39d1f56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39d1f56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39d1f5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39d1f5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i.datacite.org/activities/bc5314df-da33-46c3-8828-4a50d1106252" TargetMode="External"/><Relationship Id="rId4" Type="http://schemas.openxmlformats.org/officeDocument/2006/relationships/hyperlink" Target="https://api.datacite.org/dois/10.5438/wy92-xj57/activities" TargetMode="External"/><Relationship Id="rId5" Type="http://schemas.openxmlformats.org/officeDocument/2006/relationships/hyperlink" Target="https://api.datacite.org/activities?query=changes.url:*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pport.datacite.org/docs/tracking-provenance" TargetMode="External"/><Relationship Id="rId4" Type="http://schemas.openxmlformats.org/officeDocument/2006/relationships/hyperlink" Target="https://blog.datacite.org/exposing-doi-metadata-proven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Provenance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Hours April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Provenance for DataCite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DOI metadata record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changed what and when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action occurred: Create/Update/Delete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changed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 (API)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 endpoint as part of our REST API e.g.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https://api.datacite.org/activities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 for specific DOI e.g.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https://api.datacite.org/dois/10.5438/wy92-xj57/activities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based lookup for activities e.g.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https://api.datacite.org/activities?query=changes.url:*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PROV standard nomenclature but built into our JSON REST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stored 3.6 million activities since March 10, 2019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"id": "bc5314df-da33-46c3-8828-4a50d1106252",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"type": "activities",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"attributes":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"prov:wasGeneratedBy": "https://api.datacite.org/activities/bc5314df-da33-46c3-8828-4a50d1106252",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"prov:generatedAtTime": "2019-04-15T12:23:24.522Z",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"prov:wasDerivedFrom": "https://doi.org/10.5281/zenodo.2640674",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"prov:wasAttributedTo": "https://api.datacite.org/clients/cern.zenodo",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"action": "update",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"version": 2,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"changes":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"url": [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	null,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	"https://zenodo.org/record/2640674"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],....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means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history of changes via the API for new DOI’s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Lays the foundation for future audit functionality within Fabrica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</a:t>
            </a:r>
            <a:r>
              <a:rPr lang="en"/>
              <a:t>orm assessments about quality, reliability or trustworthiness of your DOI’s.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hope to refine what we track in the future.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listening, questions please.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more 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https://support.datacite.org/docs/tracking-provenance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https://blog.datacite.org/exposing-doi-metadata-provenance/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