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 LOS DATOS A LA ACCIÓN:Shiny como herramienta para la divulgación y el cambio social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Maria Monserrat Perez Villanueva, Jorge Ruiz Reyes &amp; Alicia Valentina Franco Boscan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Solucion con 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.progress-bar-stages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visibility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hidden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b="1">
                <a:solidFill>
                  <a:srgbClr val="008000"/>
                </a:solidFill>
                <a:latin typeface="Courier"/>
              </a:rPr>
              <a:t>@media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min-width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992</a:t>
            </a:r>
            <a:r>
              <a:rPr>
                <a:latin typeface="Courier"/>
              </a:rPr>
              <a:t> px) {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.graph-container</a:t>
            </a:r>
            <a:r>
              <a:rPr>
                <a:latin typeface="Courier"/>
              </a:rPr>
              <a:t>{ 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margin-bottom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902000"/>
                </a:solidFill>
                <a:latin typeface="Courier"/>
              </a:rPr>
              <a:t>rem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.progress-bar-stages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visibility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visible</a:t>
            </a:r>
            <a:br/>
            <a:r>
              <a:rPr>
                <a:latin typeface="Courier"/>
              </a:rPr>
              <a:t>        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aprendimos?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-Grid system, clases de utilidad y clases responsive agilizan el desarrollo web.</a:t>
            </a:r>
          </a:p>
          <a:p>
            <a:pPr lvl="0" indent="0" marL="0">
              <a:buNone/>
            </a:pPr>
            <a:r>
              <a:rPr/>
              <a:t>-Limitación: Hay algunas resoluciones que no pueden ser atacadas con estas clases.</a:t>
            </a:r>
          </a:p>
          <a:p>
            <a:pPr lvl="0" indent="0" marL="0">
              <a:buNone/>
            </a:pPr>
            <a:r>
              <a:rPr/>
              <a:t>-Tip: Shiny incluye Bootstrap 3 por default. Es necesario especificar qué versión queremos usar. (Se puede definir con la librería bslib)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pt-LatinR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¿Cuál era el reto?</a:t>
            </a:r>
          </a:p>
        </p:txBody>
      </p:sp>
      <p:pic>
        <p:nvPicPr>
          <p:cNvPr descr="input/ss-huel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4038600" cy="227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nput/ss-huella_mobi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27700" y="1193800"/>
            <a:ext cx="187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¿Cuál era el reto?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-Existe una infinidad de tamaños de resoluciones.</a:t>
            </a:r>
          </a:p>
          <a:p>
            <a:pPr lvl="0" indent="0" marL="0">
              <a:buNone/>
            </a:pPr>
            <a:r>
              <a:rPr/>
              <a:t>-Convencionalmente se dividen en 5 grupos, marcadas por breakpoints.</a:t>
            </a:r>
          </a:p>
          <a:p>
            <a:pPr lvl="0" indent="0" marL="0">
              <a:buNone/>
            </a:pPr>
            <a:r>
              <a:rPr/>
              <a:t>-Las clases de utilidad de bootstrap ayudan a diseñar rápidamente elementos sin usar código CSS.</a:t>
            </a:r>
          </a:p>
          <a:p>
            <a:pPr lvl="0" indent="0" marL="0">
              <a:buNone/>
            </a:pPr>
            <a:r>
              <a:rPr/>
              <a:t>-Existen clases de utilidad responsive que combinan breakpoints y propiedades de diseño.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Creando un layout responsive con clases de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&lt;div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class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"graph-container col-sm-12 col-md-9 mb-lg-3"</a:t>
            </a:r>
            <a:r>
              <a:rPr b="1">
                <a:solidFill>
                  <a:srgbClr val="00702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...</a:t>
            </a:r>
            <a:r>
              <a:rPr b="1">
                <a:solidFill>
                  <a:srgbClr val="007020"/>
                </a:solidFill>
                <a:latin typeface="Courier"/>
              </a:rPr>
              <a:t>&lt;/div&gt;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&lt;div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class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"text-container col-sm-12 col-md-3"</a:t>
            </a:r>
            <a:r>
              <a:rPr b="1">
                <a:solidFill>
                  <a:srgbClr val="00702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...</a:t>
            </a:r>
            <a:r>
              <a:rPr b="1">
                <a:solidFill>
                  <a:srgbClr val="007020"/>
                </a:solidFill>
                <a:latin typeface="Courier"/>
              </a:rPr>
              <a:t>&lt;/div&gt;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&lt;div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class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"progress-bar-stages d-none d-lg-flex"</a:t>
            </a:r>
            <a:r>
              <a:rPr b="1">
                <a:solidFill>
                  <a:srgbClr val="00702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...</a:t>
            </a:r>
            <a:r>
              <a:rPr b="1">
                <a:solidFill>
                  <a:srgbClr val="007020"/>
                </a:solidFill>
                <a:latin typeface="Courier"/>
              </a:rPr>
              <a:t>&lt;/div&gt;</a:t>
            </a:r>
            <a:br/>
            <a:r>
              <a:rPr>
                <a:latin typeface="Courier"/>
              </a:rPr>
              <a:t>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¿Cuál era la alternativa?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1.Establecer en el archivo .html y .css el código y las clases para un layout base (convencionalmente se usa mobile)</a:t>
            </a:r>
          </a:p>
          <a:p>
            <a:pPr lvl="0" indent="0" marL="0">
              <a:buNone/>
            </a:pPr>
            <a:r>
              <a:rPr/>
              <a:t>2.Generar media queries ajustando las propiedades de los elementos para todas las resoluciones diferentes a la base.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Solucion con 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b="1">
                <a:solidFill>
                  <a:srgbClr val="008000"/>
                </a:solidFill>
                <a:latin typeface="Courier"/>
              </a:rPr>
              <a:t>@media</a:t>
            </a:r>
            <a:r>
              <a:rPr>
                <a:latin typeface="Courier"/>
              </a:rPr>
              <a:t> (</a:t>
            </a:r>
            <a:r>
              <a:rPr b="1">
                <a:solidFill>
                  <a:srgbClr val="007020"/>
                </a:solidFill>
                <a:latin typeface="Courier"/>
              </a:rPr>
              <a:t>min-width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768</a:t>
            </a:r>
            <a:r>
              <a:rPr>
                <a:latin typeface="Courier"/>
              </a:rPr>
              <a:t> px) {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.graph-container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flex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auto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width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66.66667</a:t>
            </a:r>
            <a:r>
              <a:rPr>
                <a:latin typeface="Courier"/>
              </a:rPr>
              <a:t> %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.text-container</a:t>
            </a:r>
            <a:r>
              <a:rPr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flex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auto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width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solidFill>
                  <a:srgbClr val="902000"/>
                </a:solidFill>
                <a:latin typeface="Courier"/>
              </a:rPr>
              <a:t>%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LOS DATOS A LA ACCIÓN:Shiny como herramienta para la divulgación y el cambio social</dc:title>
  <dc:creator>Maria Monserrat Perez Villanueva, Jorge Ruiz Reyes &amp; Alicia Valentina Franco Boscan</dc:creator>
  <cp:keywords/>
  <dcterms:created xsi:type="dcterms:W3CDTF">2022-09-29T15:07:53Z</dcterms:created>
  <dcterms:modified xsi:type="dcterms:W3CDTF">2022-09-29T15:07:53Z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2022-09-29</vt:lpwstr>
  </property>
  <property fmtid="{D5CDD505-2E9C-101B-9397-08002B2CF9AE}" pid="3" name="output">
    <vt:lpwstr>powerpoint_presentation</vt:lpwstr>
  </property>
</Properties>
</file>