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 los datos a la acción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Alicia Valentina Franco Boscan, Maria Monserrat Perez Villanueva &amp; Jorge Ruiz Reyes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2022-09-26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ppt-LatinR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los datos a la acción</dc:title>
  <dc:creator>Alicia Valentina Franco Boscan, Maria Monserrat Perez Villanueva &amp; Jorge Ruiz Reyes</dc:creator>
  <cp:keywords/>
  <dcterms:created xsi:type="dcterms:W3CDTF">2022-09-26T17:50:03Z</dcterms:created>
  <dcterms:modified xsi:type="dcterms:W3CDTF">2022-09-26T17:50:03Z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2022-09-26</vt:lpwstr>
  </property>
  <property fmtid="{D5CDD505-2E9C-101B-9397-08002B2CF9AE}" pid="3" name="output">
    <vt:lpwstr>powerpoint_presentation</vt:lpwstr>
  </property>
</Properties>
</file>