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 LOS DATOS A LA ACCIÓN:Shiny como herramienta para la divulgación y el cambio social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Maria Monserrat Perez Villanueva, Jorge Ruiz Reyes &amp; Alicia Valentina Franco Boscan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2022-09-28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Solucion con 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br/>
            <a:r>
              <a:rPr b="1">
                <a:solidFill>
                  <a:srgbClr val="008000"/>
                </a:solidFill>
                <a:latin typeface="Courier"/>
              </a:rPr>
              <a:t>@media</a:t>
            </a:r>
            <a:r>
              <a:rPr>
                <a:latin typeface="Courier"/>
              </a:rPr>
              <a:t> (</a:t>
            </a:r>
            <a:r>
              <a:rPr b="1">
                <a:solidFill>
                  <a:srgbClr val="007020"/>
                </a:solidFill>
                <a:latin typeface="Courier"/>
              </a:rPr>
              <a:t>min-width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768</a:t>
            </a:r>
            <a:r>
              <a:rPr>
                <a:latin typeface="Courier"/>
              </a:rPr>
              <a:t> px) {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.graph-container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flex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auto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width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66.66667</a:t>
            </a:r>
            <a:r>
              <a:rPr>
                <a:latin typeface="Courier"/>
              </a:rPr>
              <a:t> %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    }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.text-container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flex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auto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width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solidFill>
                  <a:srgbClr val="902000"/>
                </a:solidFill>
                <a:latin typeface="Courier"/>
              </a:rPr>
              <a:t>%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    }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Otra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ppt-LatinR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Responsive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Exhibir el problema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Responsive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Clases de utilidad de bootstrap –&gt; agilizan el desarrollo web</a:t>
            </a:r>
          </a:p>
          <a:p>
            <a:pPr lvl="0"/>
            <a:r>
              <a:rPr/>
              <a:t>Ayuda a diseñar rápidamente elementos sin usar código CSS</a:t>
            </a:r>
          </a:p>
          <a:p>
            <a:pPr lvl="0"/>
            <a:r>
              <a:rPr/>
              <a:t>Clases que cruzan breakpoints y propiedades de diseño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Solución usando bootsrap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&lt;div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class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"row d-flex"</a:t>
            </a:r>
            <a:r>
              <a:rPr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&lt;div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“graph-container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col-sm-12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col-md-8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align-items-center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position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mb-lg-3”</a:t>
            </a:r>
            <a:r>
              <a:rPr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>
                <a:latin typeface="Courier"/>
              </a:rPr>
              <a:t>    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&lt;div/&gt;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&lt;div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“text-container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col-sm-12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col-md-3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my-auto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mx-auto”</a:t>
            </a:r>
            <a:r>
              <a:rPr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>
                <a:latin typeface="Courier"/>
              </a:rPr>
              <a:t>      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&lt;div/&gt;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&lt;div/&gt;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¿Cuál era la alternativa?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-Generar un un html y css con layout y tamaños de mobile -Adicionalmente agregar media queries para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LOS DATOS A LA ACCIÓN:Shiny como herramienta para la divulgación y el cambio social</dc:title>
  <dc:creator>Maria Monserrat Perez Villanueva, Jorge Ruiz Reyes &amp; Alicia Valentina Franco Boscan</dc:creator>
  <cp:keywords/>
  <dcterms:created xsi:type="dcterms:W3CDTF">2022-09-28T22:28:22Z</dcterms:created>
  <dcterms:modified xsi:type="dcterms:W3CDTF">2022-09-28T22:28:22Z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2022-09-28</vt:lpwstr>
  </property>
  <property fmtid="{D5CDD505-2E9C-101B-9397-08002B2CF9AE}" pid="3" name="output">
    <vt:lpwstr>powerpoint_presentation</vt:lpwstr>
  </property>
</Properties>
</file>