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6015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21" autoAdjust="0"/>
    <p:restoredTop sz="94660"/>
  </p:normalViewPr>
  <p:slideViewPr>
    <p:cSldViewPr>
      <p:cViewPr>
        <p:scale>
          <a:sx n="100" d="100"/>
          <a:sy n="100" d="100"/>
        </p:scale>
        <p:origin x="-30" y="-102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2130428"/>
            <a:ext cx="1071133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7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74641"/>
            <a:ext cx="283535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74641"/>
            <a:ext cx="82960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4406903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79" y="1600203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0" y="1600203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7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7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1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73053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1" y="1435103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00203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356353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7C06-796E-410B-BEB5-C5EE0BD9481E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9" y="6356353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356353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772B-18A6-4D0C-AB15-6ECB3B8F37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 rot="5400000" flipH="1" flipV="1">
            <a:off x="6685535" y="3764331"/>
            <a:ext cx="1750785" cy="1224137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5076651" y="980728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2101743" flipH="1" flipV="1">
            <a:off x="4621432" y="3818248"/>
            <a:ext cx="2110825" cy="1058274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12066553">
            <a:off x="3277682" y="3730455"/>
            <a:ext cx="310101" cy="1264257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72395" y="98072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latin typeface="Ubuntu" pitchFamily="34" charset="0"/>
              </a:rPr>
              <a:t>Job</a:t>
            </a:r>
            <a:endParaRPr lang="en-GB" u="sng" dirty="0">
              <a:latin typeface="Ubuntu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651" y="980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latin typeface="Ubuntu" pitchFamily="34" charset="0"/>
              </a:rPr>
              <a:t>Execution</a:t>
            </a:r>
            <a:endParaRPr lang="en-GB" u="sng" dirty="0">
              <a:latin typeface="Ubuntu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524923" y="980728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72395" y="980728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924" y="9807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latin typeface="Ubuntu" pitchFamily="34" charset="0"/>
              </a:rPr>
              <a:t>Result</a:t>
            </a:r>
            <a:endParaRPr lang="en-GB" u="sng" dirty="0">
              <a:latin typeface="Ubuntu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2995" y="3212976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72995" y="422108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8965083" y="3717032"/>
            <a:ext cx="144016" cy="216024"/>
          </a:xfrm>
          <a:prstGeom prst="flowChartDecision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Ubuntu" pitchFamily="34" charset="0"/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>
            <a:off x="9037091" y="3933056"/>
            <a:ext cx="0" cy="288032"/>
          </a:xfrm>
          <a:prstGeom prst="line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Isosceles Triangle 13"/>
          <p:cNvSpPr/>
          <p:nvPr/>
        </p:nvSpPr>
        <p:spPr>
          <a:xfrm>
            <a:off x="8893075" y="4725144"/>
            <a:ext cx="288032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09099" y="3717033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latin typeface="Ubuntu" pitchFamily="34" charset="0"/>
              </a:rPr>
              <a:t>1</a:t>
            </a:r>
            <a:endParaRPr lang="en-GB" sz="1000" dirty="0">
              <a:latin typeface="Ubuntu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9099" y="4005066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latin typeface="Ubuntu" pitchFamily="34" charset="0"/>
              </a:rPr>
              <a:t>*</a:t>
            </a:r>
            <a:endParaRPr lang="en-GB" sz="1000" dirty="0">
              <a:latin typeface="Ubuntu" pitchFamily="34" charset="0"/>
            </a:endParaRPr>
          </a:p>
        </p:txBody>
      </p:sp>
      <p:cxnSp>
        <p:nvCxnSpPr>
          <p:cNvPr id="17" name="Straight Connector 16"/>
          <p:cNvCxnSpPr>
            <a:stCxn id="14" idx="3"/>
          </p:cNvCxnSpPr>
          <p:nvPr/>
        </p:nvCxnSpPr>
        <p:spPr>
          <a:xfrm>
            <a:off x="9037091" y="4869160"/>
            <a:ext cx="0" cy="144016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61027" y="5013176"/>
            <a:ext cx="158417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7596931" y="522920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StringAnalyzerResult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28979" y="5589240"/>
            <a:ext cx="122413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ValueDistribution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2995" y="6021288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PatternFinder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05043" y="6453336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DuplicateDetection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461027" y="5013176"/>
            <a:ext cx="0" cy="21602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09099" y="5013176"/>
            <a:ext cx="0" cy="57606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85163" y="5013176"/>
            <a:ext cx="0" cy="144016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97131" y="5013176"/>
            <a:ext cx="0" cy="1008112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9829179" y="5229200"/>
            <a:ext cx="4236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...</a:t>
            </a:r>
            <a:endParaRPr lang="da-DK" sz="1000" b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 flipH="1">
            <a:off x="10041012" y="5013176"/>
            <a:ext cx="4192" cy="21602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7020867" y="3284984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Await execution</a:t>
            </a:r>
            <a:endParaRPr lang="en-GB" sz="11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956971" y="1484784"/>
            <a:ext cx="2037102" cy="406400"/>
            <a:chOff x="6516216" y="1484784"/>
            <a:chExt cx="2037102" cy="406400"/>
          </a:xfrm>
        </p:grpSpPr>
        <p:pic>
          <p:nvPicPr>
            <p:cNvPr id="31" name="Picture 3" descr="C:\dev\eclipse\workspace\DataCleaner\desktop\src\main\resources\images\filetypes\analysis_resul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484784"/>
              <a:ext cx="406400" cy="4064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6876256" y="1556792"/>
              <a:ext cx="16770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my_result.analysis.result.dat</a:t>
              </a:r>
              <a:endParaRPr lang="en-GB" sz="900" dirty="0">
                <a:latin typeface="Ubuntu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44403" y="1484784"/>
            <a:ext cx="1578643" cy="406400"/>
            <a:chOff x="4427984" y="1484784"/>
            <a:chExt cx="1578643" cy="406400"/>
          </a:xfrm>
        </p:grpSpPr>
        <p:pic>
          <p:nvPicPr>
            <p:cNvPr id="34" name="Picture 4" descr="C:\dev\eclipse\workspace\DataCleaner\desktop\src\main\resources\images\filetypes\analysis_jo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484784"/>
              <a:ext cx="406400" cy="406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>
            <a:xfrm>
              <a:off x="4788024" y="1556792"/>
              <a:ext cx="12186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my_job.analysis.xml</a:t>
              </a:r>
              <a:endParaRPr lang="en-GB" sz="900" dirty="0">
                <a:latin typeface="Ubuntu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7505" y="98072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latin typeface="Ubuntu" pitchFamily="34" charset="0"/>
              </a:rPr>
              <a:t>Configuration</a:t>
            </a:r>
            <a:endParaRPr lang="en-GB" u="sng" dirty="0">
              <a:latin typeface="Ubuntu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84963" y="1908315"/>
            <a:ext cx="2592288" cy="1264257"/>
            <a:chOff x="6444208" y="1908313"/>
            <a:chExt cx="2592288" cy="1264257"/>
          </a:xfrm>
        </p:grpSpPr>
        <p:sp>
          <p:nvSpPr>
            <p:cNvPr id="39" name="Freeform 38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41" name="Rounded Rectangular Callout 40"/>
            <p:cNvSpPr/>
            <p:nvPr/>
          </p:nvSpPr>
          <p:spPr>
            <a:xfrm>
              <a:off x="7236296" y="2060848"/>
              <a:ext cx="1800200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ChangeAwareInputStream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deserialize result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sp>
        <p:nvSpPr>
          <p:cNvPr id="42" name="Rounded Rectangular Callout 41"/>
          <p:cNvSpPr/>
          <p:nvPr/>
        </p:nvSpPr>
        <p:spPr>
          <a:xfrm>
            <a:off x="6300787" y="4221088"/>
            <a:ext cx="1656184" cy="288032"/>
          </a:xfrm>
          <a:prstGeom prst="wedgeRoundRectCallout">
            <a:avLst>
              <a:gd name="adj1" fmla="val 21128"/>
              <a:gd name="adj2" fmla="val -9914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AnalysisResultFuture.await()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9512" y="1484784"/>
            <a:ext cx="995150" cy="432048"/>
            <a:chOff x="179512" y="1484784"/>
            <a:chExt cx="995150" cy="432048"/>
          </a:xfrm>
        </p:grpSpPr>
        <p:pic>
          <p:nvPicPr>
            <p:cNvPr id="44" name="Picture 5" descr="C:\dev\eclipse\workspace\DataCleaner\desktop\src\main\resources\images\filetypes\fi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484784"/>
              <a:ext cx="432048" cy="432048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539552" y="1556792"/>
              <a:ext cx="635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conf.xml</a:t>
              </a:r>
              <a:endParaRPr lang="en-GB" sz="900" dirty="0">
                <a:latin typeface="Ubuntu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44403" y="1916834"/>
            <a:ext cx="2160240" cy="1264257"/>
            <a:chOff x="6444208" y="1908313"/>
            <a:chExt cx="2160240" cy="1264257"/>
          </a:xfrm>
        </p:grpSpPr>
        <p:sp>
          <p:nvSpPr>
            <p:cNvPr id="47" name="Freeform 46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49" name="Rounded Rectangular Callout 48"/>
            <p:cNvSpPr/>
            <p:nvPr/>
          </p:nvSpPr>
          <p:spPr>
            <a:xfrm>
              <a:off x="7236296" y="2060848"/>
              <a:ext cx="1368152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JaxbJobReader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parse job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9512" y="1916834"/>
            <a:ext cx="2520875" cy="1264257"/>
            <a:chOff x="6444208" y="1908313"/>
            <a:chExt cx="2520875" cy="1264257"/>
          </a:xfrm>
        </p:grpSpPr>
        <p:sp>
          <p:nvSpPr>
            <p:cNvPr id="51" name="Freeform 50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53" name="Rounded Rectangular Callout 52"/>
            <p:cNvSpPr/>
            <p:nvPr/>
          </p:nvSpPr>
          <p:spPr>
            <a:xfrm>
              <a:off x="7236295" y="2060848"/>
              <a:ext cx="1728788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JaxbConfigurationReader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parse configuration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2916411" y="3212976"/>
            <a:ext cx="201622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AnalysisJob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 rot="12066553">
            <a:off x="541378" y="3730455"/>
            <a:ext cx="310101" cy="1264257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180107" y="4797152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Build program-matically</a:t>
            </a:r>
            <a:endParaRPr lang="en-GB" sz="1100" dirty="0"/>
          </a:p>
        </p:txBody>
      </p:sp>
      <p:sp>
        <p:nvSpPr>
          <p:cNvPr id="62" name="Rounded Rectangular Callout 61"/>
          <p:cNvSpPr/>
          <p:nvPr/>
        </p:nvSpPr>
        <p:spPr>
          <a:xfrm>
            <a:off x="180107" y="5805264"/>
            <a:ext cx="2232248" cy="576064"/>
          </a:xfrm>
          <a:prstGeom prst="wedgeRoundRectCallout">
            <a:avLst>
              <a:gd name="adj1" fmla="val -30551"/>
              <a:gd name="adj2" fmla="val -755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Use  </a:t>
            </a: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</a:t>
            </a: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nalyzerBeansConfigurationImp</a:t>
            </a:r>
          </a:p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(important: Datastores + TaskRunner)</a:t>
            </a:r>
            <a:endParaRPr lang="da-DK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988419" y="4797152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Build program-matically</a:t>
            </a:r>
            <a:endParaRPr lang="en-GB" sz="1100" dirty="0"/>
          </a:p>
        </p:txBody>
      </p:sp>
      <p:sp>
        <p:nvSpPr>
          <p:cNvPr id="64" name="Rounded Rectangular Callout 63"/>
          <p:cNvSpPr/>
          <p:nvPr/>
        </p:nvSpPr>
        <p:spPr>
          <a:xfrm>
            <a:off x="2844403" y="5805264"/>
            <a:ext cx="2160240" cy="936104"/>
          </a:xfrm>
          <a:prstGeom prst="wedgeRoundRectCallout">
            <a:avLst>
              <a:gd name="adj1" fmla="val -22184"/>
              <a:gd name="adj2" fmla="val -653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Use AnalysisJobBuilder.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source columns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transformers and or filters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analyzers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Call .toAnalysisJob()</a:t>
            </a:r>
          </a:p>
        </p:txBody>
      </p:sp>
      <p:sp>
        <p:nvSpPr>
          <p:cNvPr id="66" name="Freeform 65"/>
          <p:cNvSpPr/>
          <p:nvPr/>
        </p:nvSpPr>
        <p:spPr>
          <a:xfrm rot="6865587" flipV="1">
            <a:off x="2106772" y="3532642"/>
            <a:ext cx="667393" cy="1664923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5169053">
            <a:off x="2266300" y="2353137"/>
            <a:ext cx="167696" cy="1237289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24123" y="3212976"/>
            <a:ext cx="223224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AnalyzerBeansConfiguration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64683" y="2132856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6084763" y="2636912"/>
            <a:ext cx="288032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70" name="Straight Connector 69"/>
          <p:cNvCxnSpPr>
            <a:stCxn id="69" idx="3"/>
          </p:cNvCxnSpPr>
          <p:nvPr/>
        </p:nvCxnSpPr>
        <p:spPr>
          <a:xfrm>
            <a:off x="6228779" y="2780928"/>
            <a:ext cx="0" cy="144016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5436691" y="2924944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AnalysisRunnerImpl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64683" y="3645024"/>
            <a:ext cx="720080" cy="720080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Run the job</a:t>
            </a:r>
            <a:endParaRPr lang="en-GB" sz="1100" dirty="0"/>
          </a:p>
        </p:txBody>
      </p:sp>
      <p:sp>
        <p:nvSpPr>
          <p:cNvPr id="74" name="Rounded Rectangular Callout 73"/>
          <p:cNvSpPr/>
          <p:nvPr/>
        </p:nvSpPr>
        <p:spPr>
          <a:xfrm>
            <a:off x="5148659" y="4581128"/>
            <a:ext cx="1656184" cy="288032"/>
          </a:xfrm>
          <a:prstGeom prst="wedgeRoundRectCallout">
            <a:avLst>
              <a:gd name="adj1" fmla="val -14823"/>
              <a:gd name="adj2" fmla="val -12498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AnalysisRunner.run(...)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 rot="1949711">
            <a:off x="5938093" y="3213749"/>
            <a:ext cx="149325" cy="502509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5580707" y="5229200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AnalysisResultFuture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2"/>
          <p:cNvGrpSpPr/>
          <p:nvPr/>
        </p:nvGrpSpPr>
        <p:grpSpPr>
          <a:xfrm>
            <a:off x="3996531" y="1556792"/>
            <a:ext cx="995150" cy="432048"/>
            <a:chOff x="179512" y="1484784"/>
            <a:chExt cx="995150" cy="432048"/>
          </a:xfrm>
        </p:grpSpPr>
        <p:pic>
          <p:nvPicPr>
            <p:cNvPr id="44" name="Picture 5" descr="C:\dev\eclipse\workspace\DataCleaner\desktop\src\main\resources\images\filetypes\fi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484784"/>
              <a:ext cx="432048" cy="432048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539552" y="1556792"/>
              <a:ext cx="635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conf.xml</a:t>
              </a:r>
              <a:endParaRPr lang="en-GB" sz="900" dirty="0">
                <a:latin typeface="Ubuntu" pitchFamily="34" charset="0"/>
              </a:endParaRPr>
            </a:p>
          </p:txBody>
        </p:sp>
      </p:grpSp>
      <p:grpSp>
        <p:nvGrpSpPr>
          <p:cNvPr id="38" name="Group 49"/>
          <p:cNvGrpSpPr/>
          <p:nvPr/>
        </p:nvGrpSpPr>
        <p:grpSpPr>
          <a:xfrm>
            <a:off x="3996531" y="1988842"/>
            <a:ext cx="2520875" cy="1264257"/>
            <a:chOff x="6444208" y="1908313"/>
            <a:chExt cx="2520875" cy="1264257"/>
          </a:xfrm>
        </p:grpSpPr>
        <p:sp>
          <p:nvSpPr>
            <p:cNvPr id="51" name="Freeform 50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53" name="Rounded Rectangular Callout 52"/>
            <p:cNvSpPr/>
            <p:nvPr/>
          </p:nvSpPr>
          <p:spPr>
            <a:xfrm>
              <a:off x="7236295" y="2060848"/>
              <a:ext cx="1728788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JaxbConfigurationReader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parse configuration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sp>
        <p:nvSpPr>
          <p:cNvPr id="61" name="Freeform 60"/>
          <p:cNvSpPr/>
          <p:nvPr/>
        </p:nvSpPr>
        <p:spPr>
          <a:xfrm rot="12066553">
            <a:off x="4504739" y="3792067"/>
            <a:ext cx="107958" cy="489236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069134" y="4077072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Build program-matically</a:t>
            </a:r>
            <a:endParaRPr lang="en-GB" sz="1100" dirty="0"/>
          </a:p>
        </p:txBody>
      </p:sp>
      <p:sp>
        <p:nvSpPr>
          <p:cNvPr id="62" name="Rounded Rectangular Callout 61"/>
          <p:cNvSpPr/>
          <p:nvPr/>
        </p:nvSpPr>
        <p:spPr>
          <a:xfrm>
            <a:off x="4069134" y="5085184"/>
            <a:ext cx="2232248" cy="576064"/>
          </a:xfrm>
          <a:prstGeom prst="wedgeRoundRectCallout">
            <a:avLst>
              <a:gd name="adj1" fmla="val -30551"/>
              <a:gd name="adj2" fmla="val -755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Use  </a:t>
            </a: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</a:t>
            </a: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nalyzerBeansConfigurationImp</a:t>
            </a:r>
          </a:p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(important: Datastores + TaskRunner)</a:t>
            </a:r>
            <a:endParaRPr lang="da-DK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41142" y="3284984"/>
            <a:ext cx="223224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AnalyzerBeansConfiguration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2066553">
            <a:off x="3366098" y="3746929"/>
            <a:ext cx="310101" cy="773249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772395" y="980728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32"/>
          <p:cNvGrpSpPr/>
          <p:nvPr/>
        </p:nvGrpSpPr>
        <p:grpSpPr>
          <a:xfrm>
            <a:off x="2844403" y="1484784"/>
            <a:ext cx="1578643" cy="406400"/>
            <a:chOff x="4427984" y="1484784"/>
            <a:chExt cx="1578643" cy="406400"/>
          </a:xfrm>
        </p:grpSpPr>
        <p:pic>
          <p:nvPicPr>
            <p:cNvPr id="34" name="Picture 4" descr="C:\dev\eclipse\workspace\DataCleaner\desktop\src\main\resources\images\filetypes\analysis_job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484784"/>
              <a:ext cx="406400" cy="406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>
            <a:xfrm>
              <a:off x="4788024" y="1556792"/>
              <a:ext cx="12186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my_job.analysis.xml</a:t>
              </a:r>
              <a:endParaRPr lang="en-GB" sz="900" dirty="0">
                <a:latin typeface="Ubuntu" pitchFamily="34" charset="0"/>
              </a:endParaRPr>
            </a:p>
          </p:txBody>
        </p:sp>
      </p:grpSp>
      <p:grpSp>
        <p:nvGrpSpPr>
          <p:cNvPr id="37" name="Group 45"/>
          <p:cNvGrpSpPr/>
          <p:nvPr/>
        </p:nvGrpSpPr>
        <p:grpSpPr>
          <a:xfrm>
            <a:off x="2844403" y="1916834"/>
            <a:ext cx="2160240" cy="1264257"/>
            <a:chOff x="6444208" y="1908313"/>
            <a:chExt cx="2160240" cy="1264257"/>
          </a:xfrm>
        </p:grpSpPr>
        <p:sp>
          <p:nvSpPr>
            <p:cNvPr id="47" name="Freeform 46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49" name="Rounded Rectangular Callout 48"/>
            <p:cNvSpPr/>
            <p:nvPr/>
          </p:nvSpPr>
          <p:spPr>
            <a:xfrm>
              <a:off x="7236296" y="2060848"/>
              <a:ext cx="1368152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JaxbJobReader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parse job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2916411" y="3212976"/>
            <a:ext cx="201622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AnalysisJob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988419" y="4077072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Build program-matically</a:t>
            </a:r>
            <a:endParaRPr lang="en-GB" sz="1100" dirty="0"/>
          </a:p>
        </p:txBody>
      </p:sp>
      <p:sp>
        <p:nvSpPr>
          <p:cNvPr id="64" name="Rounded Rectangular Callout 63"/>
          <p:cNvSpPr/>
          <p:nvPr/>
        </p:nvSpPr>
        <p:spPr>
          <a:xfrm>
            <a:off x="2844403" y="5085184"/>
            <a:ext cx="2160240" cy="936104"/>
          </a:xfrm>
          <a:prstGeom prst="wedgeRoundRectCallout">
            <a:avLst>
              <a:gd name="adj1" fmla="val -22184"/>
              <a:gd name="adj2" fmla="val -653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Use AnalysisJobBuilder.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source columns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transformers and or filters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Add analyzers</a:t>
            </a:r>
          </a:p>
          <a:p>
            <a:pPr marL="228600" indent="-228600">
              <a:buAutoNum type="arabicParenR"/>
            </a:pPr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Call .toAnalysisJob()</a:t>
            </a:r>
          </a:p>
        </p:txBody>
      </p:sp>
      <p:sp>
        <p:nvSpPr>
          <p:cNvPr id="66" name="Freeform 65"/>
          <p:cNvSpPr/>
          <p:nvPr/>
        </p:nvSpPr>
        <p:spPr>
          <a:xfrm rot="6865587" flipV="1">
            <a:off x="2318130" y="3396501"/>
            <a:ext cx="172669" cy="1361144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5169053">
            <a:off x="2266300" y="2353137"/>
            <a:ext cx="167696" cy="1237289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24123" y="3212976"/>
            <a:ext cx="223224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AnalyzerBeansConfiguration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76651" y="980728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2101743" flipH="1" flipV="1">
            <a:off x="4621432" y="3818248"/>
            <a:ext cx="2110825" cy="1058274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916411" y="3212976"/>
            <a:ext cx="2016224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AnalysisJob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64683" y="2132856"/>
            <a:ext cx="180020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6084763" y="2636912"/>
            <a:ext cx="288032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70" name="Straight Connector 69"/>
          <p:cNvCxnSpPr>
            <a:stCxn id="69" idx="3"/>
          </p:cNvCxnSpPr>
          <p:nvPr/>
        </p:nvCxnSpPr>
        <p:spPr>
          <a:xfrm>
            <a:off x="6228779" y="2780928"/>
            <a:ext cx="0" cy="144016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5436691" y="2924944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AnalysisRunnerImpl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64683" y="3645024"/>
            <a:ext cx="720080" cy="720080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Run the job</a:t>
            </a:r>
            <a:endParaRPr lang="en-GB" sz="1100" dirty="0"/>
          </a:p>
        </p:txBody>
      </p:sp>
      <p:sp>
        <p:nvSpPr>
          <p:cNvPr id="74" name="Rounded Rectangular Callout 73"/>
          <p:cNvSpPr/>
          <p:nvPr/>
        </p:nvSpPr>
        <p:spPr>
          <a:xfrm>
            <a:off x="5148659" y="4581128"/>
            <a:ext cx="1656184" cy="288032"/>
          </a:xfrm>
          <a:prstGeom prst="wedgeRoundRectCallout">
            <a:avLst>
              <a:gd name="adj1" fmla="val -14823"/>
              <a:gd name="adj2" fmla="val -12498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AnalysisRunner.run(...)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 rot="1949711">
            <a:off x="5938093" y="3213749"/>
            <a:ext cx="149325" cy="502509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5580707" y="5229200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AnalysisResultFuture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 rot="5400000" flipH="1" flipV="1">
            <a:off x="3733207" y="3260275"/>
            <a:ext cx="1750785" cy="1224137"/>
          </a:xfrm>
          <a:custGeom>
            <a:avLst/>
            <a:gdLst>
              <a:gd name="connsiteX0" fmla="*/ 0 w 310101"/>
              <a:gd name="connsiteY0" fmla="*/ 0 h 1264257"/>
              <a:gd name="connsiteX1" fmla="*/ 206734 w 310101"/>
              <a:gd name="connsiteY1" fmla="*/ 604299 h 1264257"/>
              <a:gd name="connsiteX2" fmla="*/ 310101 w 310101"/>
              <a:gd name="connsiteY2" fmla="*/ 1264257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01" h="1264257">
                <a:moveTo>
                  <a:pt x="0" y="0"/>
                </a:moveTo>
                <a:cubicBezTo>
                  <a:pt x="77525" y="196795"/>
                  <a:pt x="155051" y="393590"/>
                  <a:pt x="206734" y="604299"/>
                </a:cubicBezTo>
                <a:cubicBezTo>
                  <a:pt x="258417" y="815008"/>
                  <a:pt x="284259" y="1039632"/>
                  <a:pt x="310101" y="12642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595" y="476672"/>
            <a:ext cx="0" cy="58772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20667" y="2708920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0667" y="3717032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6012755" y="3212976"/>
            <a:ext cx="144016" cy="216024"/>
          </a:xfrm>
          <a:prstGeom prst="flowChartDecision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Ubuntu" pitchFamily="34" charset="0"/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>
            <a:off x="6084763" y="3429000"/>
            <a:ext cx="0" cy="288032"/>
          </a:xfrm>
          <a:prstGeom prst="line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Isosceles Triangle 13"/>
          <p:cNvSpPr/>
          <p:nvPr/>
        </p:nvSpPr>
        <p:spPr>
          <a:xfrm>
            <a:off x="5940747" y="4221088"/>
            <a:ext cx="288032" cy="14401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771" y="3212977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>
                <a:latin typeface="Ubuntu" pitchFamily="34" charset="0"/>
              </a:rPr>
              <a:t>1</a:t>
            </a:r>
            <a:endParaRPr lang="en-GB" sz="1000" dirty="0">
              <a:latin typeface="Ubuntu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771" y="3501010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latin typeface="Ubuntu" pitchFamily="34" charset="0"/>
              </a:rPr>
              <a:t>*</a:t>
            </a:r>
            <a:endParaRPr lang="en-GB" sz="1000" dirty="0">
              <a:latin typeface="Ubuntu" pitchFamily="34" charset="0"/>
            </a:endParaRPr>
          </a:p>
        </p:txBody>
      </p:sp>
      <p:cxnSp>
        <p:nvCxnSpPr>
          <p:cNvPr id="17" name="Straight Connector 16"/>
          <p:cNvCxnSpPr>
            <a:stCxn id="14" idx="3"/>
          </p:cNvCxnSpPr>
          <p:nvPr/>
        </p:nvCxnSpPr>
        <p:spPr>
          <a:xfrm>
            <a:off x="6084763" y="4365104"/>
            <a:ext cx="0" cy="144016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8699" y="4509120"/>
            <a:ext cx="158417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644603" y="4725144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StringAnalyzerResult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6651" y="5085184"/>
            <a:ext cx="122413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ValueDistribution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20667" y="5517232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PatternFinder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2715" y="5949280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DuplicateDetection</a:t>
            </a:r>
          </a:p>
          <a:p>
            <a:pPr algn="ctr"/>
            <a:r>
              <a:rPr lang="da-DK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AnalyzerResult</a:t>
            </a:r>
            <a:endParaRPr lang="da-DK" sz="10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508699" y="4509120"/>
            <a:ext cx="0" cy="21602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6771" y="4509120"/>
            <a:ext cx="0" cy="57606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32835" y="4509120"/>
            <a:ext cx="0" cy="144016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44803" y="4509120"/>
            <a:ext cx="0" cy="1008112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6876851" y="4725144"/>
            <a:ext cx="4236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...</a:t>
            </a:r>
            <a:endParaRPr lang="da-DK" sz="1000" b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 flipH="1">
            <a:off x="7088684" y="4509120"/>
            <a:ext cx="4192" cy="216024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4068539" y="2780928"/>
            <a:ext cx="864096" cy="864096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100" dirty="0" smtClean="0"/>
              <a:t>Await execution</a:t>
            </a:r>
            <a:endParaRPr lang="en-GB" sz="1100" dirty="0"/>
          </a:p>
        </p:txBody>
      </p:sp>
      <p:grpSp>
        <p:nvGrpSpPr>
          <p:cNvPr id="2" name="Group 29"/>
          <p:cNvGrpSpPr/>
          <p:nvPr/>
        </p:nvGrpSpPr>
        <p:grpSpPr>
          <a:xfrm>
            <a:off x="5004643" y="980728"/>
            <a:ext cx="2037102" cy="406400"/>
            <a:chOff x="6516216" y="1484784"/>
            <a:chExt cx="2037102" cy="406400"/>
          </a:xfrm>
        </p:grpSpPr>
        <p:pic>
          <p:nvPicPr>
            <p:cNvPr id="31" name="Picture 3" descr="C:\dev\eclipse\workspace\DataCleaner\desktop\src\main\resources\images\filetypes\analysis_resul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1484784"/>
              <a:ext cx="406400" cy="4064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6876256" y="1556792"/>
              <a:ext cx="16770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900" dirty="0" smtClean="0">
                  <a:latin typeface="Ubuntu" pitchFamily="34" charset="0"/>
                </a:rPr>
                <a:t>my_result.analysis.result.dat</a:t>
              </a:r>
              <a:endParaRPr lang="en-GB" sz="900" dirty="0">
                <a:latin typeface="Ubuntu" pitchFamily="34" charset="0"/>
              </a:endParaRPr>
            </a:p>
          </p:txBody>
        </p:sp>
      </p:grpSp>
      <p:grpSp>
        <p:nvGrpSpPr>
          <p:cNvPr id="30" name="Group 37"/>
          <p:cNvGrpSpPr/>
          <p:nvPr/>
        </p:nvGrpSpPr>
        <p:grpSpPr>
          <a:xfrm>
            <a:off x="4932635" y="1404259"/>
            <a:ext cx="2592288" cy="1264257"/>
            <a:chOff x="6444208" y="1908313"/>
            <a:chExt cx="2592288" cy="1264257"/>
          </a:xfrm>
        </p:grpSpPr>
        <p:sp>
          <p:nvSpPr>
            <p:cNvPr id="39" name="Freeform 38"/>
            <p:cNvSpPr/>
            <p:nvPr/>
          </p:nvSpPr>
          <p:spPr>
            <a:xfrm>
              <a:off x="6734755" y="1908313"/>
              <a:ext cx="310101" cy="1264257"/>
            </a:xfrm>
            <a:custGeom>
              <a:avLst/>
              <a:gdLst>
                <a:gd name="connsiteX0" fmla="*/ 0 w 310101"/>
                <a:gd name="connsiteY0" fmla="*/ 0 h 1264257"/>
                <a:gd name="connsiteX1" fmla="*/ 206734 w 310101"/>
                <a:gd name="connsiteY1" fmla="*/ 604299 h 1264257"/>
                <a:gd name="connsiteX2" fmla="*/ 310101 w 310101"/>
                <a:gd name="connsiteY2" fmla="*/ 1264257 h 126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101" h="1264257">
                  <a:moveTo>
                    <a:pt x="0" y="0"/>
                  </a:moveTo>
                  <a:cubicBezTo>
                    <a:pt x="77525" y="196795"/>
                    <a:pt x="155051" y="393590"/>
                    <a:pt x="206734" y="604299"/>
                  </a:cubicBezTo>
                  <a:cubicBezTo>
                    <a:pt x="258417" y="815008"/>
                    <a:pt x="284259" y="1039632"/>
                    <a:pt x="310101" y="1264257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6444208" y="2132856"/>
              <a:ext cx="720080" cy="720080"/>
            </a:xfrm>
            <a:prstGeom prst="ellipse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a-DK" sz="1100" dirty="0"/>
                <a:t>Load from file</a:t>
              </a:r>
              <a:endParaRPr lang="en-GB" sz="1100" dirty="0"/>
            </a:p>
          </p:txBody>
        </p:sp>
        <p:sp>
          <p:nvSpPr>
            <p:cNvPr id="41" name="Rounded Rectangular Callout 40"/>
            <p:cNvSpPr/>
            <p:nvPr/>
          </p:nvSpPr>
          <p:spPr>
            <a:xfrm>
              <a:off x="7236296" y="2060848"/>
              <a:ext cx="1800200" cy="648072"/>
            </a:xfrm>
            <a:prstGeom prst="wedgeRoundRectCallout">
              <a:avLst>
                <a:gd name="adj1" fmla="val -54843"/>
                <a:gd name="adj2" fmla="val 1955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Use ChangeAwareInputStream</a:t>
              </a:r>
            </a:p>
            <a:p>
              <a:pPr algn="ctr"/>
              <a:r>
                <a:rPr lang="da-DK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buntu" pitchFamily="34" charset="0"/>
                </a:rPr>
                <a:t>to deserialize result file</a:t>
              </a:r>
              <a:endPara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endParaRPr>
            </a:p>
          </p:txBody>
        </p:sp>
      </p:grpSp>
      <p:sp>
        <p:nvSpPr>
          <p:cNvPr id="42" name="Rounded Rectangular Callout 41"/>
          <p:cNvSpPr/>
          <p:nvPr/>
        </p:nvSpPr>
        <p:spPr>
          <a:xfrm>
            <a:off x="3348459" y="3717032"/>
            <a:ext cx="1656184" cy="288032"/>
          </a:xfrm>
          <a:prstGeom prst="wedgeRoundRectCallout">
            <a:avLst>
              <a:gd name="adj1" fmla="val 21128"/>
              <a:gd name="adj2" fmla="val -9914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a-DK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AnalysisResultFuture.await()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28379" y="4725144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&lt;interface&gt;</a:t>
            </a:r>
          </a:p>
          <a:p>
            <a:pPr algn="ctr"/>
            <a:r>
              <a:rPr lang="da-DK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buntu" pitchFamily="34" charset="0"/>
              </a:rPr>
              <a:t>AnalysisResultFuture</a:t>
            </a:r>
            <a:endParaRPr lang="en-GB" sz="1200" i="1" dirty="0">
              <a:solidFill>
                <a:schemeClr val="tx1">
                  <a:lumMod val="85000"/>
                  <a:lumOff val="15000"/>
                </a:schemeClr>
              </a:solidFill>
              <a:latin typeface="Ubuntu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224</Words>
  <Application>Microsoft Office PowerPoint</Application>
  <PresentationFormat>Custom</PresentationFormat>
  <Paragraphs>106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Human Inference Enterprise BV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Kasper Sørensen</dc:creator>
  <cp:lastModifiedBy>Kasper Sørensen</cp:lastModifiedBy>
  <cp:revision>12</cp:revision>
  <dcterms:created xsi:type="dcterms:W3CDTF">2013-08-02T07:51:03Z</dcterms:created>
  <dcterms:modified xsi:type="dcterms:W3CDTF">2013-08-02T11:31:33Z</dcterms:modified>
</cp:coreProperties>
</file>