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2" r:id="rId7"/>
    <p:sldId id="261" r:id="rId8"/>
    <p:sldId id="263" r:id="rId9"/>
    <p:sldId id="264" r:id="rId10"/>
    <p:sldId id="268" r:id="rId11"/>
    <p:sldId id="271" r:id="rId12"/>
    <p:sldId id="289" r:id="rId13"/>
    <p:sldId id="290" r:id="rId14"/>
    <p:sldId id="291" r:id="rId15"/>
    <p:sldId id="273" r:id="rId16"/>
    <p:sldId id="270" r:id="rId17"/>
    <p:sldId id="274" r:id="rId18"/>
    <p:sldId id="275" r:id="rId19"/>
    <p:sldId id="276" r:id="rId20"/>
    <p:sldId id="277" r:id="rId21"/>
    <p:sldId id="288" r:id="rId22"/>
    <p:sldId id="287" r:id="rId23"/>
    <p:sldId id="281" r:id="rId24"/>
    <p:sldId id="278" r:id="rId25"/>
    <p:sldId id="284" r:id="rId26"/>
    <p:sldId id="282" r:id="rId27"/>
    <p:sldId id="283"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14" d="100"/>
          <a:sy n="114" d="100"/>
        </p:scale>
        <p:origin x="47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h Châu" userId="c75de3870bf162fd" providerId="LiveId" clId="{091891EE-9751-44E1-AE56-5FFFC9A34A6C}"/>
    <pc:docChg chg="undo custSel addSld modSld">
      <pc:chgData name="Minh Châu" userId="c75de3870bf162fd" providerId="LiveId" clId="{091891EE-9751-44E1-AE56-5FFFC9A34A6C}" dt="2020-11-09T04:22:09.420" v="720" actId="20577"/>
      <pc:docMkLst>
        <pc:docMk/>
      </pc:docMkLst>
      <pc:sldChg chg="addSp delSp modSp new mod">
        <pc:chgData name="Minh Châu" userId="c75de3870bf162fd" providerId="LiveId" clId="{091891EE-9751-44E1-AE56-5FFFC9A34A6C}" dt="2020-11-09T03:29:05.477" v="90" actId="1076"/>
        <pc:sldMkLst>
          <pc:docMk/>
          <pc:sldMk cId="2826721516" sldId="265"/>
        </pc:sldMkLst>
        <pc:spChg chg="del">
          <ac:chgData name="Minh Châu" userId="c75de3870bf162fd" providerId="LiveId" clId="{091891EE-9751-44E1-AE56-5FFFC9A34A6C}" dt="2020-11-09T00:05:38.546" v="1" actId="22"/>
          <ac:spMkLst>
            <pc:docMk/>
            <pc:sldMk cId="2826721516" sldId="265"/>
            <ac:spMk id="2" creationId="{8B97EF82-FF8E-4033-8166-D77EE02B86D3}"/>
          </ac:spMkLst>
        </pc:spChg>
        <pc:spChg chg="mod">
          <ac:chgData name="Minh Châu" userId="c75de3870bf162fd" providerId="LiveId" clId="{091891EE-9751-44E1-AE56-5FFFC9A34A6C}" dt="2020-11-09T03:28:49.606" v="64" actId="1076"/>
          <ac:spMkLst>
            <pc:docMk/>
            <pc:sldMk cId="2826721516" sldId="265"/>
            <ac:spMk id="3" creationId="{46660D77-78D6-4782-9FFF-14A5F1AA5F28}"/>
          </ac:spMkLst>
        </pc:spChg>
        <pc:spChg chg="add del mod">
          <ac:chgData name="Minh Châu" userId="c75de3870bf162fd" providerId="LiveId" clId="{091891EE-9751-44E1-AE56-5FFFC9A34A6C}" dt="2020-11-09T03:22:35.333" v="4" actId="478"/>
          <ac:spMkLst>
            <pc:docMk/>
            <pc:sldMk cId="2826721516" sldId="265"/>
            <ac:spMk id="5" creationId="{25E7EF84-81C0-428F-BD7E-5039BCA2E3C3}"/>
          </ac:spMkLst>
        </pc:spChg>
        <pc:spChg chg="add del mod">
          <ac:chgData name="Minh Châu" userId="c75de3870bf162fd" providerId="LiveId" clId="{091891EE-9751-44E1-AE56-5FFFC9A34A6C}" dt="2020-11-09T03:22:42.441" v="7" actId="478"/>
          <ac:spMkLst>
            <pc:docMk/>
            <pc:sldMk cId="2826721516" sldId="265"/>
            <ac:spMk id="7" creationId="{105AB4DA-8D34-459F-B9B0-71B915820F42}"/>
          </ac:spMkLst>
        </pc:spChg>
        <pc:spChg chg="add mod">
          <ac:chgData name="Minh Châu" userId="c75de3870bf162fd" providerId="LiveId" clId="{091891EE-9751-44E1-AE56-5FFFC9A34A6C}" dt="2020-11-09T03:22:45.113" v="8" actId="1076"/>
          <ac:spMkLst>
            <pc:docMk/>
            <pc:sldMk cId="2826721516" sldId="265"/>
            <ac:spMk id="9" creationId="{95763CA0-2B22-4A7D-A377-5B7B0CEDBDAD}"/>
          </ac:spMkLst>
        </pc:spChg>
        <pc:spChg chg="add mod">
          <ac:chgData name="Minh Châu" userId="c75de3870bf162fd" providerId="LiveId" clId="{091891EE-9751-44E1-AE56-5FFFC9A34A6C}" dt="2020-11-09T03:29:05.477" v="90" actId="1076"/>
          <ac:spMkLst>
            <pc:docMk/>
            <pc:sldMk cId="2826721516" sldId="265"/>
            <ac:spMk id="13" creationId="{8103F368-00C9-4F5C-8EDF-0C4CF99219AF}"/>
          </ac:spMkLst>
        </pc:spChg>
        <pc:picChg chg="add del mod">
          <ac:chgData name="Minh Châu" userId="c75de3870bf162fd" providerId="LiveId" clId="{091891EE-9751-44E1-AE56-5FFFC9A34A6C}" dt="2020-11-09T03:27:26.662" v="52" actId="478"/>
          <ac:picMkLst>
            <pc:docMk/>
            <pc:sldMk cId="2826721516" sldId="265"/>
            <ac:picMk id="10" creationId="{D179762D-0BF8-4C68-817D-9A0204CA8A87}"/>
          </ac:picMkLst>
        </pc:picChg>
        <pc:picChg chg="add mod">
          <ac:chgData name="Minh Châu" userId="c75de3870bf162fd" providerId="LiveId" clId="{091891EE-9751-44E1-AE56-5FFFC9A34A6C}" dt="2020-11-09T03:27:41.079" v="58" actId="14100"/>
          <ac:picMkLst>
            <pc:docMk/>
            <pc:sldMk cId="2826721516" sldId="265"/>
            <ac:picMk id="11" creationId="{18CF9DB4-97BC-40DC-9846-23F18039F836}"/>
          </ac:picMkLst>
        </pc:picChg>
        <pc:picChg chg="add mod">
          <ac:chgData name="Minh Châu" userId="c75de3870bf162fd" providerId="LiveId" clId="{091891EE-9751-44E1-AE56-5FFFC9A34A6C}" dt="2020-11-09T03:28:30.562" v="63" actId="14100"/>
          <ac:picMkLst>
            <pc:docMk/>
            <pc:sldMk cId="2826721516" sldId="265"/>
            <ac:picMk id="12" creationId="{096F3535-0BC9-47C9-8A6E-9F6E0D42B823}"/>
          </ac:picMkLst>
        </pc:picChg>
      </pc:sldChg>
      <pc:sldChg chg="addSp delSp modSp add mod">
        <pc:chgData name="Minh Châu" userId="c75de3870bf162fd" providerId="LiveId" clId="{091891EE-9751-44E1-AE56-5FFFC9A34A6C}" dt="2020-11-09T04:22:09.420" v="720" actId="20577"/>
        <pc:sldMkLst>
          <pc:docMk/>
          <pc:sldMk cId="567850058" sldId="266"/>
        </pc:sldMkLst>
        <pc:spChg chg="del">
          <ac:chgData name="Minh Châu" userId="c75de3870bf162fd" providerId="LiveId" clId="{091891EE-9751-44E1-AE56-5FFFC9A34A6C}" dt="2020-11-09T03:31:43.938" v="96" actId="478"/>
          <ac:spMkLst>
            <pc:docMk/>
            <pc:sldMk cId="567850058" sldId="266"/>
            <ac:spMk id="3" creationId="{46660D77-78D6-4782-9FFF-14A5F1AA5F28}"/>
          </ac:spMkLst>
        </pc:spChg>
        <pc:spChg chg="add del mod">
          <ac:chgData name="Minh Châu" userId="c75de3870bf162fd" providerId="LiveId" clId="{091891EE-9751-44E1-AE56-5FFFC9A34A6C}" dt="2020-11-09T03:36:25.934" v="99" actId="478"/>
          <ac:spMkLst>
            <pc:docMk/>
            <pc:sldMk cId="567850058" sldId="266"/>
            <ac:spMk id="4" creationId="{158454DB-5491-48DC-8F42-86DDCD1B3312}"/>
          </ac:spMkLst>
        </pc:spChg>
        <pc:spChg chg="add del mod">
          <ac:chgData name="Minh Châu" userId="c75de3870bf162fd" providerId="LiveId" clId="{091891EE-9751-44E1-AE56-5FFFC9A34A6C}" dt="2020-11-09T03:38:00.751" v="106" actId="22"/>
          <ac:spMkLst>
            <pc:docMk/>
            <pc:sldMk cId="567850058" sldId="266"/>
            <ac:spMk id="5" creationId="{9BA7986A-DD6B-46CF-B1EE-AD5D985DCCE2}"/>
          </ac:spMkLst>
        </pc:spChg>
        <pc:spChg chg="add del">
          <ac:chgData name="Minh Châu" userId="c75de3870bf162fd" providerId="LiveId" clId="{091891EE-9751-44E1-AE56-5FFFC9A34A6C}" dt="2020-11-09T03:38:19.006" v="109" actId="478"/>
          <ac:spMkLst>
            <pc:docMk/>
            <pc:sldMk cId="567850058" sldId="266"/>
            <ac:spMk id="6" creationId="{3AF4A61A-7261-4A44-AE91-7C538D74B3F2}"/>
          </ac:spMkLst>
        </pc:spChg>
        <pc:spChg chg="add del mod">
          <ac:chgData name="Minh Châu" userId="c75de3870bf162fd" providerId="LiveId" clId="{091891EE-9751-44E1-AE56-5FFFC9A34A6C}" dt="2020-11-09T03:38:17.454" v="108" actId="478"/>
          <ac:spMkLst>
            <pc:docMk/>
            <pc:sldMk cId="567850058" sldId="266"/>
            <ac:spMk id="10" creationId="{987E5D1E-DE7F-4B22-A67B-B85BF5BEC561}"/>
          </ac:spMkLst>
        </pc:spChg>
        <pc:spChg chg="del mod">
          <ac:chgData name="Minh Châu" userId="c75de3870bf162fd" providerId="LiveId" clId="{091891EE-9751-44E1-AE56-5FFFC9A34A6C}" dt="2020-11-09T03:31:42.406" v="95" actId="478"/>
          <ac:spMkLst>
            <pc:docMk/>
            <pc:sldMk cId="567850058" sldId="266"/>
            <ac:spMk id="13" creationId="{8103F368-00C9-4F5C-8EDF-0C4CF99219AF}"/>
          </ac:spMkLst>
        </pc:spChg>
        <pc:spChg chg="add mod">
          <ac:chgData name="Minh Châu" userId="c75de3870bf162fd" providerId="LiveId" clId="{091891EE-9751-44E1-AE56-5FFFC9A34A6C}" dt="2020-11-09T04:20:50.056" v="672" actId="1076"/>
          <ac:spMkLst>
            <pc:docMk/>
            <pc:sldMk cId="567850058" sldId="266"/>
            <ac:spMk id="14" creationId="{21AE60B5-351C-41D6-ABE5-E20463BC0D4E}"/>
          </ac:spMkLst>
        </pc:spChg>
        <pc:spChg chg="add mod">
          <ac:chgData name="Minh Châu" userId="c75de3870bf162fd" providerId="LiveId" clId="{091891EE-9751-44E1-AE56-5FFFC9A34A6C}" dt="2020-11-09T04:20:06.682" v="669" actId="1076"/>
          <ac:spMkLst>
            <pc:docMk/>
            <pc:sldMk cId="567850058" sldId="266"/>
            <ac:spMk id="15" creationId="{B5301AC0-88AF-44AF-966F-D57FEFDB5D04}"/>
          </ac:spMkLst>
        </pc:spChg>
        <pc:spChg chg="add mod">
          <ac:chgData name="Minh Châu" userId="c75de3870bf162fd" providerId="LiveId" clId="{091891EE-9751-44E1-AE56-5FFFC9A34A6C}" dt="2020-11-09T04:02:31.348" v="544"/>
          <ac:spMkLst>
            <pc:docMk/>
            <pc:sldMk cId="567850058" sldId="266"/>
            <ac:spMk id="16" creationId="{5E173144-7A92-4BE1-9C92-9A4AA9CAB10D}"/>
          </ac:spMkLst>
        </pc:spChg>
        <pc:spChg chg="add mod">
          <ac:chgData name="Minh Châu" userId="c75de3870bf162fd" providerId="LiveId" clId="{091891EE-9751-44E1-AE56-5FFFC9A34A6C}" dt="2020-11-09T04:02:28.492" v="543"/>
          <ac:spMkLst>
            <pc:docMk/>
            <pc:sldMk cId="567850058" sldId="266"/>
            <ac:spMk id="17" creationId="{28CE318F-83D5-4FA3-B779-82DEECE40F36}"/>
          </ac:spMkLst>
        </pc:spChg>
        <pc:spChg chg="add mod">
          <ac:chgData name="Minh Châu" userId="c75de3870bf162fd" providerId="LiveId" clId="{091891EE-9751-44E1-AE56-5FFFC9A34A6C}" dt="2020-11-09T04:02:22.149" v="542" actId="20577"/>
          <ac:spMkLst>
            <pc:docMk/>
            <pc:sldMk cId="567850058" sldId="266"/>
            <ac:spMk id="18" creationId="{35574F23-4887-4117-98D7-059042795B79}"/>
          </ac:spMkLst>
        </pc:spChg>
        <pc:spChg chg="mod">
          <ac:chgData name="Minh Châu" userId="c75de3870bf162fd" providerId="LiveId" clId="{091891EE-9751-44E1-AE56-5FFFC9A34A6C}" dt="2020-11-09T03:39:52.863" v="183" actId="1076"/>
          <ac:spMkLst>
            <pc:docMk/>
            <pc:sldMk cId="567850058" sldId="266"/>
            <ac:spMk id="20" creationId="{CCF8F1A2-80E1-4D0D-B355-699FB7B975FB}"/>
          </ac:spMkLst>
        </pc:spChg>
        <pc:spChg chg="mod">
          <ac:chgData name="Minh Châu" userId="c75de3870bf162fd" providerId="LiveId" clId="{091891EE-9751-44E1-AE56-5FFFC9A34A6C}" dt="2020-11-09T03:39:52.863" v="183" actId="1076"/>
          <ac:spMkLst>
            <pc:docMk/>
            <pc:sldMk cId="567850058" sldId="266"/>
            <ac:spMk id="21" creationId="{82EB07C3-12BD-4357-9FF0-1FE4251646A9}"/>
          </ac:spMkLst>
        </pc:spChg>
        <pc:spChg chg="mod">
          <ac:chgData name="Minh Châu" userId="c75de3870bf162fd" providerId="LiveId" clId="{091891EE-9751-44E1-AE56-5FFFC9A34A6C}" dt="2020-11-09T03:39:52.863" v="183" actId="1076"/>
          <ac:spMkLst>
            <pc:docMk/>
            <pc:sldMk cId="567850058" sldId="266"/>
            <ac:spMk id="22" creationId="{C2F2E5B6-E240-41D8-9F1F-F0E50F94762B}"/>
          </ac:spMkLst>
        </pc:spChg>
        <pc:spChg chg="mod">
          <ac:chgData name="Minh Châu" userId="c75de3870bf162fd" providerId="LiveId" clId="{091891EE-9751-44E1-AE56-5FFFC9A34A6C}" dt="2020-11-09T03:39:52.863" v="183" actId="1076"/>
          <ac:spMkLst>
            <pc:docMk/>
            <pc:sldMk cId="567850058" sldId="266"/>
            <ac:spMk id="23" creationId="{B47C4D05-85B4-4AED-A90A-8F07B880CB9A}"/>
          </ac:spMkLst>
        </pc:spChg>
        <pc:spChg chg="mod">
          <ac:chgData name="Minh Châu" userId="c75de3870bf162fd" providerId="LiveId" clId="{091891EE-9751-44E1-AE56-5FFFC9A34A6C}" dt="2020-11-09T03:39:52.863" v="183" actId="1076"/>
          <ac:spMkLst>
            <pc:docMk/>
            <pc:sldMk cId="567850058" sldId="266"/>
            <ac:spMk id="24" creationId="{8B314894-C188-458F-B68C-D7D58AF81522}"/>
          </ac:spMkLst>
        </pc:spChg>
        <pc:spChg chg="mod">
          <ac:chgData name="Minh Châu" userId="c75de3870bf162fd" providerId="LiveId" clId="{091891EE-9751-44E1-AE56-5FFFC9A34A6C}" dt="2020-11-09T03:39:52.863" v="183" actId="1076"/>
          <ac:spMkLst>
            <pc:docMk/>
            <pc:sldMk cId="567850058" sldId="266"/>
            <ac:spMk id="25" creationId="{FEB868B0-05F5-43EA-B437-E4D87595E6FD}"/>
          </ac:spMkLst>
        </pc:spChg>
        <pc:spChg chg="mod">
          <ac:chgData name="Minh Châu" userId="c75de3870bf162fd" providerId="LiveId" clId="{091891EE-9751-44E1-AE56-5FFFC9A34A6C}" dt="2020-11-09T03:37:29.927" v="100"/>
          <ac:spMkLst>
            <pc:docMk/>
            <pc:sldMk cId="567850058" sldId="266"/>
            <ac:spMk id="27" creationId="{A190933E-5DEC-4E3A-B47B-B03469D4AD17}"/>
          </ac:spMkLst>
        </pc:spChg>
        <pc:spChg chg="mod">
          <ac:chgData name="Minh Châu" userId="c75de3870bf162fd" providerId="LiveId" clId="{091891EE-9751-44E1-AE56-5FFFC9A34A6C}" dt="2020-11-09T03:37:29.927" v="100"/>
          <ac:spMkLst>
            <pc:docMk/>
            <pc:sldMk cId="567850058" sldId="266"/>
            <ac:spMk id="28" creationId="{7AC25AF1-5D76-4DCA-B709-E2590AC07069}"/>
          </ac:spMkLst>
        </pc:spChg>
        <pc:spChg chg="mod">
          <ac:chgData name="Minh Châu" userId="c75de3870bf162fd" providerId="LiveId" clId="{091891EE-9751-44E1-AE56-5FFFC9A34A6C}" dt="2020-11-09T03:37:29.927" v="100"/>
          <ac:spMkLst>
            <pc:docMk/>
            <pc:sldMk cId="567850058" sldId="266"/>
            <ac:spMk id="29" creationId="{455ACC95-805D-4B83-B2E0-0F31CE35F119}"/>
          </ac:spMkLst>
        </pc:spChg>
        <pc:spChg chg="mod">
          <ac:chgData name="Minh Châu" userId="c75de3870bf162fd" providerId="LiveId" clId="{091891EE-9751-44E1-AE56-5FFFC9A34A6C}" dt="2020-11-09T03:37:29.927" v="100"/>
          <ac:spMkLst>
            <pc:docMk/>
            <pc:sldMk cId="567850058" sldId="266"/>
            <ac:spMk id="30" creationId="{247C6AD7-F4B5-4276-98AE-C9A7E754F09F}"/>
          </ac:spMkLst>
        </pc:spChg>
        <pc:spChg chg="mod">
          <ac:chgData name="Minh Châu" userId="c75de3870bf162fd" providerId="LiveId" clId="{091891EE-9751-44E1-AE56-5FFFC9A34A6C}" dt="2020-11-09T03:37:29.927" v="100"/>
          <ac:spMkLst>
            <pc:docMk/>
            <pc:sldMk cId="567850058" sldId="266"/>
            <ac:spMk id="31" creationId="{674C756A-0FF9-4718-8B92-42CB6D4BADCD}"/>
          </ac:spMkLst>
        </pc:spChg>
        <pc:spChg chg="mod">
          <ac:chgData name="Minh Châu" userId="c75de3870bf162fd" providerId="LiveId" clId="{091891EE-9751-44E1-AE56-5FFFC9A34A6C}" dt="2020-11-09T03:37:29.927" v="100"/>
          <ac:spMkLst>
            <pc:docMk/>
            <pc:sldMk cId="567850058" sldId="266"/>
            <ac:spMk id="32" creationId="{FF844DBB-CBC2-4EBA-986E-FEEF2368D978}"/>
          </ac:spMkLst>
        </pc:spChg>
        <pc:spChg chg="mod">
          <ac:chgData name="Minh Châu" userId="c75de3870bf162fd" providerId="LiveId" clId="{091891EE-9751-44E1-AE56-5FFFC9A34A6C}" dt="2020-11-09T03:40:02.520" v="184" actId="1076"/>
          <ac:spMkLst>
            <pc:docMk/>
            <pc:sldMk cId="567850058" sldId="266"/>
            <ac:spMk id="34" creationId="{9CC54538-DC7F-4F4E-ACD3-35B32CF7BD86}"/>
          </ac:spMkLst>
        </pc:spChg>
        <pc:spChg chg="mod">
          <ac:chgData name="Minh Châu" userId="c75de3870bf162fd" providerId="LiveId" clId="{091891EE-9751-44E1-AE56-5FFFC9A34A6C}" dt="2020-11-09T03:40:02.520" v="184" actId="1076"/>
          <ac:spMkLst>
            <pc:docMk/>
            <pc:sldMk cId="567850058" sldId="266"/>
            <ac:spMk id="35" creationId="{8130E8FD-1237-4E13-B43B-8B9930F18C16}"/>
          </ac:spMkLst>
        </pc:spChg>
        <pc:spChg chg="mod">
          <ac:chgData name="Minh Châu" userId="c75de3870bf162fd" providerId="LiveId" clId="{091891EE-9751-44E1-AE56-5FFFC9A34A6C}" dt="2020-11-09T03:40:02.520" v="184" actId="1076"/>
          <ac:spMkLst>
            <pc:docMk/>
            <pc:sldMk cId="567850058" sldId="266"/>
            <ac:spMk id="36" creationId="{E8098F46-707E-4AC5-99E7-7F55560668CB}"/>
          </ac:spMkLst>
        </pc:spChg>
        <pc:spChg chg="mod">
          <ac:chgData name="Minh Châu" userId="c75de3870bf162fd" providerId="LiveId" clId="{091891EE-9751-44E1-AE56-5FFFC9A34A6C}" dt="2020-11-09T03:40:02.520" v="184" actId="1076"/>
          <ac:spMkLst>
            <pc:docMk/>
            <pc:sldMk cId="567850058" sldId="266"/>
            <ac:spMk id="37" creationId="{E6E47E0B-5E56-4333-9A16-11D8303FA1E9}"/>
          </ac:spMkLst>
        </pc:spChg>
        <pc:spChg chg="mod">
          <ac:chgData name="Minh Châu" userId="c75de3870bf162fd" providerId="LiveId" clId="{091891EE-9751-44E1-AE56-5FFFC9A34A6C}" dt="2020-11-09T03:40:02.520" v="184" actId="1076"/>
          <ac:spMkLst>
            <pc:docMk/>
            <pc:sldMk cId="567850058" sldId="266"/>
            <ac:spMk id="38" creationId="{A63C6DF9-175D-4D5B-BB64-286EEFC675CF}"/>
          </ac:spMkLst>
        </pc:spChg>
        <pc:spChg chg="mod">
          <ac:chgData name="Minh Châu" userId="c75de3870bf162fd" providerId="LiveId" clId="{091891EE-9751-44E1-AE56-5FFFC9A34A6C}" dt="2020-11-09T03:40:02.520" v="184" actId="1076"/>
          <ac:spMkLst>
            <pc:docMk/>
            <pc:sldMk cId="567850058" sldId="266"/>
            <ac:spMk id="39" creationId="{94A0B4C7-2A15-4402-917B-47F32C775989}"/>
          </ac:spMkLst>
        </pc:spChg>
        <pc:spChg chg="mod">
          <ac:chgData name="Minh Châu" userId="c75de3870bf162fd" providerId="LiveId" clId="{091891EE-9751-44E1-AE56-5FFFC9A34A6C}" dt="2020-11-09T04:20:06.682" v="669" actId="1076"/>
          <ac:spMkLst>
            <pc:docMk/>
            <pc:sldMk cId="567850058" sldId="266"/>
            <ac:spMk id="41" creationId="{8307DD69-E12D-4CAC-B493-43F52C07A3DC}"/>
          </ac:spMkLst>
        </pc:spChg>
        <pc:spChg chg="mod">
          <ac:chgData name="Minh Châu" userId="c75de3870bf162fd" providerId="LiveId" clId="{091891EE-9751-44E1-AE56-5FFFC9A34A6C}" dt="2020-11-09T04:20:06.682" v="669" actId="1076"/>
          <ac:spMkLst>
            <pc:docMk/>
            <pc:sldMk cId="567850058" sldId="266"/>
            <ac:spMk id="42" creationId="{B43E6623-1A1F-4256-8DA7-36D206E94696}"/>
          </ac:spMkLst>
        </pc:spChg>
        <pc:spChg chg="mod">
          <ac:chgData name="Minh Châu" userId="c75de3870bf162fd" providerId="LiveId" clId="{091891EE-9751-44E1-AE56-5FFFC9A34A6C}" dt="2020-11-09T04:20:06.682" v="669" actId="1076"/>
          <ac:spMkLst>
            <pc:docMk/>
            <pc:sldMk cId="567850058" sldId="266"/>
            <ac:spMk id="43" creationId="{246ECBFE-182C-4544-86E2-08746F03A034}"/>
          </ac:spMkLst>
        </pc:spChg>
        <pc:spChg chg="mod">
          <ac:chgData name="Minh Châu" userId="c75de3870bf162fd" providerId="LiveId" clId="{091891EE-9751-44E1-AE56-5FFFC9A34A6C}" dt="2020-11-09T04:20:06.682" v="669" actId="1076"/>
          <ac:spMkLst>
            <pc:docMk/>
            <pc:sldMk cId="567850058" sldId="266"/>
            <ac:spMk id="44" creationId="{0EA79B0B-B6FF-4886-9986-4D6B109F5776}"/>
          </ac:spMkLst>
        </pc:spChg>
        <pc:spChg chg="mod">
          <ac:chgData name="Minh Châu" userId="c75de3870bf162fd" providerId="LiveId" clId="{091891EE-9751-44E1-AE56-5FFFC9A34A6C}" dt="2020-11-09T04:20:06.682" v="669" actId="1076"/>
          <ac:spMkLst>
            <pc:docMk/>
            <pc:sldMk cId="567850058" sldId="266"/>
            <ac:spMk id="45" creationId="{679431E1-12B5-4D2B-9BDF-70D05F7E6116}"/>
          </ac:spMkLst>
        </pc:spChg>
        <pc:spChg chg="mod">
          <ac:chgData name="Minh Châu" userId="c75de3870bf162fd" providerId="LiveId" clId="{091891EE-9751-44E1-AE56-5FFFC9A34A6C}" dt="2020-11-09T04:20:06.682" v="669" actId="1076"/>
          <ac:spMkLst>
            <pc:docMk/>
            <pc:sldMk cId="567850058" sldId="266"/>
            <ac:spMk id="46" creationId="{5A7C200D-DCD2-4821-AF69-72D3D9CBD72F}"/>
          </ac:spMkLst>
        </pc:spChg>
        <pc:spChg chg="mod">
          <ac:chgData name="Minh Châu" userId="c75de3870bf162fd" providerId="LiveId" clId="{091891EE-9751-44E1-AE56-5FFFC9A34A6C}" dt="2020-11-09T04:20:50.056" v="672" actId="1076"/>
          <ac:spMkLst>
            <pc:docMk/>
            <pc:sldMk cId="567850058" sldId="266"/>
            <ac:spMk id="48" creationId="{F3127E49-B963-4AC6-ADCC-D5161592AABD}"/>
          </ac:spMkLst>
        </pc:spChg>
        <pc:spChg chg="mod">
          <ac:chgData name="Minh Châu" userId="c75de3870bf162fd" providerId="LiveId" clId="{091891EE-9751-44E1-AE56-5FFFC9A34A6C}" dt="2020-11-09T04:20:50.056" v="672" actId="1076"/>
          <ac:spMkLst>
            <pc:docMk/>
            <pc:sldMk cId="567850058" sldId="266"/>
            <ac:spMk id="49" creationId="{15C2B8EC-6FD4-47BF-B08F-6F3911C5A1B4}"/>
          </ac:spMkLst>
        </pc:spChg>
        <pc:spChg chg="mod">
          <ac:chgData name="Minh Châu" userId="c75de3870bf162fd" providerId="LiveId" clId="{091891EE-9751-44E1-AE56-5FFFC9A34A6C}" dt="2020-11-09T04:20:50.056" v="672" actId="1076"/>
          <ac:spMkLst>
            <pc:docMk/>
            <pc:sldMk cId="567850058" sldId="266"/>
            <ac:spMk id="50" creationId="{77688FD1-3428-4F2C-9A0A-49A5E3C82F9E}"/>
          </ac:spMkLst>
        </pc:spChg>
        <pc:spChg chg="mod">
          <ac:chgData name="Minh Châu" userId="c75de3870bf162fd" providerId="LiveId" clId="{091891EE-9751-44E1-AE56-5FFFC9A34A6C}" dt="2020-11-09T04:20:50.056" v="672" actId="1076"/>
          <ac:spMkLst>
            <pc:docMk/>
            <pc:sldMk cId="567850058" sldId="266"/>
            <ac:spMk id="51" creationId="{169B6959-0AD3-4C75-91F0-DA9409BA9227}"/>
          </ac:spMkLst>
        </pc:spChg>
        <pc:spChg chg="mod">
          <ac:chgData name="Minh Châu" userId="c75de3870bf162fd" providerId="LiveId" clId="{091891EE-9751-44E1-AE56-5FFFC9A34A6C}" dt="2020-11-09T04:20:50.056" v="672" actId="1076"/>
          <ac:spMkLst>
            <pc:docMk/>
            <pc:sldMk cId="567850058" sldId="266"/>
            <ac:spMk id="52" creationId="{F01C4DEB-2CB0-4794-8D14-C25024052325}"/>
          </ac:spMkLst>
        </pc:spChg>
        <pc:spChg chg="mod">
          <ac:chgData name="Minh Châu" userId="c75de3870bf162fd" providerId="LiveId" clId="{091891EE-9751-44E1-AE56-5FFFC9A34A6C}" dt="2020-11-09T04:20:50.056" v="672" actId="1076"/>
          <ac:spMkLst>
            <pc:docMk/>
            <pc:sldMk cId="567850058" sldId="266"/>
            <ac:spMk id="53" creationId="{1B7BA74E-11C6-4888-B5B6-2A5A9B0163B3}"/>
          </ac:spMkLst>
        </pc:spChg>
        <pc:spChg chg="add mod">
          <ac:chgData name="Minh Châu" userId="c75de3870bf162fd" providerId="LiveId" clId="{091891EE-9751-44E1-AE56-5FFFC9A34A6C}" dt="2020-11-09T03:39:43.678" v="182" actId="14100"/>
          <ac:spMkLst>
            <pc:docMk/>
            <pc:sldMk cId="567850058" sldId="266"/>
            <ac:spMk id="56" creationId="{A459258E-8FCE-48A0-A8F0-794BE4C478D6}"/>
          </ac:spMkLst>
        </pc:spChg>
        <pc:spChg chg="add del">
          <ac:chgData name="Minh Châu" userId="c75de3870bf162fd" providerId="LiveId" clId="{091891EE-9751-44E1-AE56-5FFFC9A34A6C}" dt="2020-11-09T04:03:14.375" v="547" actId="22"/>
          <ac:spMkLst>
            <pc:docMk/>
            <pc:sldMk cId="567850058" sldId="266"/>
            <ac:spMk id="57" creationId="{FD1F5D82-098F-4909-9FB6-42CD384A1EFA}"/>
          </ac:spMkLst>
        </pc:spChg>
        <pc:spChg chg="add mod">
          <ac:chgData name="Minh Châu" userId="c75de3870bf162fd" providerId="LiveId" clId="{091891EE-9751-44E1-AE56-5FFFC9A34A6C}" dt="2020-11-09T04:19:10.926" v="667" actId="20577"/>
          <ac:spMkLst>
            <pc:docMk/>
            <pc:sldMk cId="567850058" sldId="266"/>
            <ac:spMk id="58" creationId="{2AA1E99E-982E-4810-95CE-D98099692F0C}"/>
          </ac:spMkLst>
        </pc:spChg>
        <pc:spChg chg="mod">
          <ac:chgData name="Minh Châu" userId="c75de3870bf162fd" providerId="LiveId" clId="{091891EE-9751-44E1-AE56-5FFFC9A34A6C}" dt="2020-11-09T04:18:54.313" v="628" actId="1076"/>
          <ac:spMkLst>
            <pc:docMk/>
            <pc:sldMk cId="567850058" sldId="266"/>
            <ac:spMk id="60" creationId="{AA4992F9-72A1-44CD-B682-74AC0BFACC0C}"/>
          </ac:spMkLst>
        </pc:spChg>
        <pc:spChg chg="mod">
          <ac:chgData name="Minh Châu" userId="c75de3870bf162fd" providerId="LiveId" clId="{091891EE-9751-44E1-AE56-5FFFC9A34A6C}" dt="2020-11-09T04:18:54.313" v="628" actId="1076"/>
          <ac:spMkLst>
            <pc:docMk/>
            <pc:sldMk cId="567850058" sldId="266"/>
            <ac:spMk id="61" creationId="{DDA55D13-EF3B-4717-8043-95803A54B818}"/>
          </ac:spMkLst>
        </pc:spChg>
        <pc:spChg chg="mod">
          <ac:chgData name="Minh Châu" userId="c75de3870bf162fd" providerId="LiveId" clId="{091891EE-9751-44E1-AE56-5FFFC9A34A6C}" dt="2020-11-09T04:18:54.313" v="628" actId="1076"/>
          <ac:spMkLst>
            <pc:docMk/>
            <pc:sldMk cId="567850058" sldId="266"/>
            <ac:spMk id="62" creationId="{EFAD2898-3855-41D2-B0C7-4D0A62EC3498}"/>
          </ac:spMkLst>
        </pc:spChg>
        <pc:spChg chg="mod">
          <ac:chgData name="Minh Châu" userId="c75de3870bf162fd" providerId="LiveId" clId="{091891EE-9751-44E1-AE56-5FFFC9A34A6C}" dt="2020-11-09T04:18:54.313" v="628" actId="1076"/>
          <ac:spMkLst>
            <pc:docMk/>
            <pc:sldMk cId="567850058" sldId="266"/>
            <ac:spMk id="63" creationId="{52F4567A-A0AA-4877-918E-EB63F9EE7958}"/>
          </ac:spMkLst>
        </pc:spChg>
        <pc:spChg chg="mod">
          <ac:chgData name="Minh Châu" userId="c75de3870bf162fd" providerId="LiveId" clId="{091891EE-9751-44E1-AE56-5FFFC9A34A6C}" dt="2020-11-09T04:18:54.313" v="628" actId="1076"/>
          <ac:spMkLst>
            <pc:docMk/>
            <pc:sldMk cId="567850058" sldId="266"/>
            <ac:spMk id="64" creationId="{D3817665-4CF7-4EC1-8992-E8BFCB2E6314}"/>
          </ac:spMkLst>
        </pc:spChg>
        <pc:spChg chg="mod">
          <ac:chgData name="Minh Châu" userId="c75de3870bf162fd" providerId="LiveId" clId="{091891EE-9751-44E1-AE56-5FFFC9A34A6C}" dt="2020-11-09T04:18:54.313" v="628" actId="1076"/>
          <ac:spMkLst>
            <pc:docMk/>
            <pc:sldMk cId="567850058" sldId="266"/>
            <ac:spMk id="65" creationId="{678AA7C2-7CAE-46FA-943A-5AC81902E5EB}"/>
          </ac:spMkLst>
        </pc:spChg>
        <pc:spChg chg="add mod">
          <ac:chgData name="Minh Châu" userId="c75de3870bf162fd" providerId="LiveId" clId="{091891EE-9751-44E1-AE56-5FFFC9A34A6C}" dt="2020-11-09T04:20:26.287" v="671"/>
          <ac:spMkLst>
            <pc:docMk/>
            <pc:sldMk cId="567850058" sldId="266"/>
            <ac:spMk id="66" creationId="{21190095-F2CC-4CC2-A6CA-1895174037EC}"/>
          </ac:spMkLst>
        </pc:spChg>
        <pc:spChg chg="mod">
          <ac:chgData name="Minh Châu" userId="c75de3870bf162fd" providerId="LiveId" clId="{091891EE-9751-44E1-AE56-5FFFC9A34A6C}" dt="2020-11-09T04:20:10.970" v="670" actId="571"/>
          <ac:spMkLst>
            <pc:docMk/>
            <pc:sldMk cId="567850058" sldId="266"/>
            <ac:spMk id="68" creationId="{B285EC69-4462-4FCE-8312-DD0AC6632509}"/>
          </ac:spMkLst>
        </pc:spChg>
        <pc:spChg chg="mod">
          <ac:chgData name="Minh Châu" userId="c75de3870bf162fd" providerId="LiveId" clId="{091891EE-9751-44E1-AE56-5FFFC9A34A6C}" dt="2020-11-09T04:20:10.970" v="670" actId="571"/>
          <ac:spMkLst>
            <pc:docMk/>
            <pc:sldMk cId="567850058" sldId="266"/>
            <ac:spMk id="69" creationId="{41F1DC33-DB97-49B1-99D5-8A85B6E996E1}"/>
          </ac:spMkLst>
        </pc:spChg>
        <pc:spChg chg="mod">
          <ac:chgData name="Minh Châu" userId="c75de3870bf162fd" providerId="LiveId" clId="{091891EE-9751-44E1-AE56-5FFFC9A34A6C}" dt="2020-11-09T04:20:10.970" v="670" actId="571"/>
          <ac:spMkLst>
            <pc:docMk/>
            <pc:sldMk cId="567850058" sldId="266"/>
            <ac:spMk id="70" creationId="{B1423B9A-B5B0-4847-AF58-3491DE1D5A71}"/>
          </ac:spMkLst>
        </pc:spChg>
        <pc:spChg chg="mod">
          <ac:chgData name="Minh Châu" userId="c75de3870bf162fd" providerId="LiveId" clId="{091891EE-9751-44E1-AE56-5FFFC9A34A6C}" dt="2020-11-09T04:20:10.970" v="670" actId="571"/>
          <ac:spMkLst>
            <pc:docMk/>
            <pc:sldMk cId="567850058" sldId="266"/>
            <ac:spMk id="71" creationId="{F551E38A-D749-43AF-96E1-3E6710C45919}"/>
          </ac:spMkLst>
        </pc:spChg>
        <pc:spChg chg="mod">
          <ac:chgData name="Minh Châu" userId="c75de3870bf162fd" providerId="LiveId" clId="{091891EE-9751-44E1-AE56-5FFFC9A34A6C}" dt="2020-11-09T04:20:10.970" v="670" actId="571"/>
          <ac:spMkLst>
            <pc:docMk/>
            <pc:sldMk cId="567850058" sldId="266"/>
            <ac:spMk id="72" creationId="{608A80FD-5D43-4102-BB2A-413F34CB80E1}"/>
          </ac:spMkLst>
        </pc:spChg>
        <pc:spChg chg="mod">
          <ac:chgData name="Minh Châu" userId="c75de3870bf162fd" providerId="LiveId" clId="{091891EE-9751-44E1-AE56-5FFFC9A34A6C}" dt="2020-11-09T04:20:10.970" v="670" actId="571"/>
          <ac:spMkLst>
            <pc:docMk/>
            <pc:sldMk cId="567850058" sldId="266"/>
            <ac:spMk id="73" creationId="{E4ECBBE6-15D9-48B1-8C69-A35E268935D7}"/>
          </ac:spMkLst>
        </pc:spChg>
        <pc:spChg chg="add mod">
          <ac:chgData name="Minh Châu" userId="c75de3870bf162fd" providerId="LiveId" clId="{091891EE-9751-44E1-AE56-5FFFC9A34A6C}" dt="2020-11-09T04:22:09.420" v="720" actId="20577"/>
          <ac:spMkLst>
            <pc:docMk/>
            <pc:sldMk cId="567850058" sldId="266"/>
            <ac:spMk id="74" creationId="{D9008195-10CB-478A-BD73-773A7A26FB2A}"/>
          </ac:spMkLst>
        </pc:spChg>
        <pc:spChg chg="mod">
          <ac:chgData name="Minh Châu" userId="c75de3870bf162fd" providerId="LiveId" clId="{091891EE-9751-44E1-AE56-5FFFC9A34A6C}" dt="2020-11-09T04:21:57.247" v="673" actId="571"/>
          <ac:spMkLst>
            <pc:docMk/>
            <pc:sldMk cId="567850058" sldId="266"/>
            <ac:spMk id="76" creationId="{879065FF-FCEF-492F-AFE8-E107A85CAF89}"/>
          </ac:spMkLst>
        </pc:spChg>
        <pc:spChg chg="mod">
          <ac:chgData name="Minh Châu" userId="c75de3870bf162fd" providerId="LiveId" clId="{091891EE-9751-44E1-AE56-5FFFC9A34A6C}" dt="2020-11-09T04:21:57.247" v="673" actId="571"/>
          <ac:spMkLst>
            <pc:docMk/>
            <pc:sldMk cId="567850058" sldId="266"/>
            <ac:spMk id="77" creationId="{1F975721-BD4A-47F6-97A3-AA160DE62D63}"/>
          </ac:spMkLst>
        </pc:spChg>
        <pc:spChg chg="mod">
          <ac:chgData name="Minh Châu" userId="c75de3870bf162fd" providerId="LiveId" clId="{091891EE-9751-44E1-AE56-5FFFC9A34A6C}" dt="2020-11-09T04:21:57.247" v="673" actId="571"/>
          <ac:spMkLst>
            <pc:docMk/>
            <pc:sldMk cId="567850058" sldId="266"/>
            <ac:spMk id="78" creationId="{20B642E7-4893-41D3-B7E2-B8D06E5A119D}"/>
          </ac:spMkLst>
        </pc:spChg>
        <pc:spChg chg="mod">
          <ac:chgData name="Minh Châu" userId="c75de3870bf162fd" providerId="LiveId" clId="{091891EE-9751-44E1-AE56-5FFFC9A34A6C}" dt="2020-11-09T04:21:57.247" v="673" actId="571"/>
          <ac:spMkLst>
            <pc:docMk/>
            <pc:sldMk cId="567850058" sldId="266"/>
            <ac:spMk id="79" creationId="{AF64B7A8-5675-47BC-B0F6-DF6EAF709A2B}"/>
          </ac:spMkLst>
        </pc:spChg>
        <pc:spChg chg="mod">
          <ac:chgData name="Minh Châu" userId="c75de3870bf162fd" providerId="LiveId" clId="{091891EE-9751-44E1-AE56-5FFFC9A34A6C}" dt="2020-11-09T04:21:57.247" v="673" actId="571"/>
          <ac:spMkLst>
            <pc:docMk/>
            <pc:sldMk cId="567850058" sldId="266"/>
            <ac:spMk id="80" creationId="{21D92F3B-4E0A-4D27-B90B-F2C898774506}"/>
          </ac:spMkLst>
        </pc:spChg>
        <pc:spChg chg="mod">
          <ac:chgData name="Minh Châu" userId="c75de3870bf162fd" providerId="LiveId" clId="{091891EE-9751-44E1-AE56-5FFFC9A34A6C}" dt="2020-11-09T04:21:57.247" v="673" actId="571"/>
          <ac:spMkLst>
            <pc:docMk/>
            <pc:sldMk cId="567850058" sldId="266"/>
            <ac:spMk id="81" creationId="{D6AE6658-9973-40AE-94D7-473974FB6B46}"/>
          </ac:spMkLst>
        </pc:spChg>
        <pc:grpChg chg="add mod">
          <ac:chgData name="Minh Châu" userId="c75de3870bf162fd" providerId="LiveId" clId="{091891EE-9751-44E1-AE56-5FFFC9A34A6C}" dt="2020-11-09T03:39:52.863" v="183" actId="1076"/>
          <ac:grpSpMkLst>
            <pc:docMk/>
            <pc:sldMk cId="567850058" sldId="266"/>
            <ac:grpSpMk id="19" creationId="{7F0235DC-4A69-42D7-8663-4D23EFFF1606}"/>
          </ac:grpSpMkLst>
        </pc:grpChg>
        <pc:grpChg chg="add mod">
          <ac:chgData name="Minh Châu" userId="c75de3870bf162fd" providerId="LiveId" clId="{091891EE-9751-44E1-AE56-5FFFC9A34A6C}" dt="2020-11-09T03:37:29.927" v="100"/>
          <ac:grpSpMkLst>
            <pc:docMk/>
            <pc:sldMk cId="567850058" sldId="266"/>
            <ac:grpSpMk id="26" creationId="{F76BF1EB-D18F-4C87-BA33-D4F1588CD64F}"/>
          </ac:grpSpMkLst>
        </pc:grpChg>
        <pc:grpChg chg="add mod">
          <ac:chgData name="Minh Châu" userId="c75de3870bf162fd" providerId="LiveId" clId="{091891EE-9751-44E1-AE56-5FFFC9A34A6C}" dt="2020-11-09T03:40:02.520" v="184" actId="1076"/>
          <ac:grpSpMkLst>
            <pc:docMk/>
            <pc:sldMk cId="567850058" sldId="266"/>
            <ac:grpSpMk id="33" creationId="{988884DB-EB77-4FBC-8981-F2F6F32E0658}"/>
          </ac:grpSpMkLst>
        </pc:grpChg>
        <pc:grpChg chg="add mod">
          <ac:chgData name="Minh Châu" userId="c75de3870bf162fd" providerId="LiveId" clId="{091891EE-9751-44E1-AE56-5FFFC9A34A6C}" dt="2020-11-09T04:20:06.682" v="669" actId="1076"/>
          <ac:grpSpMkLst>
            <pc:docMk/>
            <pc:sldMk cId="567850058" sldId="266"/>
            <ac:grpSpMk id="40" creationId="{0342BFB8-C3AF-4EE7-9EE4-BD8B5DCEB29B}"/>
          </ac:grpSpMkLst>
        </pc:grpChg>
        <pc:grpChg chg="add mod">
          <ac:chgData name="Minh Châu" userId="c75de3870bf162fd" providerId="LiveId" clId="{091891EE-9751-44E1-AE56-5FFFC9A34A6C}" dt="2020-11-09T04:20:50.056" v="672" actId="1076"/>
          <ac:grpSpMkLst>
            <pc:docMk/>
            <pc:sldMk cId="567850058" sldId="266"/>
            <ac:grpSpMk id="47" creationId="{1245CBFF-6A23-4B30-9C9F-D4B46EC66C4E}"/>
          </ac:grpSpMkLst>
        </pc:grpChg>
        <pc:grpChg chg="add mod">
          <ac:chgData name="Minh Châu" userId="c75de3870bf162fd" providerId="LiveId" clId="{091891EE-9751-44E1-AE56-5FFFC9A34A6C}" dt="2020-11-09T04:18:54.313" v="628" actId="1076"/>
          <ac:grpSpMkLst>
            <pc:docMk/>
            <pc:sldMk cId="567850058" sldId="266"/>
            <ac:grpSpMk id="59" creationId="{FABD1170-45F1-4189-A1EF-DC53D9F57FD4}"/>
          </ac:grpSpMkLst>
        </pc:grpChg>
        <pc:grpChg chg="add mod">
          <ac:chgData name="Minh Châu" userId="c75de3870bf162fd" providerId="LiveId" clId="{091891EE-9751-44E1-AE56-5FFFC9A34A6C}" dt="2020-11-09T04:20:10.970" v="670" actId="571"/>
          <ac:grpSpMkLst>
            <pc:docMk/>
            <pc:sldMk cId="567850058" sldId="266"/>
            <ac:grpSpMk id="67" creationId="{4A6696D4-395D-4C24-8115-B6F42C2960A3}"/>
          </ac:grpSpMkLst>
        </pc:grpChg>
        <pc:grpChg chg="add mod">
          <ac:chgData name="Minh Châu" userId="c75de3870bf162fd" providerId="LiveId" clId="{091891EE-9751-44E1-AE56-5FFFC9A34A6C}" dt="2020-11-09T04:21:57.247" v="673" actId="571"/>
          <ac:grpSpMkLst>
            <pc:docMk/>
            <pc:sldMk cId="567850058" sldId="266"/>
            <ac:grpSpMk id="75" creationId="{55B26443-CF05-4310-A271-7FA57BF5C553}"/>
          </ac:grpSpMkLst>
        </pc:grpChg>
        <pc:picChg chg="del">
          <ac:chgData name="Minh Châu" userId="c75de3870bf162fd" providerId="LiveId" clId="{091891EE-9751-44E1-AE56-5FFFC9A34A6C}" dt="2020-11-09T03:31:39.875" v="92" actId="478"/>
          <ac:picMkLst>
            <pc:docMk/>
            <pc:sldMk cId="567850058" sldId="266"/>
            <ac:picMk id="11" creationId="{18CF9DB4-97BC-40DC-9846-23F18039F836}"/>
          </ac:picMkLst>
        </pc:picChg>
        <pc:picChg chg="del">
          <ac:chgData name="Minh Châu" userId="c75de3870bf162fd" providerId="LiveId" clId="{091891EE-9751-44E1-AE56-5FFFC9A34A6C}" dt="2020-11-09T03:31:40.556" v="93" actId="478"/>
          <ac:picMkLst>
            <pc:docMk/>
            <pc:sldMk cId="567850058" sldId="266"/>
            <ac:picMk id="12" creationId="{096F3535-0BC9-47C9-8A6E-9F6E0D42B823}"/>
          </ac:picMkLst>
        </pc:picChg>
      </pc:sldChg>
      <pc:sldChg chg="addSp delSp modSp add mod">
        <pc:chgData name="Minh Châu" userId="c75de3870bf162fd" providerId="LiveId" clId="{091891EE-9751-44E1-AE56-5FFFC9A34A6C}" dt="2020-11-09T04:17:36.005" v="618" actId="2711"/>
        <pc:sldMkLst>
          <pc:docMk/>
          <pc:sldMk cId="2890729782" sldId="267"/>
        </pc:sldMkLst>
        <pc:spChg chg="add del">
          <ac:chgData name="Minh Châu" userId="c75de3870bf162fd" providerId="LiveId" clId="{091891EE-9751-44E1-AE56-5FFFC9A34A6C}" dt="2020-11-09T04:04:38.584" v="551" actId="478"/>
          <ac:spMkLst>
            <pc:docMk/>
            <pc:sldMk cId="2890729782" sldId="267"/>
            <ac:spMk id="2" creationId="{168A9456-AA60-45EF-B09E-6CDCFF4D717E}"/>
          </ac:spMkLst>
        </pc:spChg>
        <pc:spChg chg="del mod">
          <ac:chgData name="Minh Châu" userId="c75de3870bf162fd" providerId="LiveId" clId="{091891EE-9751-44E1-AE56-5FFFC9A34A6C}" dt="2020-11-09T04:04:36.505" v="550" actId="478"/>
          <ac:spMkLst>
            <pc:docMk/>
            <pc:sldMk cId="2890729782" sldId="267"/>
            <ac:spMk id="14" creationId="{21AE60B5-351C-41D6-ABE5-E20463BC0D4E}"/>
          </ac:spMkLst>
        </pc:spChg>
        <pc:spChg chg="del">
          <ac:chgData name="Minh Châu" userId="c75de3870bf162fd" providerId="LiveId" clId="{091891EE-9751-44E1-AE56-5FFFC9A34A6C}" dt="2020-11-09T03:43:51.654" v="290" actId="478"/>
          <ac:spMkLst>
            <pc:docMk/>
            <pc:sldMk cId="2890729782" sldId="267"/>
            <ac:spMk id="15" creationId="{B5301AC0-88AF-44AF-966F-D57FEFDB5D04}"/>
          </ac:spMkLst>
        </pc:spChg>
        <pc:spChg chg="del">
          <ac:chgData name="Minh Châu" userId="c75de3870bf162fd" providerId="LiveId" clId="{091891EE-9751-44E1-AE56-5FFFC9A34A6C}" dt="2020-11-09T03:43:49.717" v="289" actId="478"/>
          <ac:spMkLst>
            <pc:docMk/>
            <pc:sldMk cId="2890729782" sldId="267"/>
            <ac:spMk id="16" creationId="{5E173144-7A92-4BE1-9C92-9A4AA9CAB10D}"/>
          </ac:spMkLst>
        </pc:spChg>
        <pc:spChg chg="del">
          <ac:chgData name="Minh Châu" userId="c75de3870bf162fd" providerId="LiveId" clId="{091891EE-9751-44E1-AE56-5FFFC9A34A6C}" dt="2020-11-09T03:43:44.298" v="286" actId="478"/>
          <ac:spMkLst>
            <pc:docMk/>
            <pc:sldMk cId="2890729782" sldId="267"/>
            <ac:spMk id="17" creationId="{28CE318F-83D5-4FA3-B779-82DEECE40F36}"/>
          </ac:spMkLst>
        </pc:spChg>
        <pc:spChg chg="del mod">
          <ac:chgData name="Minh Châu" userId="c75de3870bf162fd" providerId="LiveId" clId="{091891EE-9751-44E1-AE56-5FFFC9A34A6C}" dt="2020-11-09T03:43:43.189" v="285" actId="478"/>
          <ac:spMkLst>
            <pc:docMk/>
            <pc:sldMk cId="2890729782" sldId="267"/>
            <ac:spMk id="18" creationId="{35574F23-4887-4117-98D7-059042795B79}"/>
          </ac:spMkLst>
        </pc:spChg>
        <pc:spChg chg="mod">
          <ac:chgData name="Minh Châu" userId="c75de3870bf162fd" providerId="LiveId" clId="{091891EE-9751-44E1-AE56-5FFFC9A34A6C}" dt="2020-11-09T03:44:02.590" v="292" actId="1076"/>
          <ac:spMkLst>
            <pc:docMk/>
            <pc:sldMk cId="2890729782" sldId="267"/>
            <ac:spMk id="48" creationId="{F3127E49-B963-4AC6-ADCC-D5161592AABD}"/>
          </ac:spMkLst>
        </pc:spChg>
        <pc:spChg chg="mod">
          <ac:chgData name="Minh Châu" userId="c75de3870bf162fd" providerId="LiveId" clId="{091891EE-9751-44E1-AE56-5FFFC9A34A6C}" dt="2020-11-09T03:44:02.590" v="292" actId="1076"/>
          <ac:spMkLst>
            <pc:docMk/>
            <pc:sldMk cId="2890729782" sldId="267"/>
            <ac:spMk id="49" creationId="{15C2B8EC-6FD4-47BF-B08F-6F3911C5A1B4}"/>
          </ac:spMkLst>
        </pc:spChg>
        <pc:spChg chg="mod">
          <ac:chgData name="Minh Châu" userId="c75de3870bf162fd" providerId="LiveId" clId="{091891EE-9751-44E1-AE56-5FFFC9A34A6C}" dt="2020-11-09T03:44:02.590" v="292" actId="1076"/>
          <ac:spMkLst>
            <pc:docMk/>
            <pc:sldMk cId="2890729782" sldId="267"/>
            <ac:spMk id="50" creationId="{77688FD1-3428-4F2C-9A0A-49A5E3C82F9E}"/>
          </ac:spMkLst>
        </pc:spChg>
        <pc:spChg chg="mod">
          <ac:chgData name="Minh Châu" userId="c75de3870bf162fd" providerId="LiveId" clId="{091891EE-9751-44E1-AE56-5FFFC9A34A6C}" dt="2020-11-09T03:44:02.590" v="292" actId="1076"/>
          <ac:spMkLst>
            <pc:docMk/>
            <pc:sldMk cId="2890729782" sldId="267"/>
            <ac:spMk id="51" creationId="{169B6959-0AD3-4C75-91F0-DA9409BA9227}"/>
          </ac:spMkLst>
        </pc:spChg>
        <pc:spChg chg="mod">
          <ac:chgData name="Minh Châu" userId="c75de3870bf162fd" providerId="LiveId" clId="{091891EE-9751-44E1-AE56-5FFFC9A34A6C}" dt="2020-11-09T03:44:02.590" v="292" actId="1076"/>
          <ac:spMkLst>
            <pc:docMk/>
            <pc:sldMk cId="2890729782" sldId="267"/>
            <ac:spMk id="52" creationId="{F01C4DEB-2CB0-4794-8D14-C25024052325}"/>
          </ac:spMkLst>
        </pc:spChg>
        <pc:spChg chg="mod">
          <ac:chgData name="Minh Châu" userId="c75de3870bf162fd" providerId="LiveId" clId="{091891EE-9751-44E1-AE56-5FFFC9A34A6C}" dt="2020-11-09T03:44:02.590" v="292" actId="1076"/>
          <ac:spMkLst>
            <pc:docMk/>
            <pc:sldMk cId="2890729782" sldId="267"/>
            <ac:spMk id="53" creationId="{1B7BA74E-11C6-4888-B5B6-2A5A9B0163B3}"/>
          </ac:spMkLst>
        </pc:spChg>
        <pc:spChg chg="add mod">
          <ac:chgData name="Minh Châu" userId="c75de3870bf162fd" providerId="LiveId" clId="{091891EE-9751-44E1-AE56-5FFFC9A34A6C}" dt="2020-11-09T04:04:43.841" v="554" actId="1076"/>
          <ac:spMkLst>
            <pc:docMk/>
            <pc:sldMk cId="2890729782" sldId="267"/>
            <ac:spMk id="55" creationId="{2D6D4602-A9A9-408E-9C50-3835553A5679}"/>
          </ac:spMkLst>
        </pc:spChg>
        <pc:spChg chg="del">
          <ac:chgData name="Minh Châu" userId="c75de3870bf162fd" providerId="LiveId" clId="{091891EE-9751-44E1-AE56-5FFFC9A34A6C}" dt="2020-11-09T03:43:40.272" v="282" actId="478"/>
          <ac:spMkLst>
            <pc:docMk/>
            <pc:sldMk cId="2890729782" sldId="267"/>
            <ac:spMk id="56" creationId="{A459258E-8FCE-48A0-A8F0-794BE4C478D6}"/>
          </ac:spMkLst>
        </pc:spChg>
        <pc:spChg chg="mod">
          <ac:chgData name="Minh Châu" userId="c75de3870bf162fd" providerId="LiveId" clId="{091891EE-9751-44E1-AE56-5FFFC9A34A6C}" dt="2020-11-09T04:04:43.841" v="554" actId="1076"/>
          <ac:spMkLst>
            <pc:docMk/>
            <pc:sldMk cId="2890729782" sldId="267"/>
            <ac:spMk id="58" creationId="{A7A2B463-21C7-413B-AA6D-0F9A42FDDDD1}"/>
          </ac:spMkLst>
        </pc:spChg>
        <pc:spChg chg="mod">
          <ac:chgData name="Minh Châu" userId="c75de3870bf162fd" providerId="LiveId" clId="{091891EE-9751-44E1-AE56-5FFFC9A34A6C}" dt="2020-11-09T04:04:43.841" v="554" actId="1076"/>
          <ac:spMkLst>
            <pc:docMk/>
            <pc:sldMk cId="2890729782" sldId="267"/>
            <ac:spMk id="59" creationId="{4628DCB9-E28A-480B-AB67-A46E585D9800}"/>
          </ac:spMkLst>
        </pc:spChg>
        <pc:spChg chg="mod">
          <ac:chgData name="Minh Châu" userId="c75de3870bf162fd" providerId="LiveId" clId="{091891EE-9751-44E1-AE56-5FFFC9A34A6C}" dt="2020-11-09T04:04:43.841" v="554" actId="1076"/>
          <ac:spMkLst>
            <pc:docMk/>
            <pc:sldMk cId="2890729782" sldId="267"/>
            <ac:spMk id="60" creationId="{D4C76A56-9E23-4602-A103-10BDC1C0248C}"/>
          </ac:spMkLst>
        </pc:spChg>
        <pc:spChg chg="mod">
          <ac:chgData name="Minh Châu" userId="c75de3870bf162fd" providerId="LiveId" clId="{091891EE-9751-44E1-AE56-5FFFC9A34A6C}" dt="2020-11-09T04:04:43.841" v="554" actId="1076"/>
          <ac:spMkLst>
            <pc:docMk/>
            <pc:sldMk cId="2890729782" sldId="267"/>
            <ac:spMk id="61" creationId="{A9ADFC65-9551-4EE0-A78D-7B2806AE408F}"/>
          </ac:spMkLst>
        </pc:spChg>
        <pc:spChg chg="mod">
          <ac:chgData name="Minh Châu" userId="c75de3870bf162fd" providerId="LiveId" clId="{091891EE-9751-44E1-AE56-5FFFC9A34A6C}" dt="2020-11-09T04:04:43.841" v="554" actId="1076"/>
          <ac:spMkLst>
            <pc:docMk/>
            <pc:sldMk cId="2890729782" sldId="267"/>
            <ac:spMk id="62" creationId="{BCB25CC1-32BF-41EE-9269-C1A2179D9F3F}"/>
          </ac:spMkLst>
        </pc:spChg>
        <pc:spChg chg="mod">
          <ac:chgData name="Minh Châu" userId="c75de3870bf162fd" providerId="LiveId" clId="{091891EE-9751-44E1-AE56-5FFFC9A34A6C}" dt="2020-11-09T04:04:43.841" v="554" actId="1076"/>
          <ac:spMkLst>
            <pc:docMk/>
            <pc:sldMk cId="2890729782" sldId="267"/>
            <ac:spMk id="63" creationId="{226A352F-B193-455C-A996-2A4424B931B9}"/>
          </ac:spMkLst>
        </pc:spChg>
        <pc:spChg chg="add mod">
          <ac:chgData name="Minh Châu" userId="c75de3870bf162fd" providerId="LiveId" clId="{091891EE-9751-44E1-AE56-5FFFC9A34A6C}" dt="2020-11-09T04:17:36.005" v="618" actId="2711"/>
          <ac:spMkLst>
            <pc:docMk/>
            <pc:sldMk cId="2890729782" sldId="267"/>
            <ac:spMk id="64" creationId="{A05EF47A-6E04-4225-B267-B74558334C17}"/>
          </ac:spMkLst>
        </pc:spChg>
        <pc:grpChg chg="del">
          <ac:chgData name="Minh Châu" userId="c75de3870bf162fd" providerId="LiveId" clId="{091891EE-9751-44E1-AE56-5FFFC9A34A6C}" dt="2020-11-09T03:43:41.508" v="283" actId="478"/>
          <ac:grpSpMkLst>
            <pc:docMk/>
            <pc:sldMk cId="2890729782" sldId="267"/>
            <ac:grpSpMk id="19" creationId="{7F0235DC-4A69-42D7-8663-4D23EFFF1606}"/>
          </ac:grpSpMkLst>
        </pc:grpChg>
        <pc:grpChg chg="del">
          <ac:chgData name="Minh Châu" userId="c75de3870bf162fd" providerId="LiveId" clId="{091891EE-9751-44E1-AE56-5FFFC9A34A6C}" dt="2020-11-09T03:43:46.301" v="287" actId="478"/>
          <ac:grpSpMkLst>
            <pc:docMk/>
            <pc:sldMk cId="2890729782" sldId="267"/>
            <ac:grpSpMk id="26" creationId="{F76BF1EB-D18F-4C87-BA33-D4F1588CD64F}"/>
          </ac:grpSpMkLst>
        </pc:grpChg>
        <pc:grpChg chg="del">
          <ac:chgData name="Minh Châu" userId="c75de3870bf162fd" providerId="LiveId" clId="{091891EE-9751-44E1-AE56-5FFFC9A34A6C}" dt="2020-11-09T03:43:48.255" v="288" actId="478"/>
          <ac:grpSpMkLst>
            <pc:docMk/>
            <pc:sldMk cId="2890729782" sldId="267"/>
            <ac:grpSpMk id="33" creationId="{988884DB-EB77-4FBC-8981-F2F6F32E0658}"/>
          </ac:grpSpMkLst>
        </pc:grpChg>
        <pc:grpChg chg="del">
          <ac:chgData name="Minh Châu" userId="c75de3870bf162fd" providerId="LiveId" clId="{091891EE-9751-44E1-AE56-5FFFC9A34A6C}" dt="2020-11-09T03:43:55.172" v="291" actId="478"/>
          <ac:grpSpMkLst>
            <pc:docMk/>
            <pc:sldMk cId="2890729782" sldId="267"/>
            <ac:grpSpMk id="40" creationId="{0342BFB8-C3AF-4EE7-9EE4-BD8B5DCEB29B}"/>
          </ac:grpSpMkLst>
        </pc:grpChg>
        <pc:grpChg chg="del mod">
          <ac:chgData name="Minh Châu" userId="c75de3870bf162fd" providerId="LiveId" clId="{091891EE-9751-44E1-AE56-5FFFC9A34A6C}" dt="2020-11-09T04:04:39.715" v="552" actId="478"/>
          <ac:grpSpMkLst>
            <pc:docMk/>
            <pc:sldMk cId="2890729782" sldId="267"/>
            <ac:grpSpMk id="47" creationId="{1245CBFF-6A23-4B30-9C9F-D4B46EC66C4E}"/>
          </ac:grpSpMkLst>
        </pc:grpChg>
        <pc:grpChg chg="add mod">
          <ac:chgData name="Minh Châu" userId="c75de3870bf162fd" providerId="LiveId" clId="{091891EE-9751-44E1-AE56-5FFFC9A34A6C}" dt="2020-11-09T04:04:43.841" v="554" actId="1076"/>
          <ac:grpSpMkLst>
            <pc:docMk/>
            <pc:sldMk cId="2890729782" sldId="267"/>
            <ac:grpSpMk id="57" creationId="{AF86077B-E771-463F-8EFF-5DB6E92D3BA3}"/>
          </ac:grpSpMkLst>
        </pc:grpChg>
        <pc:picChg chg="add mod">
          <ac:chgData name="Minh Châu" userId="c75de3870bf162fd" providerId="LiveId" clId="{091891EE-9751-44E1-AE56-5FFFC9A34A6C}" dt="2020-11-09T04:06:14.599" v="597" actId="1076"/>
          <ac:picMkLst>
            <pc:docMk/>
            <pc:sldMk cId="2890729782" sldId="267"/>
            <ac:picMk id="65" creationId="{9724184B-7AC7-4ED2-9421-5521A99FA7F8}"/>
          </ac:picMkLst>
        </pc:picChg>
      </pc:sldChg>
      <pc:sldChg chg="delSp modSp add mod">
        <pc:chgData name="Minh Châu" userId="c75de3870bf162fd" providerId="LiveId" clId="{091891EE-9751-44E1-AE56-5FFFC9A34A6C}" dt="2020-11-09T03:51:51.399" v="343" actId="1076"/>
        <pc:sldMkLst>
          <pc:docMk/>
          <pc:sldMk cId="3076801985" sldId="268"/>
        </pc:sldMkLst>
        <pc:spChg chg="mod">
          <ac:chgData name="Minh Châu" userId="c75de3870bf162fd" providerId="LiveId" clId="{091891EE-9751-44E1-AE56-5FFFC9A34A6C}" dt="2020-11-09T03:51:51.399" v="343" actId="1076"/>
          <ac:spMkLst>
            <pc:docMk/>
            <pc:sldMk cId="3076801985" sldId="268"/>
            <ac:spMk id="3" creationId="{46660D77-78D6-4782-9FFF-14A5F1AA5F28}"/>
          </ac:spMkLst>
        </pc:spChg>
        <pc:spChg chg="del">
          <ac:chgData name="Minh Châu" userId="c75de3870bf162fd" providerId="LiveId" clId="{091891EE-9751-44E1-AE56-5FFFC9A34A6C}" dt="2020-11-09T03:45:29.233" v="298" actId="478"/>
          <ac:spMkLst>
            <pc:docMk/>
            <pc:sldMk cId="3076801985" sldId="268"/>
            <ac:spMk id="13" creationId="{8103F368-00C9-4F5C-8EDF-0C4CF99219AF}"/>
          </ac:spMkLst>
        </pc:spChg>
        <pc:picChg chg="del">
          <ac:chgData name="Minh Châu" userId="c75de3870bf162fd" providerId="LiveId" clId="{091891EE-9751-44E1-AE56-5FFFC9A34A6C}" dt="2020-11-09T03:45:23.032" v="295" actId="478"/>
          <ac:picMkLst>
            <pc:docMk/>
            <pc:sldMk cId="3076801985" sldId="268"/>
            <ac:picMk id="11" creationId="{18CF9DB4-97BC-40DC-9846-23F18039F836}"/>
          </ac:picMkLst>
        </pc:picChg>
        <pc:picChg chg="del">
          <ac:chgData name="Minh Châu" userId="c75de3870bf162fd" providerId="LiveId" clId="{091891EE-9751-44E1-AE56-5FFFC9A34A6C}" dt="2020-11-09T03:45:23.937" v="296" actId="478"/>
          <ac:picMkLst>
            <pc:docMk/>
            <pc:sldMk cId="3076801985" sldId="268"/>
            <ac:picMk id="12" creationId="{096F3535-0BC9-47C9-8A6E-9F6E0D42B823}"/>
          </ac:picMkLst>
        </pc:picChg>
      </pc:sldChg>
      <pc:sldChg chg="addSp modSp add mod">
        <pc:chgData name="Minh Châu" userId="c75de3870bf162fd" providerId="LiveId" clId="{091891EE-9751-44E1-AE56-5FFFC9A34A6C}" dt="2020-11-09T03:59:01.351" v="541" actId="1076"/>
        <pc:sldMkLst>
          <pc:docMk/>
          <pc:sldMk cId="863424592" sldId="269"/>
        </pc:sldMkLst>
        <pc:spChg chg="mod">
          <ac:chgData name="Minh Châu" userId="c75de3870bf162fd" providerId="LiveId" clId="{091891EE-9751-44E1-AE56-5FFFC9A34A6C}" dt="2020-11-09T03:58:47.464" v="539" actId="14100"/>
          <ac:spMkLst>
            <pc:docMk/>
            <pc:sldMk cId="863424592" sldId="269"/>
            <ac:spMk id="3" creationId="{46660D77-78D6-4782-9FFF-14A5F1AA5F28}"/>
          </ac:spMkLst>
        </pc:spChg>
        <pc:picChg chg="add mod">
          <ac:chgData name="Minh Châu" userId="c75de3870bf162fd" providerId="LiveId" clId="{091891EE-9751-44E1-AE56-5FFFC9A34A6C}" dt="2020-11-09T03:59:01.351" v="541" actId="1076"/>
          <ac:picMkLst>
            <pc:docMk/>
            <pc:sldMk cId="863424592" sldId="269"/>
            <ac:picMk id="4" creationId="{30FE8A9D-AAE1-4391-9F68-DA4B9D45ECFF}"/>
          </ac:picMkLst>
        </pc:picChg>
      </pc:sldChg>
      <pc:sldChg chg="addSp delSp modSp add mod">
        <pc:chgData name="Minh Châu" userId="c75de3870bf162fd" providerId="LiveId" clId="{091891EE-9751-44E1-AE56-5FFFC9A34A6C}" dt="2020-11-09T04:18:01.952" v="625" actId="1076"/>
        <pc:sldMkLst>
          <pc:docMk/>
          <pc:sldMk cId="3928621805" sldId="270"/>
        </pc:sldMkLst>
        <pc:spChg chg="add mod">
          <ac:chgData name="Minh Châu" userId="c75de3870bf162fd" providerId="LiveId" clId="{091891EE-9751-44E1-AE56-5FFFC9A34A6C}" dt="2020-11-09T04:17:57.488" v="624" actId="14100"/>
          <ac:spMkLst>
            <pc:docMk/>
            <pc:sldMk cId="3928621805" sldId="270"/>
            <ac:spMk id="4" creationId="{9E78C69F-3EEF-447D-8421-E3F3BFDBD83F}"/>
          </ac:spMkLst>
        </pc:spChg>
        <pc:spChg chg="add mod">
          <ac:chgData name="Minh Châu" userId="c75de3870bf162fd" providerId="LiveId" clId="{091891EE-9751-44E1-AE56-5FFFC9A34A6C}" dt="2020-11-09T04:18:01.952" v="625" actId="1076"/>
          <ac:spMkLst>
            <pc:docMk/>
            <pc:sldMk cId="3928621805" sldId="270"/>
            <ac:spMk id="15" creationId="{FB7C6492-F8F5-44D0-BB91-C426BBC9BB7D}"/>
          </ac:spMkLst>
        </pc:spChg>
        <pc:spChg chg="mod">
          <ac:chgData name="Minh Châu" userId="c75de3870bf162fd" providerId="LiveId" clId="{091891EE-9751-44E1-AE56-5FFFC9A34A6C}" dt="2020-11-09T04:15:21.619" v="606" actId="1076"/>
          <ac:spMkLst>
            <pc:docMk/>
            <pc:sldMk cId="3928621805" sldId="270"/>
            <ac:spMk id="64" creationId="{A05EF47A-6E04-4225-B267-B74558334C17}"/>
          </ac:spMkLst>
        </pc:spChg>
        <pc:picChg chg="add mod">
          <ac:chgData name="Minh Châu" userId="c75de3870bf162fd" providerId="LiveId" clId="{091891EE-9751-44E1-AE56-5FFFC9A34A6C}" dt="2020-11-09T04:16:07.612" v="610" actId="1076"/>
          <ac:picMkLst>
            <pc:docMk/>
            <pc:sldMk cId="3928621805" sldId="270"/>
            <ac:picMk id="2" creationId="{5AF8A609-C2EE-41CD-B2DC-AA4C8FAEC2A3}"/>
          </ac:picMkLst>
        </pc:picChg>
        <pc:picChg chg="add mod">
          <ac:chgData name="Minh Châu" userId="c75de3870bf162fd" providerId="LiveId" clId="{091891EE-9751-44E1-AE56-5FFFC9A34A6C}" dt="2020-11-09T04:16:41.085" v="613" actId="1076"/>
          <ac:picMkLst>
            <pc:docMk/>
            <pc:sldMk cId="3928621805" sldId="270"/>
            <ac:picMk id="3" creationId="{9935FF05-78A6-4859-A1A7-CCE90AD58AC5}"/>
          </ac:picMkLst>
        </pc:picChg>
        <pc:picChg chg="add del">
          <ac:chgData name="Minh Châu" userId="c75de3870bf162fd" providerId="LiveId" clId="{091891EE-9751-44E1-AE56-5FFFC9A34A6C}" dt="2020-11-09T04:15:02.951" v="603" actId="478"/>
          <ac:picMkLst>
            <pc:docMk/>
            <pc:sldMk cId="3928621805" sldId="270"/>
            <ac:picMk id="65" creationId="{9724184B-7AC7-4ED2-9421-5521A99FA7F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85D2EC-B551-4C96-A7CB-CCF9DABE9291}" type="datetimeFigureOut">
              <a:rPr lang="en-US" smtClean="0"/>
              <a:t>11/11/2020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408125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85D2EC-B551-4C96-A7CB-CCF9DABE9291}"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133766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85D2EC-B551-4C96-A7CB-CCF9DABE9291}"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1666301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85D2EC-B551-4C96-A7CB-CCF9DABE9291}"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762997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85D2EC-B551-4C96-A7CB-CCF9DABE9291}"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536116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85D2EC-B551-4C96-A7CB-CCF9DABE9291}"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299853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85D2EC-B551-4C96-A7CB-CCF9DABE9291}"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3097196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5D2EC-B551-4C96-A7CB-CCF9DABE9291}"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1917646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5D2EC-B551-4C96-A7CB-CCF9DABE9291}"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45508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5D2EC-B551-4C96-A7CB-CCF9DABE9291}"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3524275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85D2EC-B551-4C96-A7CB-CCF9DABE9291}"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424023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85D2EC-B551-4C96-A7CB-CCF9DABE9291}"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123261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85D2EC-B551-4C96-A7CB-CCF9DABE9291}" type="datetimeFigureOut">
              <a:rPr lang="en-US" smtClean="0"/>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411799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85D2EC-B551-4C96-A7CB-CCF9DABE9291}" type="datetimeFigureOut">
              <a:rPr lang="en-US" smtClean="0"/>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196004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5D2EC-B551-4C96-A7CB-CCF9DABE9291}" type="datetimeFigureOut">
              <a:rPr lang="en-US" smtClean="0"/>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239283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85D2EC-B551-4C96-A7CB-CCF9DABE9291}"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280994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85D2EC-B551-4C96-A7CB-CCF9DABE9291}"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2D492-683C-4D54-A108-988AD08D0E5F}" type="slidenum">
              <a:rPr lang="en-US" smtClean="0"/>
              <a:t>‹#›</a:t>
            </a:fld>
            <a:endParaRPr lang="en-US"/>
          </a:p>
        </p:txBody>
      </p:sp>
    </p:spTree>
    <p:extLst>
      <p:ext uri="{BB962C8B-B14F-4D97-AF65-F5344CB8AC3E}">
        <p14:creationId xmlns:p14="http://schemas.microsoft.com/office/powerpoint/2010/main" val="265913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85D2EC-B551-4C96-A7CB-CCF9DABE9291}" type="datetimeFigureOut">
              <a:rPr lang="en-US" smtClean="0"/>
              <a:t>11/11/2020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B2D492-683C-4D54-A108-988AD08D0E5F}" type="slidenum">
              <a:rPr lang="en-US" smtClean="0"/>
              <a:t>‹#›</a:t>
            </a:fld>
            <a:endParaRPr lang="en-US"/>
          </a:p>
        </p:txBody>
      </p:sp>
    </p:spTree>
    <p:extLst>
      <p:ext uri="{BB962C8B-B14F-4D97-AF65-F5344CB8AC3E}">
        <p14:creationId xmlns:p14="http://schemas.microsoft.com/office/powerpoint/2010/main" val="291587717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mathworks.com/help/images/ref/strel.html#d122e23290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0041" y="688160"/>
            <a:ext cx="8107224" cy="1754326"/>
          </a:xfrm>
          <a:prstGeom prst="rect">
            <a:avLst/>
          </a:prstGeom>
          <a:noFill/>
        </p:spPr>
        <p:txBody>
          <a:bodyPr wrap="squar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a:t>
            </a:r>
            <a:r>
              <a:rPr lang="vi-VN" sz="54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ƯƠ</a:t>
            </a:r>
            <a:r>
              <a:rPr lang="en-US" sz="54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NG 8</a:t>
            </a:r>
          </a:p>
          <a:p>
            <a:pPr algn="ctr"/>
            <a:r>
              <a:rPr lang="en-US" sz="54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XỬ LÝ HÌNH THÁI HỌC</a:t>
            </a:r>
          </a:p>
        </p:txBody>
      </p:sp>
      <p:sp>
        <p:nvSpPr>
          <p:cNvPr id="5" name="Rectangle 4"/>
          <p:cNvSpPr/>
          <p:nvPr/>
        </p:nvSpPr>
        <p:spPr>
          <a:xfrm>
            <a:off x="4385480" y="3949973"/>
            <a:ext cx="7806520" cy="1754326"/>
          </a:xfrm>
          <a:prstGeom prst="rect">
            <a:avLst/>
          </a:prstGeom>
          <a:noFill/>
        </p:spPr>
        <p:txBody>
          <a:bodyPr wrap="square" lIns="91440" tIns="45720" rIns="91440" bIns="45720">
            <a:spAutoFit/>
          </a:bodyPr>
          <a:lstStyle/>
          <a:p>
            <a:pPr algn="ctr"/>
            <a:r>
              <a:rPr lang="en-US" sz="5400"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MỘT SỐ THUẬT TOÁN HÌNH THÁI HỌC</a:t>
            </a:r>
            <a:endParaRPr lang="en-US" sz="5400" b="1"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48456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60D77-78D6-4782-9FFF-14A5F1AA5F28}"/>
              </a:ext>
            </a:extLst>
          </p:cNvPr>
          <p:cNvSpPr>
            <a:spLocks noGrp="1"/>
          </p:cNvSpPr>
          <p:nvPr>
            <p:ph idx="1"/>
          </p:nvPr>
        </p:nvSpPr>
        <p:spPr>
          <a:xfrm>
            <a:off x="1707925" y="1189413"/>
            <a:ext cx="8626699" cy="3221111"/>
          </a:xfrm>
        </p:spPr>
        <p:txBody>
          <a:bodyPr/>
          <a:lstStyle/>
          <a:p>
            <a:r>
              <a:rPr lang="vi-VN" b="1"/>
              <a:t>Điểm biên: </a:t>
            </a:r>
            <a:r>
              <a:rPr lang="vi-VN"/>
              <a:t>một điểm ảnh được coi là điểm biên nếu có sự thay đổi đột</a:t>
            </a:r>
            <a:r>
              <a:rPr lang="en-US"/>
              <a:t> </a:t>
            </a:r>
            <a:r>
              <a:rPr lang="vi-VN"/>
              <a:t>ngột về mức xám. Ví dụ: đối với ảnh đen trắng, một điểm được gọi là điểm biênnếu nó là điểm đen có ít nhất một điểm trắng bên cạnh.</a:t>
            </a:r>
          </a:p>
          <a:p>
            <a:r>
              <a:rPr lang="vi-VN" b="1"/>
              <a:t>Đường biên (đường bao của ảnh - boundary) của đối tượng:</a:t>
            </a:r>
            <a:r>
              <a:rPr lang="vi-VN"/>
              <a:t> được tạo</a:t>
            </a:r>
            <a:r>
              <a:rPr lang="en-US"/>
              <a:t> </a:t>
            </a:r>
            <a:r>
              <a:rPr lang="vi-VN"/>
              <a:t>thành bởi một tập các điểm biên liên tiếp. </a:t>
            </a:r>
            <a:endParaRPr lang="en-US"/>
          </a:p>
        </p:txBody>
      </p:sp>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II. TÁCH BIÊN ẢNH</a:t>
            </a:r>
          </a:p>
        </p:txBody>
      </p:sp>
    </p:spTree>
    <p:extLst>
      <p:ext uri="{BB962C8B-B14F-4D97-AF65-F5344CB8AC3E}">
        <p14:creationId xmlns:p14="http://schemas.microsoft.com/office/powerpoint/2010/main" val="307680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60D77-78D6-4782-9FFF-14A5F1AA5F28}"/>
              </a:ext>
            </a:extLst>
          </p:cNvPr>
          <p:cNvSpPr>
            <a:spLocks noGrp="1"/>
          </p:cNvSpPr>
          <p:nvPr>
            <p:ph idx="1"/>
          </p:nvPr>
        </p:nvSpPr>
        <p:spPr>
          <a:xfrm>
            <a:off x="1707925" y="1189413"/>
            <a:ext cx="8626699" cy="3221111"/>
          </a:xfrm>
        </p:spPr>
        <p:txBody>
          <a:bodyPr/>
          <a:lstStyle/>
          <a:p>
            <a:pPr marL="0" indent="0">
              <a:buNone/>
            </a:pPr>
            <a:r>
              <a:rPr lang="vi-VN" b="1"/>
              <a:t>Ý nghĩa của đường biên</a:t>
            </a:r>
            <a:r>
              <a:rPr lang="en-US" b="1"/>
              <a:t>:</a:t>
            </a:r>
            <a:endParaRPr lang="vi-VN" b="1"/>
          </a:p>
          <a:p>
            <a:r>
              <a:rPr lang="vi-VN"/>
              <a:t>Đường biên là một loại đặc trưng cục bộ tiêu biểu trong phân tích, nhận dạng ảnh. </a:t>
            </a:r>
          </a:p>
          <a:p>
            <a:r>
              <a:rPr lang="vi-VN"/>
              <a:t>Người ta sử dụng biên làm phân cách các vùng xám (hoặc màu) cách biệt. </a:t>
            </a:r>
            <a:endParaRPr lang="en-US"/>
          </a:p>
        </p:txBody>
      </p:sp>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II. TÁCH BIÊN ẢNH</a:t>
            </a:r>
          </a:p>
        </p:txBody>
      </p:sp>
    </p:spTree>
    <p:extLst>
      <p:ext uri="{BB962C8B-B14F-4D97-AF65-F5344CB8AC3E}">
        <p14:creationId xmlns:p14="http://schemas.microsoft.com/office/powerpoint/2010/main" val="61541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60D77-78D6-4782-9FFF-14A5F1AA5F28}"/>
              </a:ext>
            </a:extLst>
          </p:cNvPr>
          <p:cNvSpPr>
            <a:spLocks noGrp="1"/>
          </p:cNvSpPr>
          <p:nvPr>
            <p:ph idx="1"/>
          </p:nvPr>
        </p:nvSpPr>
        <p:spPr>
          <a:xfrm>
            <a:off x="1707925" y="1189413"/>
            <a:ext cx="8626699" cy="2906337"/>
          </a:xfrm>
        </p:spPr>
        <p:txBody>
          <a:bodyPr/>
          <a:lstStyle/>
          <a:p>
            <a:pPr marL="0" indent="0">
              <a:buNone/>
            </a:pPr>
            <a:r>
              <a:rPr lang="vi-VN" sz="2400" b="1"/>
              <a:t>Để trích lọc biên ảnh nhị phân A, ta thực hiện các bước sau:</a:t>
            </a:r>
          </a:p>
          <a:p>
            <a:r>
              <a:rPr lang="vi-VN" sz="2400"/>
              <a:t>Đầu tiên, thực hiện phép co ảnh với phần tử cấu trúc B</a:t>
            </a:r>
          </a:p>
          <a:p>
            <a:r>
              <a:rPr lang="vi-VN" sz="2400"/>
              <a:t>Sau đó, thực hiện khử nền của ảnh A bằng cách lấy ảnh gốc A trừ cho ảnh đã thực hiện ở bước </a:t>
            </a:r>
            <a:r>
              <a:rPr lang="en-US" sz="2400"/>
              <a:t>trên</a:t>
            </a:r>
            <a:r>
              <a:rPr lang="vi-VN" sz="2400"/>
              <a:t>.</a:t>
            </a:r>
          </a:p>
          <a:p>
            <a:pPr marL="0" indent="0">
              <a:buNone/>
            </a:pPr>
            <a:r>
              <a:rPr lang="vi-VN" sz="2400" b="1"/>
              <a:t>Ta có công thức:</a:t>
            </a:r>
            <a:endParaRPr lang="vi-VN" sz="2400" b="1" dirty="0"/>
          </a:p>
        </p:txBody>
      </p:sp>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II. TÁCH BIÊN ẢNH</a:t>
            </a:r>
          </a:p>
        </p:txBody>
      </p:sp>
      <p:pic>
        <p:nvPicPr>
          <p:cNvPr id="2" name="Hình ảnh 4">
            <a:extLst>
              <a:ext uri="{FF2B5EF4-FFF2-40B4-BE49-F238E27FC236}">
                <a16:creationId xmlns:a16="http://schemas.microsoft.com/office/drawing/2014/main" id="{D5C65C94-D435-4AE4-A066-757B62148555}"/>
              </a:ext>
            </a:extLst>
          </p:cNvPr>
          <p:cNvPicPr>
            <a:picLocks noChangeAspect="1"/>
          </p:cNvPicPr>
          <p:nvPr/>
        </p:nvPicPr>
        <p:blipFill>
          <a:blip r:embed="rId2"/>
          <a:stretch>
            <a:fillRect/>
          </a:stretch>
        </p:blipFill>
        <p:spPr>
          <a:xfrm>
            <a:off x="3657389" y="4086225"/>
            <a:ext cx="2438611" cy="538728"/>
          </a:xfrm>
          <a:prstGeom prst="rect">
            <a:avLst/>
          </a:prstGeom>
        </p:spPr>
      </p:pic>
    </p:spTree>
    <p:extLst>
      <p:ext uri="{BB962C8B-B14F-4D97-AF65-F5344CB8AC3E}">
        <p14:creationId xmlns:p14="http://schemas.microsoft.com/office/powerpoint/2010/main" val="208217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60D77-78D6-4782-9FFF-14A5F1AA5F28}"/>
              </a:ext>
            </a:extLst>
          </p:cNvPr>
          <p:cNvSpPr>
            <a:spLocks noGrp="1"/>
          </p:cNvSpPr>
          <p:nvPr>
            <p:ph idx="1"/>
          </p:nvPr>
        </p:nvSpPr>
        <p:spPr>
          <a:xfrm>
            <a:off x="1641250" y="1360864"/>
            <a:ext cx="8626699" cy="2211012"/>
          </a:xfrm>
        </p:spPr>
        <p:txBody>
          <a:bodyPr/>
          <a:lstStyle/>
          <a:p>
            <a:pPr marL="0" indent="0">
              <a:buNone/>
            </a:pPr>
            <a:r>
              <a:rPr lang="en-US" sz="1800" b="1" i="0" u="none" strike="noStrike" baseline="0">
                <a:solidFill>
                  <a:srgbClr val="000000"/>
                </a:solidFill>
                <a:latin typeface="Courier New" panose="02070309020205020404" pitchFamily="49" charset="0"/>
              </a:rPr>
              <a:t>A = imread(</a:t>
            </a:r>
            <a:r>
              <a:rPr lang="en-US" sz="1800" b="1" i="0" u="none" strike="noStrike" baseline="0">
                <a:solidFill>
                  <a:srgbClr val="A020F0"/>
                </a:solidFill>
                <a:latin typeface="Courier New" panose="02070309020205020404" pitchFamily="49" charset="0"/>
              </a:rPr>
              <a:t>'.\Anh_Du_Lieu\ishar.jpg'</a:t>
            </a:r>
            <a:r>
              <a:rPr lang="en-US" sz="1800" b="1" i="0" u="none" strike="noStrike" baseline="0">
                <a:solidFill>
                  <a:srgbClr val="000000"/>
                </a:solidFill>
                <a:latin typeface="Courier New" panose="02070309020205020404" pitchFamily="49" charset="0"/>
              </a:rPr>
              <a:t>);</a:t>
            </a:r>
          </a:p>
          <a:p>
            <a:pPr marL="0" indent="0">
              <a:buNone/>
            </a:pPr>
            <a:r>
              <a:rPr lang="en-US" sz="1800" b="1" i="0" u="none" strike="noStrike" baseline="0">
                <a:solidFill>
                  <a:srgbClr val="000000"/>
                </a:solidFill>
                <a:latin typeface="Courier New" panose="02070309020205020404" pitchFamily="49" charset="0"/>
              </a:rPr>
              <a:t>B = strel(</a:t>
            </a:r>
            <a:r>
              <a:rPr lang="en-US" sz="1800" b="1" i="0" u="none" strike="noStrike" baseline="0">
                <a:solidFill>
                  <a:srgbClr val="A020F0"/>
                </a:solidFill>
                <a:latin typeface="Courier New" panose="02070309020205020404" pitchFamily="49" charset="0"/>
              </a:rPr>
              <a:t>'rectangle'</a:t>
            </a:r>
            <a:r>
              <a:rPr lang="en-US" sz="1800" b="1" i="0" u="none" strike="noStrike" baseline="0">
                <a:solidFill>
                  <a:srgbClr val="000000"/>
                </a:solidFill>
                <a:latin typeface="Courier New" panose="02070309020205020404" pitchFamily="49" charset="0"/>
              </a:rPr>
              <a:t>,[5 5]);</a:t>
            </a:r>
          </a:p>
          <a:p>
            <a:pPr marL="0" indent="0">
              <a:buNone/>
            </a:pPr>
            <a:r>
              <a:rPr lang="en-US" sz="1800" b="1" i="0" u="none" strike="noStrike" baseline="0">
                <a:solidFill>
                  <a:srgbClr val="000000"/>
                </a:solidFill>
                <a:latin typeface="Courier New" panose="02070309020205020404" pitchFamily="49" charset="0"/>
              </a:rPr>
              <a:t>B = imerode(A,B);</a:t>
            </a:r>
          </a:p>
          <a:p>
            <a:pPr marL="0" indent="0">
              <a:buNone/>
            </a:pPr>
            <a:r>
              <a:rPr lang="en-US" sz="1800" b="1" i="0" u="none" strike="noStrike" baseline="0">
                <a:solidFill>
                  <a:srgbClr val="000000"/>
                </a:solidFill>
                <a:latin typeface="Courier New" panose="02070309020205020404" pitchFamily="49" charset="0"/>
              </a:rPr>
              <a:t>imshow(A-B);</a:t>
            </a:r>
          </a:p>
          <a:p>
            <a:pPr marL="0" indent="0">
              <a:buNone/>
            </a:pPr>
            <a:endParaRPr lang="en-US" sz="2400" b="1"/>
          </a:p>
        </p:txBody>
      </p:sp>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II. TÁCH BIÊN ẢNH</a:t>
            </a:r>
          </a:p>
        </p:txBody>
      </p:sp>
      <p:pic>
        <p:nvPicPr>
          <p:cNvPr id="4" name="Picture 3">
            <a:extLst>
              <a:ext uri="{FF2B5EF4-FFF2-40B4-BE49-F238E27FC236}">
                <a16:creationId xmlns:a16="http://schemas.microsoft.com/office/drawing/2014/main" id="{E2AECBCF-3242-4CD4-9A58-A2B384DC37A3}"/>
              </a:ext>
            </a:extLst>
          </p:cNvPr>
          <p:cNvPicPr>
            <a:picLocks noChangeAspect="1"/>
          </p:cNvPicPr>
          <p:nvPr/>
        </p:nvPicPr>
        <p:blipFill>
          <a:blip r:embed="rId2"/>
          <a:stretch>
            <a:fillRect/>
          </a:stretch>
        </p:blipFill>
        <p:spPr>
          <a:xfrm>
            <a:off x="1810165" y="3190875"/>
            <a:ext cx="3589573" cy="2211012"/>
          </a:xfrm>
          <a:prstGeom prst="rect">
            <a:avLst/>
          </a:prstGeom>
        </p:spPr>
      </p:pic>
      <p:pic>
        <p:nvPicPr>
          <p:cNvPr id="5" name="Picture 4">
            <a:extLst>
              <a:ext uri="{FF2B5EF4-FFF2-40B4-BE49-F238E27FC236}">
                <a16:creationId xmlns:a16="http://schemas.microsoft.com/office/drawing/2014/main" id="{C831B1FF-F7A8-4EC5-90EE-1FAF22846A1F}"/>
              </a:ext>
            </a:extLst>
          </p:cNvPr>
          <p:cNvPicPr>
            <a:picLocks noChangeAspect="1"/>
          </p:cNvPicPr>
          <p:nvPr/>
        </p:nvPicPr>
        <p:blipFill>
          <a:blip r:embed="rId3"/>
          <a:stretch>
            <a:fillRect/>
          </a:stretch>
        </p:blipFill>
        <p:spPr>
          <a:xfrm>
            <a:off x="6792264" y="3190875"/>
            <a:ext cx="3684799" cy="2211012"/>
          </a:xfrm>
          <a:prstGeom prst="rect">
            <a:avLst/>
          </a:prstGeom>
        </p:spPr>
      </p:pic>
      <p:sp>
        <p:nvSpPr>
          <p:cNvPr id="6" name="TextBox 5">
            <a:extLst>
              <a:ext uri="{FF2B5EF4-FFF2-40B4-BE49-F238E27FC236}">
                <a16:creationId xmlns:a16="http://schemas.microsoft.com/office/drawing/2014/main" id="{AD56E0BF-7097-4C00-92FC-927F13BF0E85}"/>
              </a:ext>
            </a:extLst>
          </p:cNvPr>
          <p:cNvSpPr txBox="1"/>
          <p:nvPr/>
        </p:nvSpPr>
        <p:spPr>
          <a:xfrm>
            <a:off x="3120576" y="5660371"/>
            <a:ext cx="1129127" cy="369332"/>
          </a:xfrm>
          <a:prstGeom prst="rect">
            <a:avLst/>
          </a:prstGeom>
          <a:noFill/>
        </p:spPr>
        <p:txBody>
          <a:bodyPr wrap="square" rtlCol="0">
            <a:spAutoFit/>
          </a:bodyPr>
          <a:lstStyle/>
          <a:p>
            <a:r>
              <a:rPr lang="en-US"/>
              <a:t>Ảnh gốc</a:t>
            </a:r>
          </a:p>
        </p:txBody>
      </p:sp>
      <p:sp>
        <p:nvSpPr>
          <p:cNvPr id="8" name="TextBox 7">
            <a:extLst>
              <a:ext uri="{FF2B5EF4-FFF2-40B4-BE49-F238E27FC236}">
                <a16:creationId xmlns:a16="http://schemas.microsoft.com/office/drawing/2014/main" id="{E62D3AF1-C826-4008-908B-99191F349A6D}"/>
              </a:ext>
            </a:extLst>
          </p:cNvPr>
          <p:cNvSpPr txBox="1"/>
          <p:nvPr/>
        </p:nvSpPr>
        <p:spPr>
          <a:xfrm>
            <a:off x="8061747" y="5660371"/>
            <a:ext cx="1559461" cy="369332"/>
          </a:xfrm>
          <a:prstGeom prst="rect">
            <a:avLst/>
          </a:prstGeom>
          <a:noFill/>
        </p:spPr>
        <p:txBody>
          <a:bodyPr wrap="square" rtlCol="0">
            <a:spAutoFit/>
          </a:bodyPr>
          <a:lstStyle/>
          <a:p>
            <a:r>
              <a:rPr lang="en-US"/>
              <a:t>Ảnh tách biên</a:t>
            </a:r>
          </a:p>
        </p:txBody>
      </p:sp>
    </p:spTree>
    <p:extLst>
      <p:ext uri="{BB962C8B-B14F-4D97-AF65-F5344CB8AC3E}">
        <p14:creationId xmlns:p14="http://schemas.microsoft.com/office/powerpoint/2010/main" val="413462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60D77-78D6-4782-9FFF-14A5F1AA5F28}"/>
              </a:ext>
            </a:extLst>
          </p:cNvPr>
          <p:cNvSpPr>
            <a:spLocks noGrp="1"/>
          </p:cNvSpPr>
          <p:nvPr>
            <p:ph idx="1"/>
          </p:nvPr>
        </p:nvSpPr>
        <p:spPr>
          <a:xfrm>
            <a:off x="1641250" y="1360863"/>
            <a:ext cx="9788750" cy="4401751"/>
          </a:xfrm>
        </p:spPr>
        <p:txBody>
          <a:bodyPr/>
          <a:lstStyle/>
          <a:p>
            <a:pPr marL="0" indent="0">
              <a:buNone/>
            </a:pPr>
            <a:r>
              <a:rPr lang="en-US" sz="2400" b="1"/>
              <a:t>Giải thích các hàm:</a:t>
            </a:r>
          </a:p>
          <a:p>
            <a:r>
              <a:rPr lang="en-US" sz="2400" b="1"/>
              <a:t>SE = </a:t>
            </a:r>
            <a:r>
              <a:rPr lang="vi-VN" sz="2400" b="1"/>
              <a:t>strel('rectangle',[m n]) </a:t>
            </a:r>
            <a:r>
              <a:rPr lang="en-US" b="1"/>
              <a:t> </a:t>
            </a:r>
            <a:r>
              <a:rPr lang="vi-VN" sz="2400"/>
              <a:t>tạo ra một yếu tố cấu trúc hình chữ nhật có kích thước [m n].</a:t>
            </a:r>
            <a:endParaRPr lang="en-US" sz="2400"/>
          </a:p>
          <a:p>
            <a:r>
              <a:rPr lang="en-US" sz="2400" b="1"/>
              <a:t>J = </a:t>
            </a:r>
            <a:r>
              <a:rPr lang="vi-VN" sz="2400" b="1"/>
              <a:t>imerode(I,SE) </a:t>
            </a:r>
            <a:r>
              <a:rPr lang="vi-VN" sz="2400"/>
              <a:t>xói mòn hình ảnh nhị phân thang độ xám, nhị phân hoặc đóng gói I, trả lại hình ảnh bị xói mòn , J. S</a:t>
            </a:r>
            <a:r>
              <a:rPr lang="en-US" sz="2400"/>
              <a:t>E </a:t>
            </a:r>
            <a:r>
              <a:rPr lang="vi-VN" sz="2400"/>
              <a:t>là một đối tượng phần tử có cấu trúc hoặc mảng các đối tượng phần tử có cấu trúc, được trả về bởi strel</a:t>
            </a:r>
            <a:r>
              <a:rPr lang="en-US" sz="2400"/>
              <a:t> </a:t>
            </a:r>
            <a:r>
              <a:rPr lang="vi-VN" sz="2400"/>
              <a:t>hoặc các offset</a:t>
            </a:r>
            <a:r>
              <a:rPr lang="en-US" sz="2400"/>
              <a:t> </a:t>
            </a:r>
            <a:r>
              <a:rPr lang="vi-VN" sz="2400"/>
              <a:t>strel</a:t>
            </a:r>
            <a:r>
              <a:rPr lang="en-US" sz="2400"/>
              <a:t> </a:t>
            </a:r>
            <a:r>
              <a:rPr lang="vi-VN" sz="2400"/>
              <a:t>hàm.</a:t>
            </a:r>
            <a:endParaRPr lang="en-US" sz="2400"/>
          </a:p>
        </p:txBody>
      </p:sp>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II. TÁCH BIÊN ẢNH</a:t>
            </a:r>
          </a:p>
        </p:txBody>
      </p:sp>
      <p:sp>
        <p:nvSpPr>
          <p:cNvPr id="2" name="Rectangle 1">
            <a:extLst>
              <a:ext uri="{FF2B5EF4-FFF2-40B4-BE49-F238E27FC236}">
                <a16:creationId xmlns:a16="http://schemas.microsoft.com/office/drawing/2014/main" id="{B1B21FDB-6AB9-4ADE-A120-541F7EC40F1F}"/>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04040"/>
                </a:solidFill>
                <a:effectLst/>
                <a:latin typeface="Menlo"/>
                <a:cs typeface="Arial" panose="020B0604020202020204" pitchFamily="34" charset="0"/>
              </a:rPr>
              <a:t>SE = strel('rectangle',</a:t>
            </a:r>
            <a:r>
              <a:rPr kumimoji="0" lang="en-US" altLang="en-US" sz="1000" b="0" i="0" u="none" strike="noStrike" cap="none" normalizeH="0" baseline="0">
                <a:ln>
                  <a:noFill/>
                </a:ln>
                <a:solidFill>
                  <a:srgbClr val="005487"/>
                </a:solidFill>
                <a:effectLst/>
                <a:latin typeface="Menlo"/>
                <a:cs typeface="Arial" panose="020B0604020202020204" pitchFamily="34" charset="0"/>
                <a:hlinkClick r:id="rId2"/>
              </a:rPr>
              <a:t>[m n]</a:t>
            </a:r>
            <a:r>
              <a:rPr kumimoji="0" lang="en-US" altLang="en-US" sz="1000" b="0" i="0" u="none" strike="noStrike" cap="none" normalizeH="0" baseline="0">
                <a:ln>
                  <a:noFill/>
                </a:ln>
                <a:solidFill>
                  <a:srgbClr val="404040"/>
                </a:solidFill>
                <a:effectLst/>
                <a:latin typeface="Menlo"/>
                <a:cs typeface="Arial" panose="020B0604020202020204" pitchFamily="34" charset="0"/>
              </a:rPr>
              <a:t>)</a:t>
            </a:r>
            <a:r>
              <a:rPr kumimoji="0" lang="en-US" altLang="en-US" sz="900" b="0" i="0" u="none" strike="noStrike" cap="none" normalizeH="0" baseline="0">
                <a:ln>
                  <a:noFill/>
                </a:ln>
                <a:solidFill>
                  <a:srgbClr val="404040"/>
                </a:solidFill>
                <a:effectLst/>
                <a:latin typeface="Arial" panose="020B0604020202020204" pitchFamily="34" charset="0"/>
                <a:cs typeface="Arial" panose="020B0604020202020204" pitchFamily="34" charset="0"/>
              </a:rPr>
              <a:t> tạo ra một yếu tố cấu trúc hình chữ nhật có kích thước </a:t>
            </a:r>
            <a:r>
              <a:rPr kumimoji="0" lang="en-US" altLang="en-US" sz="900" b="0" i="0" u="none" strike="noStrike" cap="none" normalizeH="0" baseline="0">
                <a:ln>
                  <a:noFill/>
                </a:ln>
                <a:solidFill>
                  <a:srgbClr val="404040"/>
                </a:solidFill>
                <a:effectLst/>
                <a:latin typeface="Menlo"/>
              </a:rPr>
              <a:t>[m n]</a:t>
            </a:r>
            <a:r>
              <a:rPr kumimoji="0" lang="en-US" altLang="en-US" sz="900" b="0" i="0" u="none" strike="noStrike" cap="none" normalizeH="0" baseline="0">
                <a:ln>
                  <a:noFill/>
                </a:ln>
                <a:solidFill>
                  <a:srgbClr val="404040"/>
                </a:solidFill>
                <a:effectLst/>
                <a:latin typeface="Arial" panose="020B0604020202020204" pitchFamily="34" charset="0"/>
                <a:cs typeface="Arial" panose="020B0604020202020204" pitchFamily="34" charset="0"/>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3949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III. TÌM XƯƠNG TRONG ẢNH</a:t>
            </a:r>
          </a:p>
        </p:txBody>
      </p:sp>
      <p:sp>
        <p:nvSpPr>
          <p:cNvPr id="4" name="TextBox 3">
            <a:extLst>
              <a:ext uri="{FF2B5EF4-FFF2-40B4-BE49-F238E27FC236}">
                <a16:creationId xmlns:a16="http://schemas.microsoft.com/office/drawing/2014/main" id="{F042D091-E46D-46FB-A9D6-8D7BE0E0C54B}"/>
              </a:ext>
            </a:extLst>
          </p:cNvPr>
          <p:cNvSpPr txBox="1"/>
          <p:nvPr/>
        </p:nvSpPr>
        <p:spPr>
          <a:xfrm>
            <a:off x="3434901" y="4765021"/>
            <a:ext cx="1129127" cy="369332"/>
          </a:xfrm>
          <a:prstGeom prst="rect">
            <a:avLst/>
          </a:prstGeom>
          <a:noFill/>
        </p:spPr>
        <p:txBody>
          <a:bodyPr wrap="square" rtlCol="0">
            <a:spAutoFit/>
          </a:bodyPr>
          <a:lstStyle/>
          <a:p>
            <a:r>
              <a:rPr lang="en-US"/>
              <a:t>Ảnh gốc</a:t>
            </a:r>
          </a:p>
        </p:txBody>
      </p:sp>
      <p:sp>
        <p:nvSpPr>
          <p:cNvPr id="6" name="TextBox 5">
            <a:extLst>
              <a:ext uri="{FF2B5EF4-FFF2-40B4-BE49-F238E27FC236}">
                <a16:creationId xmlns:a16="http://schemas.microsoft.com/office/drawing/2014/main" id="{E42E15D9-F46E-467F-AD4B-23E851CE22CF}"/>
              </a:ext>
            </a:extLst>
          </p:cNvPr>
          <p:cNvSpPr txBox="1"/>
          <p:nvPr/>
        </p:nvSpPr>
        <p:spPr>
          <a:xfrm>
            <a:off x="8637211" y="4765021"/>
            <a:ext cx="1559461" cy="369332"/>
          </a:xfrm>
          <a:prstGeom prst="rect">
            <a:avLst/>
          </a:prstGeom>
          <a:noFill/>
        </p:spPr>
        <p:txBody>
          <a:bodyPr wrap="square" rtlCol="0">
            <a:spAutoFit/>
          </a:bodyPr>
          <a:lstStyle/>
          <a:p>
            <a:r>
              <a:rPr lang="en-US"/>
              <a:t>Ảnh lấy xương</a:t>
            </a:r>
          </a:p>
        </p:txBody>
      </p:sp>
      <p:pic>
        <p:nvPicPr>
          <p:cNvPr id="7" name="Picture 6">
            <a:extLst>
              <a:ext uri="{FF2B5EF4-FFF2-40B4-BE49-F238E27FC236}">
                <a16:creationId xmlns:a16="http://schemas.microsoft.com/office/drawing/2014/main" id="{79850A76-6968-4156-B93D-51583D92B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520" y="1242503"/>
            <a:ext cx="5372100" cy="3522518"/>
          </a:xfrm>
          <a:prstGeom prst="rect">
            <a:avLst/>
          </a:prstGeom>
        </p:spPr>
      </p:pic>
      <p:pic>
        <p:nvPicPr>
          <p:cNvPr id="8" name="Picture 7">
            <a:extLst>
              <a:ext uri="{FF2B5EF4-FFF2-40B4-BE49-F238E27FC236}">
                <a16:creationId xmlns:a16="http://schemas.microsoft.com/office/drawing/2014/main" id="{AB3DCAF6-F721-4A7A-8548-9E44756DC644}"/>
              </a:ext>
            </a:extLst>
          </p:cNvPr>
          <p:cNvPicPr>
            <a:picLocks noChangeAspect="1"/>
          </p:cNvPicPr>
          <p:nvPr/>
        </p:nvPicPr>
        <p:blipFill>
          <a:blip r:embed="rId3"/>
          <a:stretch>
            <a:fillRect/>
          </a:stretch>
        </p:blipFill>
        <p:spPr>
          <a:xfrm>
            <a:off x="6730892" y="1242503"/>
            <a:ext cx="5372100" cy="3522518"/>
          </a:xfrm>
          <a:prstGeom prst="rect">
            <a:avLst/>
          </a:prstGeom>
        </p:spPr>
      </p:pic>
    </p:spTree>
    <p:extLst>
      <p:ext uri="{BB962C8B-B14F-4D97-AF65-F5344CB8AC3E}">
        <p14:creationId xmlns:p14="http://schemas.microsoft.com/office/powerpoint/2010/main" val="854406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III. TÌM XƯƠNG TRONG ẢNH</a:t>
            </a:r>
          </a:p>
        </p:txBody>
      </p:sp>
      <p:sp>
        <p:nvSpPr>
          <p:cNvPr id="20" name="TextBox 19">
            <a:extLst>
              <a:ext uri="{FF2B5EF4-FFF2-40B4-BE49-F238E27FC236}">
                <a16:creationId xmlns:a16="http://schemas.microsoft.com/office/drawing/2014/main" id="{3C7B8323-999E-43D6-B2AA-73D413B0777A}"/>
              </a:ext>
            </a:extLst>
          </p:cNvPr>
          <p:cNvSpPr txBox="1"/>
          <p:nvPr/>
        </p:nvSpPr>
        <p:spPr>
          <a:xfrm>
            <a:off x="1810164" y="2073632"/>
            <a:ext cx="10103540" cy="1200329"/>
          </a:xfrm>
          <a:prstGeom prst="rect">
            <a:avLst/>
          </a:prstGeom>
          <a:noFill/>
        </p:spPr>
        <p:txBody>
          <a:bodyPr wrap="square">
            <a:spAutoFit/>
          </a:bodyPr>
          <a:lstStyle/>
          <a:p>
            <a:pPr marL="285750" indent="-285750">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Xương hay còn gọi là trục trung vị, được sử dụng rộng rãi để phân tích hình dạng và nhận dạng đối tượng như tra cứu ảnh và đồ họa máy tính, nhận dạng kí tự, xử lý ảnh và phân tích các hình ảnh sinh học.</a:t>
            </a:r>
            <a:endParaRPr lang="en-US" sz="24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AAE5AE22-E282-43B8-B72E-77ABBE9C7EF4}"/>
              </a:ext>
            </a:extLst>
          </p:cNvPr>
          <p:cNvSpPr txBox="1"/>
          <p:nvPr/>
        </p:nvSpPr>
        <p:spPr>
          <a:xfrm>
            <a:off x="1810164" y="3429000"/>
            <a:ext cx="9904758" cy="461665"/>
          </a:xfrm>
          <a:prstGeom prst="rect">
            <a:avLst/>
          </a:prstGeom>
          <a:noFill/>
        </p:spPr>
        <p:txBody>
          <a:bodyPr wrap="square">
            <a:spAutoFit/>
          </a:bodyPr>
          <a:lstStyle/>
          <a:p>
            <a:pPr marL="285750" indent="-285750">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Phương pháp tìm xương được phân làm 4 loại: </a:t>
            </a:r>
            <a:endParaRPr lang="en-US" sz="240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44C84662-0636-48DD-9A0F-0EF6FAE40FC9}"/>
              </a:ext>
            </a:extLst>
          </p:cNvPr>
          <p:cNvSpPr txBox="1"/>
          <p:nvPr/>
        </p:nvSpPr>
        <p:spPr>
          <a:xfrm>
            <a:off x="2690191" y="4045704"/>
            <a:ext cx="9501809" cy="1569660"/>
          </a:xfrm>
          <a:prstGeom prst="rect">
            <a:avLst/>
          </a:prstGeom>
          <a:noFill/>
        </p:spPr>
        <p:txBody>
          <a:bodyPr wrap="square">
            <a:spAutoFit/>
          </a:bodyPr>
          <a:lstStyle/>
          <a:p>
            <a:pPr marL="285750" indent="-28575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P</a:t>
            </a:r>
            <a:r>
              <a:rPr lang="vi-VN" sz="2400">
                <a:latin typeface="Times New Roman" panose="02020603050405020304" pitchFamily="18" charset="0"/>
                <a:cs typeface="Times New Roman" panose="02020603050405020304" pitchFamily="18" charset="0"/>
              </a:rPr>
              <a:t>hương pháp làm mảnh</a:t>
            </a:r>
            <a:r>
              <a:rPr lang="en-US" sz="240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T</a:t>
            </a:r>
            <a:r>
              <a:rPr lang="vi-VN" sz="2400">
                <a:latin typeface="Times New Roman" panose="02020603050405020304" pitchFamily="18" charset="0"/>
                <a:cs typeface="Times New Roman" panose="02020603050405020304" pitchFamily="18" charset="0"/>
              </a:rPr>
              <a:t>huật toán miền rời rạc dựa trên đồ thị Voronoi</a:t>
            </a:r>
            <a:r>
              <a:rPr lang="en-US" sz="240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C</a:t>
            </a:r>
            <a:r>
              <a:rPr lang="vi-VN" sz="2400">
                <a:latin typeface="Times New Roman" panose="02020603050405020304" pitchFamily="18" charset="0"/>
                <a:cs typeface="Times New Roman" panose="02020603050405020304" pitchFamily="18" charset="0"/>
              </a:rPr>
              <a:t>ác thuật toán dựa trên biến đổi khoảng cách</a:t>
            </a:r>
            <a:r>
              <a:rPr lang="en-US" sz="240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P</a:t>
            </a:r>
            <a:r>
              <a:rPr lang="vi-VN" sz="2400">
                <a:latin typeface="Times New Roman" panose="02020603050405020304" pitchFamily="18" charset="0"/>
                <a:cs typeface="Times New Roman" panose="02020603050405020304" pitchFamily="18" charset="0"/>
              </a:rPr>
              <a:t>hép toán hình thái học.</a:t>
            </a:r>
            <a:endParaRPr lang="en-US" sz="24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89A57CD-A731-4532-8B73-E511E0F6A2AA}"/>
              </a:ext>
            </a:extLst>
          </p:cNvPr>
          <p:cNvSpPr txBox="1"/>
          <p:nvPr/>
        </p:nvSpPr>
        <p:spPr>
          <a:xfrm>
            <a:off x="1925782" y="1647736"/>
            <a:ext cx="1787236" cy="461665"/>
          </a:xfrm>
          <a:prstGeom prst="rect">
            <a:avLst/>
          </a:prstGeom>
          <a:noFill/>
        </p:spPr>
        <p:txBody>
          <a:bodyPr wrap="square" rtlCol="0">
            <a:spAutoFit/>
          </a:bodyPr>
          <a:lstStyle/>
          <a:p>
            <a:r>
              <a:rPr lang="vi-VN" sz="2400">
                <a:latin typeface="Times New Roman" panose="02020603050405020304" pitchFamily="18" charset="0"/>
                <a:cs typeface="Times New Roman" panose="02020603050405020304" pitchFamily="18" charset="0"/>
              </a:rPr>
              <a:t>Định nghĩa:</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621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III. TÌM XƯƠNG TRONG ẢNH</a:t>
            </a:r>
          </a:p>
        </p:txBody>
      </p:sp>
      <p:sp>
        <p:nvSpPr>
          <p:cNvPr id="2" name="TextBox 1">
            <a:extLst>
              <a:ext uri="{FF2B5EF4-FFF2-40B4-BE49-F238E27FC236}">
                <a16:creationId xmlns:a16="http://schemas.microsoft.com/office/drawing/2014/main" id="{F60393DF-8440-4BE8-8C3C-2CCBCBFD382B}"/>
              </a:ext>
            </a:extLst>
          </p:cNvPr>
          <p:cNvSpPr txBox="1"/>
          <p:nvPr/>
        </p:nvSpPr>
        <p:spPr>
          <a:xfrm>
            <a:off x="1810165" y="1701209"/>
            <a:ext cx="9715528"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Nếu A là ảnh n</a:t>
            </a:r>
            <a:r>
              <a:rPr lang="vi-VN" sz="2400">
                <a:latin typeface="Times New Roman" panose="02020603050405020304" pitchFamily="18" charset="0"/>
                <a:cs typeface="Times New Roman" panose="02020603050405020304" pitchFamily="18" charset="0"/>
              </a:rPr>
              <a:t>hị</a:t>
            </a:r>
            <a:r>
              <a:rPr lang="en-US" sz="2400">
                <a:latin typeface="Times New Roman" panose="02020603050405020304" pitchFamily="18" charset="0"/>
                <a:cs typeface="Times New Roman" panose="02020603050405020304" pitchFamily="18" charset="0"/>
              </a:rPr>
              <a:t> phân và B là phần tử cấu trúc (thường có kích thước 3x3). Phép tìm xương của đối tượng trong ảnh A, ký hiệu là S(A) được xác định: </a:t>
            </a:r>
          </a:p>
        </p:txBody>
      </p:sp>
      <p:sp>
        <p:nvSpPr>
          <p:cNvPr id="6" name="TextBox 5">
            <a:extLst>
              <a:ext uri="{FF2B5EF4-FFF2-40B4-BE49-F238E27FC236}">
                <a16:creationId xmlns:a16="http://schemas.microsoft.com/office/drawing/2014/main" id="{494715B5-18D4-4609-9A60-12150FBD249F}"/>
              </a:ext>
            </a:extLst>
          </p:cNvPr>
          <p:cNvSpPr txBox="1"/>
          <p:nvPr/>
        </p:nvSpPr>
        <p:spPr>
          <a:xfrm>
            <a:off x="1995428" y="3864130"/>
            <a:ext cx="1516397" cy="738664"/>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Trong đó</a:t>
            </a:r>
            <a:r>
              <a:rPr lang="en-US"/>
              <a:t>:</a:t>
            </a:r>
          </a:p>
          <a:p>
            <a:endParaRPr lang="en-US"/>
          </a:p>
        </p:txBody>
      </p:sp>
      <p:sp>
        <p:nvSpPr>
          <p:cNvPr id="7" name="TextBox 6">
            <a:extLst>
              <a:ext uri="{FF2B5EF4-FFF2-40B4-BE49-F238E27FC236}">
                <a16:creationId xmlns:a16="http://schemas.microsoft.com/office/drawing/2014/main" id="{648BC7E4-84A3-45B2-ABDA-68AB88FFF1E0}"/>
              </a:ext>
            </a:extLst>
          </p:cNvPr>
          <p:cNvSpPr txBox="1"/>
          <p:nvPr/>
        </p:nvSpPr>
        <p:spPr>
          <a:xfrm>
            <a:off x="3969025" y="2981948"/>
            <a:ext cx="3916017" cy="369332"/>
          </a:xfrm>
          <a:prstGeom prst="rect">
            <a:avLst/>
          </a:prstGeom>
          <a:solidFill>
            <a:schemeClr val="accent1">
              <a:lumMod val="60000"/>
              <a:lumOff val="40000"/>
            </a:schemeClr>
          </a:solidFill>
        </p:spPr>
        <p:txBody>
          <a:bodyPr wrap="square" rtlCol="0">
            <a:spAutoFit/>
          </a:bodyPr>
          <a:lstStyle/>
          <a:p>
            <a:r>
              <a:rPr lang="en-US">
                <a:latin typeface="Times New Roman" panose="02020603050405020304" pitchFamily="18" charset="0"/>
                <a:cs typeface="Times New Roman" panose="02020603050405020304" pitchFamily="18" charset="0"/>
              </a:rPr>
              <a:t>S</a:t>
            </a:r>
            <a:r>
              <a:rPr lang="en-US" sz="1600" baseline="-25000">
                <a:latin typeface="Times New Roman" panose="02020603050405020304" pitchFamily="18" charset="0"/>
                <a:cs typeface="Times New Roman" panose="02020603050405020304" pitchFamily="18" charset="0"/>
              </a:rPr>
              <a:t>k</a:t>
            </a:r>
            <a:r>
              <a:rPr lang="en-US">
                <a:latin typeface="Times New Roman" panose="02020603050405020304" pitchFamily="18" charset="0"/>
                <a:cs typeface="Times New Roman" panose="02020603050405020304" pitchFamily="18" charset="0"/>
              </a:rPr>
              <a:t>(A)</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sym typeface="Symbol" panose="05050102010706020507" pitchFamily="18" charset="2"/>
              </a:rPr>
              <a:t></a:t>
            </a:r>
            <a:r>
              <a:rPr lang="en-US" baseline="30000">
                <a:latin typeface="Times New Roman" panose="02020603050405020304" pitchFamily="18" charset="0"/>
                <a:cs typeface="Times New Roman" panose="02020603050405020304" pitchFamily="18" charset="0"/>
                <a:sym typeface="Symbol" panose="05050102010706020507" pitchFamily="18" charset="2"/>
              </a:rPr>
              <a:t>k</a:t>
            </a:r>
            <a:r>
              <a:rPr lang="en-US" baseline="-25000">
                <a:latin typeface="Times New Roman" panose="02020603050405020304" pitchFamily="18" charset="0"/>
                <a:cs typeface="Times New Roman" panose="02020603050405020304" pitchFamily="18" charset="0"/>
                <a:sym typeface="Symbol" panose="05050102010706020507" pitchFamily="18" charset="2"/>
              </a:rPr>
              <a:t>k-0 </a:t>
            </a:r>
            <a:r>
              <a:rPr lang="en-US">
                <a:sym typeface="Symbol" panose="05050102010706020507" pitchFamily="18" charset="2"/>
              </a:rPr>
              <a:t>(A</a:t>
            </a:r>
            <a:r>
              <a:rPr lang="en-US" baseline="-25000">
                <a:sym typeface="Symbol" panose="05050102010706020507" pitchFamily="18" charset="2"/>
              </a:rPr>
              <a:t> </a:t>
            </a:r>
            <a:r>
              <a:rPr lang="en-US">
                <a:latin typeface="Times New Roman" panose="02020603050405020304" pitchFamily="18" charset="0"/>
                <a:cs typeface="Times New Roman" panose="02020603050405020304" pitchFamily="18" charset="0"/>
                <a:sym typeface="Symbol" panose="05050102010706020507" pitchFamily="18" charset="2"/>
              </a:rPr>
              <a:t>Ɵ</a:t>
            </a:r>
            <a:r>
              <a:rPr lang="vi-VN">
                <a:latin typeface="Times New Roman" panose="02020603050405020304" pitchFamily="18" charset="0"/>
                <a:cs typeface="Times New Roman" panose="02020603050405020304" pitchFamily="18" charset="0"/>
                <a:sym typeface="Symbol" panose="05050102010706020507" pitchFamily="18" charset="2"/>
              </a:rPr>
              <a:t> </a:t>
            </a:r>
            <a:r>
              <a:rPr lang="en-US">
                <a:latin typeface="Times New Roman" panose="02020603050405020304" pitchFamily="18" charset="0"/>
                <a:cs typeface="Times New Roman" panose="02020603050405020304" pitchFamily="18" charset="0"/>
                <a:sym typeface="Symbol" panose="05050102010706020507" pitchFamily="18" charset="2"/>
              </a:rPr>
              <a:t>kB)-((A</a:t>
            </a:r>
            <a:r>
              <a:rPr lang="vi-VN">
                <a:latin typeface="Times New Roman" panose="02020603050405020304" pitchFamily="18" charset="0"/>
                <a:cs typeface="Times New Roman" panose="02020603050405020304" pitchFamily="18" charset="0"/>
                <a:sym typeface="Symbol" panose="05050102010706020507" pitchFamily="18" charset="2"/>
              </a:rPr>
              <a:t> </a:t>
            </a:r>
            <a:r>
              <a:rPr lang="en-US">
                <a:latin typeface="Times New Roman" panose="02020603050405020304" pitchFamily="18" charset="0"/>
                <a:cs typeface="Times New Roman" panose="02020603050405020304" pitchFamily="18" charset="0"/>
                <a:sym typeface="Symbol" panose="05050102010706020507" pitchFamily="18" charset="2"/>
              </a:rPr>
              <a:t>Ɵ</a:t>
            </a:r>
            <a:r>
              <a:rPr lang="vi-VN">
                <a:latin typeface="Times New Roman" panose="02020603050405020304" pitchFamily="18" charset="0"/>
                <a:cs typeface="Times New Roman" panose="02020603050405020304" pitchFamily="18" charset="0"/>
                <a:sym typeface="Symbol" panose="05050102010706020507" pitchFamily="18" charset="2"/>
              </a:rPr>
              <a:t> </a:t>
            </a:r>
            <a:r>
              <a:rPr lang="en-US">
                <a:latin typeface="Times New Roman" panose="02020603050405020304" pitchFamily="18" charset="0"/>
                <a:cs typeface="Times New Roman" panose="02020603050405020304" pitchFamily="18" charset="0"/>
                <a:sym typeface="Symbol" panose="05050102010706020507" pitchFamily="18" charset="2"/>
              </a:rPr>
              <a:t>kB)</a:t>
            </a:r>
            <a:r>
              <a:rPr lang="vi-VN">
                <a:latin typeface="Times New Roman" panose="02020603050405020304" pitchFamily="18" charset="0"/>
                <a:cs typeface="Times New Roman" panose="02020603050405020304" pitchFamily="18" charset="0"/>
                <a:sym typeface="Symbol" panose="05050102010706020507" pitchFamily="18" charset="2"/>
              </a:rPr>
              <a:t> </a:t>
            </a:r>
            <a:r>
              <a:rPr lang="en-US">
                <a:latin typeface="Times New Roman" panose="02020603050405020304" pitchFamily="18" charset="0"/>
                <a:cs typeface="Times New Roman" panose="02020603050405020304" pitchFamily="18" charset="0"/>
                <a:sym typeface="Symbol" panose="05050102010706020507" pitchFamily="18" charset="2"/>
              </a:rPr>
              <a:t>◦</a:t>
            </a:r>
            <a:r>
              <a:rPr lang="vi-VN">
                <a:latin typeface="Times New Roman" panose="02020603050405020304" pitchFamily="18" charset="0"/>
                <a:cs typeface="Times New Roman" panose="02020603050405020304" pitchFamily="18" charset="0"/>
                <a:sym typeface="Symbol" panose="05050102010706020507" pitchFamily="18" charset="2"/>
              </a:rPr>
              <a:t> </a:t>
            </a:r>
            <a:r>
              <a:rPr lang="en-US">
                <a:latin typeface="Times New Roman" panose="02020603050405020304" pitchFamily="18" charset="0"/>
                <a:cs typeface="Times New Roman" panose="02020603050405020304" pitchFamily="18" charset="0"/>
                <a:sym typeface="Symbol" panose="05050102010706020507" pitchFamily="18" charset="2"/>
              </a:rPr>
              <a:t>B)</a:t>
            </a:r>
            <a:endParaRPr lang="en-US">
              <a:sym typeface="Symbol" panose="05050102010706020507" pitchFamily="18" charset="2"/>
            </a:endParaRPr>
          </a:p>
        </p:txBody>
      </p:sp>
      <p:sp>
        <p:nvSpPr>
          <p:cNvPr id="8" name="TextBox 7">
            <a:extLst>
              <a:ext uri="{FF2B5EF4-FFF2-40B4-BE49-F238E27FC236}">
                <a16:creationId xmlns:a16="http://schemas.microsoft.com/office/drawing/2014/main" id="{51B1BBC1-AE13-4598-A28C-1EFD2B1A7EBE}"/>
              </a:ext>
            </a:extLst>
          </p:cNvPr>
          <p:cNvSpPr txBox="1"/>
          <p:nvPr/>
        </p:nvSpPr>
        <p:spPr>
          <a:xfrm>
            <a:off x="1810165" y="4412099"/>
            <a:ext cx="10381835" cy="1200329"/>
          </a:xfrm>
          <a:prstGeom prst="rect">
            <a:avLst/>
          </a:prstGeom>
          <a:noFill/>
        </p:spPr>
        <p:txBody>
          <a:bodyPr wrap="square">
            <a:spAutoFit/>
          </a:bodyPr>
          <a:lstStyle/>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 là phần tử cấu trúc và là kết quả của phép thực hiện erosion k lần với B của A.</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K là lần thực hiện rút xương cuối cùng, mà bước tiếp theo sẽ cho kết quả rỗng.</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12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III. TÌM XƯƠNG TRONG ẢNH</a:t>
            </a:r>
          </a:p>
        </p:txBody>
      </p:sp>
      <p:pic>
        <p:nvPicPr>
          <p:cNvPr id="7" name="Picture 6">
            <a:extLst>
              <a:ext uri="{FF2B5EF4-FFF2-40B4-BE49-F238E27FC236}">
                <a16:creationId xmlns:a16="http://schemas.microsoft.com/office/drawing/2014/main" id="{9048EEA2-1166-4FC7-8784-5CEC7F5B754B}"/>
              </a:ext>
            </a:extLst>
          </p:cNvPr>
          <p:cNvPicPr>
            <a:picLocks noChangeAspect="1"/>
          </p:cNvPicPr>
          <p:nvPr/>
        </p:nvPicPr>
        <p:blipFill>
          <a:blip r:embed="rId2"/>
          <a:stretch>
            <a:fillRect/>
          </a:stretch>
        </p:blipFill>
        <p:spPr>
          <a:xfrm>
            <a:off x="1533074" y="1704056"/>
            <a:ext cx="2637144" cy="3380562"/>
          </a:xfrm>
          <a:prstGeom prst="rect">
            <a:avLst/>
          </a:prstGeom>
        </p:spPr>
      </p:pic>
      <p:pic>
        <p:nvPicPr>
          <p:cNvPr id="10" name="Picture 9">
            <a:extLst>
              <a:ext uri="{FF2B5EF4-FFF2-40B4-BE49-F238E27FC236}">
                <a16:creationId xmlns:a16="http://schemas.microsoft.com/office/drawing/2014/main" id="{ED866908-B8A4-4C58-BE6A-465A34240EC0}"/>
              </a:ext>
            </a:extLst>
          </p:cNvPr>
          <p:cNvPicPr>
            <a:picLocks noChangeAspect="1"/>
          </p:cNvPicPr>
          <p:nvPr/>
        </p:nvPicPr>
        <p:blipFill>
          <a:blip r:embed="rId3"/>
          <a:stretch>
            <a:fillRect/>
          </a:stretch>
        </p:blipFill>
        <p:spPr>
          <a:xfrm>
            <a:off x="5583382" y="1461776"/>
            <a:ext cx="5555673" cy="5119133"/>
          </a:xfrm>
          <a:prstGeom prst="rect">
            <a:avLst/>
          </a:prstGeom>
        </p:spPr>
      </p:pic>
    </p:spTree>
    <p:extLst>
      <p:ext uri="{BB962C8B-B14F-4D97-AF65-F5344CB8AC3E}">
        <p14:creationId xmlns:p14="http://schemas.microsoft.com/office/powerpoint/2010/main" val="317414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III. TÌM XƯƠNG TRONG ẢNH</a:t>
            </a:r>
          </a:p>
        </p:txBody>
      </p:sp>
      <p:pic>
        <p:nvPicPr>
          <p:cNvPr id="2" name="Picture 1">
            <a:extLst>
              <a:ext uri="{FF2B5EF4-FFF2-40B4-BE49-F238E27FC236}">
                <a16:creationId xmlns:a16="http://schemas.microsoft.com/office/drawing/2014/main" id="{3DAE1C19-F62F-410C-8A8D-CB95045042B4}"/>
              </a:ext>
            </a:extLst>
          </p:cNvPr>
          <p:cNvPicPr>
            <a:picLocks noChangeAspect="1"/>
          </p:cNvPicPr>
          <p:nvPr/>
        </p:nvPicPr>
        <p:blipFill>
          <a:blip r:embed="rId2"/>
          <a:stretch>
            <a:fillRect/>
          </a:stretch>
        </p:blipFill>
        <p:spPr>
          <a:xfrm>
            <a:off x="1810165" y="1442124"/>
            <a:ext cx="2581726" cy="3434676"/>
          </a:xfrm>
          <a:prstGeom prst="rect">
            <a:avLst/>
          </a:prstGeom>
        </p:spPr>
      </p:pic>
      <p:pic>
        <p:nvPicPr>
          <p:cNvPr id="6" name="Picture 5">
            <a:extLst>
              <a:ext uri="{FF2B5EF4-FFF2-40B4-BE49-F238E27FC236}">
                <a16:creationId xmlns:a16="http://schemas.microsoft.com/office/drawing/2014/main" id="{9A7AD14E-DA49-4495-915B-1B76674134BB}"/>
              </a:ext>
            </a:extLst>
          </p:cNvPr>
          <p:cNvPicPr>
            <a:picLocks noChangeAspect="1"/>
          </p:cNvPicPr>
          <p:nvPr/>
        </p:nvPicPr>
        <p:blipFill>
          <a:blip r:embed="rId3"/>
          <a:stretch>
            <a:fillRect/>
          </a:stretch>
        </p:blipFill>
        <p:spPr>
          <a:xfrm>
            <a:off x="5406539" y="1262429"/>
            <a:ext cx="5607823" cy="5415876"/>
          </a:xfrm>
          <a:prstGeom prst="rect">
            <a:avLst/>
          </a:prstGeom>
        </p:spPr>
      </p:pic>
    </p:spTree>
    <p:extLst>
      <p:ext uri="{BB962C8B-B14F-4D97-AF65-F5344CB8AC3E}">
        <p14:creationId xmlns:p14="http://schemas.microsoft.com/office/powerpoint/2010/main" val="87372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0800000" flipH="1" flipV="1">
            <a:off x="4012442" y="136481"/>
            <a:ext cx="6741993" cy="88710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DANH SÁCH THÀNH VIÊN</a:t>
            </a:r>
          </a:p>
        </p:txBody>
      </p:sp>
      <p:sp>
        <p:nvSpPr>
          <p:cNvPr id="6" name="Rectangle 5"/>
          <p:cNvSpPr/>
          <p:nvPr/>
        </p:nvSpPr>
        <p:spPr>
          <a:xfrm rot="10800000" flipH="1" flipV="1">
            <a:off x="1746912" y="1339756"/>
            <a:ext cx="10276766"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vi-VN" sz="4400">
                <a:ln w="0"/>
                <a:solidFill>
                  <a:schemeClr val="tx1"/>
                </a:solidFill>
                <a:effectLst>
                  <a:outerShdw blurRad="38100" dist="19050" dir="2700000" algn="tl" rotWithShape="0">
                    <a:schemeClr val="dk1">
                      <a:alpha val="40000"/>
                    </a:schemeClr>
                  </a:outerShdw>
                </a:effectLst>
              </a:rPr>
              <a:t>1. 18004115 Nguyễn Duy Tân</a:t>
            </a:r>
            <a:endParaRPr lang="en-US" sz="440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rot="10800000" flipH="1" flipV="1">
            <a:off x="1746912" y="2543032"/>
            <a:ext cx="10276766"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vi-VN" sz="4400">
                <a:ln w="0"/>
                <a:solidFill>
                  <a:schemeClr val="tx1"/>
                </a:solidFill>
                <a:effectLst>
                  <a:outerShdw blurRad="38100" dist="19050" dir="2700000" algn="tl" rotWithShape="0">
                    <a:schemeClr val="dk1">
                      <a:alpha val="40000"/>
                    </a:schemeClr>
                  </a:outerShdw>
                </a:effectLst>
              </a:rPr>
              <a:t>2. 18004119 Nguyễn Ngọc Đan Thanh</a:t>
            </a:r>
            <a:endParaRPr lang="en-US" sz="440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rot="10800000" flipH="1" flipV="1">
            <a:off x="1746912" y="3746307"/>
            <a:ext cx="10276766"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vi-VN" sz="4400">
                <a:ln w="0"/>
                <a:solidFill>
                  <a:schemeClr val="tx1"/>
                </a:solidFill>
                <a:effectLst>
                  <a:outerShdw blurRad="38100" dist="19050" dir="2700000" algn="tl" rotWithShape="0">
                    <a:schemeClr val="dk1">
                      <a:alpha val="40000"/>
                    </a:schemeClr>
                  </a:outerShdw>
                </a:effectLst>
              </a:rPr>
              <a:t>3. 18004069 Nguyễn Thị Trúc Linh</a:t>
            </a:r>
            <a:endParaRPr lang="en-US" sz="440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rot="10800000" flipH="1" flipV="1">
            <a:off x="1746912" y="4949580"/>
            <a:ext cx="10276766"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vi-VN" sz="4400">
                <a:ln w="0"/>
                <a:solidFill>
                  <a:schemeClr val="tx1"/>
                </a:solidFill>
                <a:effectLst>
                  <a:outerShdw blurRad="38100" dist="19050" dir="2700000" algn="tl" rotWithShape="0">
                    <a:schemeClr val="dk1">
                      <a:alpha val="40000"/>
                    </a:schemeClr>
                  </a:outerShdw>
                </a:effectLst>
              </a:rPr>
              <a:t>4. 18004012 Nguyễn Minh Châu</a:t>
            </a:r>
            <a:endParaRPr lang="en-US" sz="440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1228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III. TÌM XƯƠNG TRONG ẢNH</a:t>
            </a:r>
          </a:p>
        </p:txBody>
      </p:sp>
      <p:pic>
        <p:nvPicPr>
          <p:cNvPr id="5" name="Picture 4">
            <a:extLst>
              <a:ext uri="{FF2B5EF4-FFF2-40B4-BE49-F238E27FC236}">
                <a16:creationId xmlns:a16="http://schemas.microsoft.com/office/drawing/2014/main" id="{5C387556-F84F-434A-A9B3-FBECA3AA9309}"/>
              </a:ext>
            </a:extLst>
          </p:cNvPr>
          <p:cNvPicPr>
            <a:picLocks noChangeAspect="1"/>
          </p:cNvPicPr>
          <p:nvPr/>
        </p:nvPicPr>
        <p:blipFill>
          <a:blip r:embed="rId2"/>
          <a:stretch>
            <a:fillRect/>
          </a:stretch>
        </p:blipFill>
        <p:spPr>
          <a:xfrm>
            <a:off x="1509995" y="1612607"/>
            <a:ext cx="3228259" cy="3943066"/>
          </a:xfrm>
          <a:prstGeom prst="rect">
            <a:avLst/>
          </a:prstGeom>
        </p:spPr>
      </p:pic>
      <p:pic>
        <p:nvPicPr>
          <p:cNvPr id="6" name="Picture 5">
            <a:extLst>
              <a:ext uri="{FF2B5EF4-FFF2-40B4-BE49-F238E27FC236}">
                <a16:creationId xmlns:a16="http://schemas.microsoft.com/office/drawing/2014/main" id="{39B03DDD-E4B1-4B0F-9BC7-D5DDDEEB2F5E}"/>
              </a:ext>
            </a:extLst>
          </p:cNvPr>
          <p:cNvPicPr>
            <a:picLocks noChangeAspect="1"/>
          </p:cNvPicPr>
          <p:nvPr/>
        </p:nvPicPr>
        <p:blipFill>
          <a:blip r:embed="rId3"/>
          <a:stretch>
            <a:fillRect/>
          </a:stretch>
        </p:blipFill>
        <p:spPr>
          <a:xfrm>
            <a:off x="6465553" y="1307807"/>
            <a:ext cx="5283102" cy="5370498"/>
          </a:xfrm>
          <a:prstGeom prst="rect">
            <a:avLst/>
          </a:prstGeom>
        </p:spPr>
      </p:pic>
    </p:spTree>
    <p:extLst>
      <p:ext uri="{BB962C8B-B14F-4D97-AF65-F5344CB8AC3E}">
        <p14:creationId xmlns:p14="http://schemas.microsoft.com/office/powerpoint/2010/main" val="865108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III. TÌM XƯƠNG TRONG ẢNH</a:t>
            </a:r>
          </a:p>
        </p:txBody>
      </p:sp>
      <p:pic>
        <p:nvPicPr>
          <p:cNvPr id="2" name="Picture 1">
            <a:extLst>
              <a:ext uri="{FF2B5EF4-FFF2-40B4-BE49-F238E27FC236}">
                <a16:creationId xmlns:a16="http://schemas.microsoft.com/office/drawing/2014/main" id="{CE06991B-FA07-471B-8C20-624474CCD747}"/>
              </a:ext>
            </a:extLst>
          </p:cNvPr>
          <p:cNvPicPr>
            <a:picLocks noChangeAspect="1"/>
          </p:cNvPicPr>
          <p:nvPr/>
        </p:nvPicPr>
        <p:blipFill>
          <a:blip r:embed="rId2"/>
          <a:stretch>
            <a:fillRect/>
          </a:stretch>
        </p:blipFill>
        <p:spPr>
          <a:xfrm>
            <a:off x="1810165" y="1492322"/>
            <a:ext cx="3591531" cy="4104914"/>
          </a:xfrm>
          <a:prstGeom prst="rect">
            <a:avLst/>
          </a:prstGeom>
        </p:spPr>
      </p:pic>
      <p:pic>
        <p:nvPicPr>
          <p:cNvPr id="3" name="Picture 2">
            <a:extLst>
              <a:ext uri="{FF2B5EF4-FFF2-40B4-BE49-F238E27FC236}">
                <a16:creationId xmlns:a16="http://schemas.microsoft.com/office/drawing/2014/main" id="{02876324-8473-4A00-8388-4703385B8DFE}"/>
              </a:ext>
            </a:extLst>
          </p:cNvPr>
          <p:cNvPicPr>
            <a:picLocks noChangeAspect="1"/>
          </p:cNvPicPr>
          <p:nvPr/>
        </p:nvPicPr>
        <p:blipFill>
          <a:blip r:embed="rId3"/>
          <a:stretch>
            <a:fillRect/>
          </a:stretch>
        </p:blipFill>
        <p:spPr>
          <a:xfrm>
            <a:off x="6346959" y="1229086"/>
            <a:ext cx="5372100" cy="5047024"/>
          </a:xfrm>
          <a:prstGeom prst="rect">
            <a:avLst/>
          </a:prstGeom>
        </p:spPr>
      </p:pic>
      <p:sp>
        <p:nvSpPr>
          <p:cNvPr id="4" name="TextBox 3">
            <a:extLst>
              <a:ext uri="{FF2B5EF4-FFF2-40B4-BE49-F238E27FC236}">
                <a16:creationId xmlns:a16="http://schemas.microsoft.com/office/drawing/2014/main" id="{91065540-B544-4B50-B109-4906CC045DC9}"/>
              </a:ext>
            </a:extLst>
          </p:cNvPr>
          <p:cNvSpPr txBox="1"/>
          <p:nvPr/>
        </p:nvSpPr>
        <p:spPr>
          <a:xfrm>
            <a:off x="8312726" y="6308973"/>
            <a:ext cx="2064327" cy="369332"/>
          </a:xfrm>
          <a:prstGeom prst="rect">
            <a:avLst/>
          </a:prstGeom>
          <a:noFill/>
        </p:spPr>
        <p:txBody>
          <a:bodyPr wrap="square" rtlCol="0">
            <a:spAutoFit/>
          </a:bodyPr>
          <a:lstStyle/>
          <a:p>
            <a:r>
              <a:rPr lang="vi-VN"/>
              <a:t>Ảnh lấy xương</a:t>
            </a:r>
            <a:endParaRPr lang="en-US"/>
          </a:p>
        </p:txBody>
      </p:sp>
    </p:spTree>
    <p:extLst>
      <p:ext uri="{BB962C8B-B14F-4D97-AF65-F5344CB8AC3E}">
        <p14:creationId xmlns:p14="http://schemas.microsoft.com/office/powerpoint/2010/main" val="3805600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III. TÌM XƯƠNG TRONG ẢNH</a:t>
            </a:r>
          </a:p>
        </p:txBody>
      </p:sp>
      <p:sp>
        <p:nvSpPr>
          <p:cNvPr id="7" name="TextBox 6">
            <a:extLst>
              <a:ext uri="{FF2B5EF4-FFF2-40B4-BE49-F238E27FC236}">
                <a16:creationId xmlns:a16="http://schemas.microsoft.com/office/drawing/2014/main" id="{BF213989-001C-4C77-9007-B5D8895F5C07}"/>
              </a:ext>
            </a:extLst>
          </p:cNvPr>
          <p:cNvSpPr txBox="1"/>
          <p:nvPr/>
        </p:nvSpPr>
        <p:spPr>
          <a:xfrm>
            <a:off x="1810165" y="1568303"/>
            <a:ext cx="10584873" cy="3046988"/>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Toán tử rút xương được áp dụng thành công trong những ứng dụng y học:</a:t>
            </a:r>
          </a:p>
          <a:p>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Chẩn đoán được triệu chứng hẹp thanh quản.</a:t>
            </a:r>
          </a:p>
          <a:p>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Chẩn đoán được triệu chứng phình động mạch chủ dưới thận.</a:t>
            </a:r>
          </a:p>
          <a:p>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Phát hiện chứng đau đại tràng</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431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flipH="1" flipV="1">
            <a:off x="1721889" y="259307"/>
            <a:ext cx="7886134"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40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IV. KẾT NỐI CÁC THÀNH PHẦN</a:t>
            </a:r>
          </a:p>
        </p:txBody>
      </p:sp>
      <p:sp>
        <p:nvSpPr>
          <p:cNvPr id="11" name="TextBox 10"/>
          <p:cNvSpPr txBox="1"/>
          <p:nvPr/>
        </p:nvSpPr>
        <p:spPr>
          <a:xfrm>
            <a:off x="2818119" y="5968594"/>
            <a:ext cx="1542197" cy="523220"/>
          </a:xfrm>
          <a:prstGeom prst="rect">
            <a:avLst/>
          </a:prstGeom>
          <a:noFill/>
        </p:spPr>
        <p:txBody>
          <a:bodyPr wrap="square" rtlCol="0">
            <a:spAutoFit/>
          </a:bodyPr>
          <a:lstStyle/>
          <a:p>
            <a:r>
              <a:rPr lang="en-US" sz="2800"/>
              <a:t>Hình gốc</a:t>
            </a:r>
          </a:p>
        </p:txBody>
      </p:sp>
      <p:sp>
        <p:nvSpPr>
          <p:cNvPr id="12" name="TextBox 11"/>
          <p:cNvSpPr txBox="1"/>
          <p:nvPr/>
        </p:nvSpPr>
        <p:spPr>
          <a:xfrm>
            <a:off x="7486518" y="5938724"/>
            <a:ext cx="2584074" cy="523220"/>
          </a:xfrm>
          <a:prstGeom prst="rect">
            <a:avLst/>
          </a:prstGeom>
          <a:noFill/>
        </p:spPr>
        <p:txBody>
          <a:bodyPr wrap="square" rtlCol="0">
            <a:spAutoFit/>
          </a:bodyPr>
          <a:lstStyle/>
          <a:p>
            <a:r>
              <a:rPr lang="en-US" sz="2800" err="1"/>
              <a:t>Hình</a:t>
            </a:r>
            <a:r>
              <a:rPr lang="en-US" sz="2800"/>
              <a:t> </a:t>
            </a:r>
            <a:r>
              <a:rPr lang="en-US" sz="2800" err="1"/>
              <a:t>đã</a:t>
            </a:r>
            <a:r>
              <a:rPr lang="en-US" sz="2800"/>
              <a:t> </a:t>
            </a:r>
            <a:r>
              <a:rPr lang="en-US" sz="2800" err="1"/>
              <a:t>kết</a:t>
            </a:r>
            <a:r>
              <a:rPr lang="en-US" sz="2800"/>
              <a:t> </a:t>
            </a:r>
            <a:r>
              <a:rPr lang="en-US" sz="2800" err="1"/>
              <a:t>nối</a:t>
            </a:r>
            <a:endParaRPr lang="en-US" sz="280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719" y="1537822"/>
            <a:ext cx="3904996" cy="419836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703" y="1646837"/>
            <a:ext cx="4470400" cy="4089345"/>
          </a:xfrm>
          <a:prstGeom prst="rect">
            <a:avLst/>
          </a:prstGeom>
        </p:spPr>
      </p:pic>
    </p:spTree>
    <p:extLst>
      <p:ext uri="{BB962C8B-B14F-4D97-AF65-F5344CB8AC3E}">
        <p14:creationId xmlns:p14="http://schemas.microsoft.com/office/powerpoint/2010/main" val="893939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36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IV. KẾT NỐI CÁC THÀNH PHẦN</a:t>
            </a:r>
          </a:p>
        </p:txBody>
      </p:sp>
      <p:sp>
        <p:nvSpPr>
          <p:cNvPr id="20" name="TextBox 19">
            <a:extLst>
              <a:ext uri="{FF2B5EF4-FFF2-40B4-BE49-F238E27FC236}">
                <a16:creationId xmlns:a16="http://schemas.microsoft.com/office/drawing/2014/main" id="{3C7B8323-999E-43D6-B2AA-73D413B0777A}"/>
              </a:ext>
            </a:extLst>
          </p:cNvPr>
          <p:cNvSpPr txBox="1"/>
          <p:nvPr/>
        </p:nvSpPr>
        <p:spPr>
          <a:xfrm>
            <a:off x="1810164" y="2311604"/>
            <a:ext cx="10103540" cy="2677656"/>
          </a:xfrm>
          <a:prstGeom prst="rect">
            <a:avLst/>
          </a:prstGeom>
          <a:noFill/>
        </p:spPr>
        <p:txBody>
          <a:bodyPr wrap="square">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Sử </a:t>
            </a:r>
            <a:r>
              <a:rPr lang="en-US" sz="2400" err="1">
                <a:latin typeface="Times New Roman" panose="02020603050405020304" pitchFamily="18" charset="0"/>
                <a:cs typeface="Times New Roman" panose="02020603050405020304" pitchFamily="18" charset="0"/>
              </a:rPr>
              <a:t>dụng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thuật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toán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để</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điền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vào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thành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được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kết</a:t>
            </a:r>
            <a:r>
              <a:rPr lang="en-US" sz="2400">
                <a:latin typeface="Times New Roman" panose="02020603050405020304" pitchFamily="18" charset="0"/>
                <a:cs typeface="Times New Roman" panose="02020603050405020304" pitchFamily="18" charset="0"/>
              </a:rPr>
              <a:t> nối</a:t>
            </a:r>
          </a:p>
          <a:p>
            <a:pPr marL="342900" indent="-342900">
              <a:buFont typeface="Wingdings" panose="05000000000000000000" pitchFamily="2" charset="2"/>
              <a:buChar char="Ø"/>
            </a:pPr>
            <a:r>
              <a:rPr lang="en-US" sz="2400" err="1">
                <a:latin typeface="Times New Roman" panose="02020603050405020304" pitchFamily="18" charset="0"/>
                <a:cs typeface="Times New Roman" panose="02020603050405020304" pitchFamily="18" charset="0"/>
              </a:rPr>
              <a:t>Lấp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đầy</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còn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lại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của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thành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bằng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cách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tạo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chuỗi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các</a:t>
            </a:r>
            <a:r>
              <a:rPr lang="en-US" sz="2400">
                <a:latin typeface="Times New Roman" panose="02020603050405020304" pitchFamily="18" charset="0"/>
                <a:cs typeface="Times New Roman" panose="02020603050405020304" pitchFamily="18" charset="0"/>
              </a:rPr>
              <a:t> bộ</a:t>
            </a: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Để thực hiện bước cuối cùng chúng ta sử dụng hàm để tô vào một vùng  cụ thể để được mô tả bởi một ranh giới</a:t>
            </a: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a:p>
          <a:p>
            <a:endParaRPr lang="en-US" sz="2400">
              <a:latin typeface="Times New Roman" panose="02020603050405020304" pitchFamily="18" charset="0"/>
              <a:cs typeface="Times New Roman" panose="02020603050405020304" pitchFamily="18" charset="0"/>
            </a:endParaRPr>
          </a:p>
        </p:txBody>
      </p:sp>
      <p:sp>
        <p:nvSpPr>
          <p:cNvPr id="10" name="Oval 83">
            <a:extLst>
              <a:ext uri="{FF2B5EF4-FFF2-40B4-BE49-F238E27FC236}">
                <a16:creationId xmlns:a16="http://schemas.microsoft.com/office/drawing/2014/main" id="{15C2B8EC-6FD4-47BF-B08F-6F3911C5A1B4}"/>
              </a:ext>
            </a:extLst>
          </p:cNvPr>
          <p:cNvSpPr>
            <a:spLocks noChangeArrowheads="1"/>
          </p:cNvSpPr>
          <p:nvPr/>
        </p:nvSpPr>
        <p:spPr bwMode="gray">
          <a:xfrm>
            <a:off x="1810164" y="1474376"/>
            <a:ext cx="1664556" cy="337356"/>
          </a:xfrm>
          <a:prstGeom prst="ellipse">
            <a:avLst/>
          </a:prstGeom>
          <a:solidFill>
            <a:schemeClr val="accent2">
              <a:lumMod val="60000"/>
              <a:lumOff val="40000"/>
            </a:schemeClr>
          </a:solidFill>
          <a:ln>
            <a:noFill/>
          </a:ln>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latin typeface="Times New Roman" panose="02020603050405020304" pitchFamily="18" charset="0"/>
                <a:cs typeface="Times New Roman" panose="02020603050405020304" pitchFamily="18" charset="0"/>
              </a:rPr>
              <a:t>Ý </a:t>
            </a:r>
            <a:r>
              <a:rPr lang="en-US" altLang="en-US" sz="2400" err="1">
                <a:latin typeface="Times New Roman" panose="02020603050405020304" pitchFamily="18" charset="0"/>
                <a:cs typeface="Times New Roman" panose="02020603050405020304" pitchFamily="18" charset="0"/>
              </a:rPr>
              <a:t>tưởng</a:t>
            </a:r>
            <a:r>
              <a:rPr lang="en-US" alt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3169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36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IV. KẾT NỐI CÁC THÀNH PHẦN</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C7B8323-999E-43D6-B2AA-73D413B0777A}"/>
                  </a:ext>
                </a:extLst>
              </p:cNvPr>
              <p:cNvSpPr txBox="1"/>
              <p:nvPr/>
            </p:nvSpPr>
            <p:spPr>
              <a:xfrm>
                <a:off x="3474720" y="2360372"/>
                <a:ext cx="3773772" cy="203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endParaRPr lang="en-US" sz="2400"/>
              </a:p>
              <a:p>
                <a:r>
                  <a:rPr lang="en-US" sz="2600"/>
                  <a:t>Cho :  X</a:t>
                </a:r>
                <a:r>
                  <a:rPr lang="en-US" sz="2600" baseline="-25000"/>
                  <a:t>0 </a:t>
                </a:r>
                <a:r>
                  <a:rPr lang="en-US" sz="2600"/>
                  <a:t>= {p},X</a:t>
                </a:r>
                <a:r>
                  <a:rPr lang="en-US" sz="2600" baseline="-25000"/>
                  <a:t>1</a:t>
                </a:r>
                <a:r>
                  <a:rPr lang="en-US" sz="2600"/>
                  <a:t>,X</a:t>
                </a:r>
                <a:r>
                  <a:rPr lang="en-US" sz="2600" baseline="-25000"/>
                  <a:t>2,…..</a:t>
                </a:r>
                <a:endParaRPr lang="en-US" sz="2600"/>
              </a:p>
              <a:p>
                <a:r>
                  <a:rPr lang="en-US" sz="2600" err="1"/>
                  <a:t>Mà</a:t>
                </a:r>
                <a:r>
                  <a:rPr lang="en-US" sz="2600"/>
                  <a:t> :   </a:t>
                </a:r>
                <a:r>
                  <a:rPr lang="en-US" sz="2600" err="1"/>
                  <a:t>X</a:t>
                </a:r>
                <a:r>
                  <a:rPr lang="en-US" sz="2600" baseline="-25000" err="1"/>
                  <a:t>n</a:t>
                </a:r>
                <a:r>
                  <a:rPr lang="en-US" sz="2600"/>
                  <a:t> = (X</a:t>
                </a:r>
                <a:r>
                  <a:rPr lang="en-US" sz="2600" baseline="-25000"/>
                  <a:t>n-1</a:t>
                </a:r>
                <a:r>
                  <a:rPr lang="en-US" sz="2600"/>
                  <a:t> </a:t>
                </a:r>
                <a14:m>
                  <m:oMath xmlns:m="http://schemas.openxmlformats.org/officeDocument/2006/math">
                    <m:r>
                      <a:rPr lang="vi-VN" sz="2600" i="1">
                        <a:latin typeface="Cambria Math" panose="02040503050406030204" pitchFamily="18" charset="0"/>
                      </a:rPr>
                      <m:t>⊕</m:t>
                    </m:r>
                  </m:oMath>
                </a14:m>
                <a:r>
                  <a:rPr lang="en-US" sz="2600"/>
                  <a:t> B) </a:t>
                </a:r>
                <a:r>
                  <a:rPr lang="vi-VN" sz="2600">
                    <a:sym typeface="Symbol" panose="05050102010706020507" pitchFamily="18" charset="2"/>
                  </a:rPr>
                  <a:t></a:t>
                </a:r>
                <a:r>
                  <a:rPr lang="en-US" sz="2600"/>
                  <a:t> A</a:t>
                </a:r>
              </a:p>
              <a:p>
                <a:r>
                  <a:rPr lang="en-US" sz="2600" err="1">
                    <a:sym typeface="Wingdings" panose="05000000000000000000" pitchFamily="2" charset="2"/>
                  </a:rPr>
                  <a:t>Khi</a:t>
                </a:r>
                <a:r>
                  <a:rPr lang="en-US" sz="2600">
                    <a:sym typeface="Wingdings" panose="05000000000000000000" pitchFamily="2" charset="2"/>
                  </a:rPr>
                  <a:t> :   </a:t>
                </a:r>
                <a:r>
                  <a:rPr lang="en-US" sz="2600" err="1"/>
                  <a:t>X</a:t>
                </a:r>
                <a:r>
                  <a:rPr lang="en-US" sz="2600" baseline="-25000" err="1"/>
                  <a:t>k</a:t>
                </a:r>
                <a:r>
                  <a:rPr lang="en-US" sz="2600"/>
                  <a:t> = X</a:t>
                </a:r>
                <a:r>
                  <a:rPr lang="en-US" sz="2600" baseline="-25000"/>
                  <a:t>k-1</a:t>
                </a:r>
                <a:endParaRPr lang="en-US" sz="2600"/>
              </a:p>
              <a:p>
                <a:endParaRPr lang="en-US" sz="240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3C7B8323-999E-43D6-B2AA-73D413B0777A}"/>
                  </a:ext>
                </a:extLst>
              </p:cNvPr>
              <p:cNvSpPr txBox="1">
                <a:spLocks noRot="1" noChangeAspect="1" noMove="1" noResize="1" noEditPoints="1" noAdjustHandles="1" noChangeArrowheads="1" noChangeShapeType="1" noTextEdit="1"/>
              </p:cNvSpPr>
              <p:nvPr/>
            </p:nvSpPr>
            <p:spPr>
              <a:xfrm>
                <a:off x="3474720" y="2360372"/>
                <a:ext cx="3773772" cy="2031325"/>
              </a:xfrm>
              <a:prstGeom prst="rect">
                <a:avLst/>
              </a:prstGeom>
              <a:blipFill>
                <a:blip r:embed="rId2"/>
                <a:stretch>
                  <a:fillRect l="-2733"/>
                </a:stretch>
              </a:blipFill>
            </p:spPr>
            <p:txBody>
              <a:bodyPr/>
              <a:lstStyle/>
              <a:p>
                <a:r>
                  <a:rPr lang="en-US">
                    <a:noFill/>
                  </a:rPr>
                  <a:t> </a:t>
                </a:r>
              </a:p>
            </p:txBody>
          </p:sp>
        </mc:Fallback>
      </mc:AlternateContent>
      <p:sp>
        <p:nvSpPr>
          <p:cNvPr id="10" name="Oval 83">
            <a:extLst>
              <a:ext uri="{FF2B5EF4-FFF2-40B4-BE49-F238E27FC236}">
                <a16:creationId xmlns:a16="http://schemas.microsoft.com/office/drawing/2014/main" id="{15C2B8EC-6FD4-47BF-B08F-6F3911C5A1B4}"/>
              </a:ext>
            </a:extLst>
          </p:cNvPr>
          <p:cNvSpPr>
            <a:spLocks noChangeArrowheads="1"/>
          </p:cNvSpPr>
          <p:nvPr/>
        </p:nvSpPr>
        <p:spPr bwMode="gray">
          <a:xfrm>
            <a:off x="1810164" y="1474376"/>
            <a:ext cx="1664556" cy="337356"/>
          </a:xfrm>
          <a:prstGeom prst="ellipse">
            <a:avLst/>
          </a:prstGeom>
          <a:solidFill>
            <a:schemeClr val="accent2">
              <a:lumMod val="60000"/>
              <a:lumOff val="40000"/>
            </a:schemeClr>
          </a:solidFill>
          <a:ln>
            <a:noFill/>
          </a:ln>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latin typeface="Times New Roman" panose="02020603050405020304" pitchFamily="18" charset="0"/>
                <a:cs typeface="Times New Roman" panose="02020603050405020304" pitchFamily="18" charset="0"/>
              </a:rPr>
              <a:t>Ý </a:t>
            </a:r>
            <a:r>
              <a:rPr lang="en-US" altLang="en-US" sz="2400" err="1">
                <a:latin typeface="Times New Roman" panose="02020603050405020304" pitchFamily="18" charset="0"/>
                <a:cs typeface="Times New Roman" panose="02020603050405020304" pitchFamily="18" charset="0"/>
              </a:rPr>
              <a:t>tưởng</a:t>
            </a:r>
            <a:r>
              <a:rPr lang="en-US" alt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7044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40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IV. KẾT NỐI CÁC THÀNH PHẦN</a:t>
            </a:r>
          </a:p>
        </p:txBody>
      </p:sp>
      <p:sp>
        <p:nvSpPr>
          <p:cNvPr id="3" name="TextBox 2">
            <a:extLst>
              <a:ext uri="{FF2B5EF4-FFF2-40B4-BE49-F238E27FC236}">
                <a16:creationId xmlns:a16="http://schemas.microsoft.com/office/drawing/2014/main" id="{655038E4-6F9A-47FC-A108-2924050FBDBE}"/>
              </a:ext>
            </a:extLst>
          </p:cNvPr>
          <p:cNvSpPr txBox="1"/>
          <p:nvPr/>
        </p:nvSpPr>
        <p:spPr>
          <a:xfrm>
            <a:off x="1921565" y="1457739"/>
            <a:ext cx="10018644" cy="830997"/>
          </a:xfrm>
          <a:prstGeom prst="rect">
            <a:avLst/>
          </a:prstGeom>
          <a:noFill/>
        </p:spPr>
        <p:txBody>
          <a:bodyPr wrap="square" rtlCol="0">
            <a:spAutoFit/>
          </a:bodyPr>
          <a:lstStyle/>
          <a:p>
            <a:pPr marL="342900" indent="-34290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Chúng ta sử dụ</a:t>
            </a:r>
            <a:r>
              <a:rPr lang="en-US" sz="2400">
                <a:latin typeface="Times New Roman" panose="02020603050405020304" pitchFamily="18" charset="0"/>
                <a:cs typeface="Times New Roman" panose="02020603050405020304" pitchFamily="18" charset="0"/>
              </a:rPr>
              <a:t>ng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thuật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toán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rất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giống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nhau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để</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điền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vào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thành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được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kết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nối</a:t>
            </a:r>
            <a:endParaRPr lang="en-US" sz="24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71EA213-2EAB-4AB7-BA4A-370067C94C2C}"/>
              </a:ext>
            </a:extLst>
          </p:cNvPr>
          <p:cNvSpPr txBox="1"/>
          <p:nvPr/>
        </p:nvSpPr>
        <p:spPr>
          <a:xfrm>
            <a:off x="5206778" y="6056243"/>
            <a:ext cx="1950720"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Ảnh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chưa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lấp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đầy</a:t>
            </a:r>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938" y="2288736"/>
            <a:ext cx="4470400" cy="3652774"/>
          </a:xfrm>
          <a:prstGeom prst="rect">
            <a:avLst/>
          </a:prstGeom>
        </p:spPr>
      </p:pic>
    </p:spTree>
    <p:extLst>
      <p:ext uri="{BB962C8B-B14F-4D97-AF65-F5344CB8AC3E}">
        <p14:creationId xmlns:p14="http://schemas.microsoft.com/office/powerpoint/2010/main" val="2388912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40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IV. KẾT NỐI CÁC THÀNH PHẦN</a:t>
            </a:r>
          </a:p>
        </p:txBody>
      </p:sp>
      <p:sp>
        <p:nvSpPr>
          <p:cNvPr id="3" name="TextBox 2">
            <a:extLst>
              <a:ext uri="{FF2B5EF4-FFF2-40B4-BE49-F238E27FC236}">
                <a16:creationId xmlns:a16="http://schemas.microsoft.com/office/drawing/2014/main" id="{655038E4-6F9A-47FC-A108-2924050FBDBE}"/>
              </a:ext>
            </a:extLst>
          </p:cNvPr>
          <p:cNvSpPr txBox="1"/>
          <p:nvPr/>
        </p:nvSpPr>
        <p:spPr>
          <a:xfrm>
            <a:off x="1921565" y="1457739"/>
            <a:ext cx="10018644" cy="461665"/>
          </a:xfrm>
          <a:prstGeom prst="rect">
            <a:avLst/>
          </a:prstGeom>
          <a:noFill/>
        </p:spPr>
        <p:txBody>
          <a:bodyPr wrap="square" rtlCol="0">
            <a:spAutoFit/>
          </a:bodyPr>
          <a:lstStyle/>
          <a:p>
            <a:pPr marL="342900" indent="-34290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Chúng ta </a:t>
            </a:r>
            <a:r>
              <a:rPr lang="en-US" sz="2400">
                <a:latin typeface="Times New Roman" panose="02020603050405020304" pitchFamily="18" charset="0"/>
                <a:cs typeface="Times New Roman" panose="02020603050405020304" pitchFamily="18" charset="0"/>
              </a:rPr>
              <a:t>lấp đầy phần còn lại của thành phần bằng cách tạo một chuỗi các bộ</a:t>
            </a:r>
          </a:p>
        </p:txBody>
      </p:sp>
      <p:sp>
        <p:nvSpPr>
          <p:cNvPr id="8" name="TextBox 7">
            <a:extLst>
              <a:ext uri="{FF2B5EF4-FFF2-40B4-BE49-F238E27FC236}">
                <a16:creationId xmlns:a16="http://schemas.microsoft.com/office/drawing/2014/main" id="{A71EA213-2EAB-4AB7-BA4A-370067C94C2C}"/>
              </a:ext>
            </a:extLst>
          </p:cNvPr>
          <p:cNvSpPr txBox="1"/>
          <p:nvPr/>
        </p:nvSpPr>
        <p:spPr>
          <a:xfrm>
            <a:off x="5206778" y="6056243"/>
            <a:ext cx="1950720"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Ảnh</a:t>
            </a:r>
            <a:r>
              <a:rPr lang="en-US">
                <a:latin typeface="Times New Roman" panose="02020603050405020304" pitchFamily="18" charset="0"/>
                <a:cs typeface="Times New Roman" panose="02020603050405020304" pitchFamily="18" charset="0"/>
              </a:rPr>
              <a:t> đã lấp đầy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338" y="2054883"/>
            <a:ext cx="4419600" cy="3865880"/>
          </a:xfrm>
          <a:prstGeom prst="rect">
            <a:avLst/>
          </a:prstGeom>
        </p:spPr>
      </p:pic>
    </p:spTree>
    <p:extLst>
      <p:ext uri="{BB962C8B-B14F-4D97-AF65-F5344CB8AC3E}">
        <p14:creationId xmlns:p14="http://schemas.microsoft.com/office/powerpoint/2010/main" val="450033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40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IV. KẾT NỐI CÁC THÀNH PHẦN</a:t>
            </a:r>
          </a:p>
        </p:txBody>
      </p:sp>
      <p:sp>
        <p:nvSpPr>
          <p:cNvPr id="3" name="TextBox 2">
            <a:extLst>
              <a:ext uri="{FF2B5EF4-FFF2-40B4-BE49-F238E27FC236}">
                <a16:creationId xmlns:a16="http://schemas.microsoft.com/office/drawing/2014/main" id="{655038E4-6F9A-47FC-A108-2924050FBDBE}"/>
              </a:ext>
            </a:extLst>
          </p:cNvPr>
          <p:cNvSpPr txBox="1"/>
          <p:nvPr/>
        </p:nvSpPr>
        <p:spPr>
          <a:xfrm>
            <a:off x="1921565" y="1457739"/>
            <a:ext cx="10018644"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Để thực hiện bước cuối cùng chúng ta sử dụng hàm để tô vào một vùng  cụ thể để được mô tả bởi một ranh giới</a:t>
            </a:r>
          </a:p>
        </p:txBody>
      </p:sp>
      <p:sp>
        <p:nvSpPr>
          <p:cNvPr id="8" name="TextBox 7">
            <a:extLst>
              <a:ext uri="{FF2B5EF4-FFF2-40B4-BE49-F238E27FC236}">
                <a16:creationId xmlns:a16="http://schemas.microsoft.com/office/drawing/2014/main" id="{A71EA213-2EAB-4AB7-BA4A-370067C94C2C}"/>
              </a:ext>
            </a:extLst>
          </p:cNvPr>
          <p:cNvSpPr txBox="1"/>
          <p:nvPr/>
        </p:nvSpPr>
        <p:spPr>
          <a:xfrm>
            <a:off x="5525988" y="6214739"/>
            <a:ext cx="1312299"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Ảnh</a:t>
            </a:r>
            <a:r>
              <a:rPr lang="en-US">
                <a:latin typeface="Times New Roman" panose="02020603050405020304" pitchFamily="18" charset="0"/>
                <a:cs typeface="Times New Roman" panose="02020603050405020304" pitchFamily="18" charset="0"/>
              </a:rPr>
              <a:t> kết quả</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938" y="2288736"/>
            <a:ext cx="4470400" cy="3767507"/>
          </a:xfrm>
          <a:prstGeom prst="rect">
            <a:avLst/>
          </a:prstGeom>
        </p:spPr>
      </p:pic>
    </p:spTree>
    <p:extLst>
      <p:ext uri="{BB962C8B-B14F-4D97-AF65-F5344CB8AC3E}">
        <p14:creationId xmlns:p14="http://schemas.microsoft.com/office/powerpoint/2010/main" val="2219340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63CA0-2B22-4A7D-A377-5B7B0CEDBDAD}"/>
              </a:ext>
            </a:extLst>
          </p:cNvPr>
          <p:cNvSpPr/>
          <p:nvPr/>
        </p:nvSpPr>
        <p:spPr>
          <a:xfrm rot="10800000" flipH="1" flipV="1">
            <a:off x="1810165" y="179696"/>
            <a:ext cx="7886131"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40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IV. KẾT NỐI CÁC THÀNH PHẦN</a:t>
            </a:r>
          </a:p>
        </p:txBody>
      </p:sp>
      <p:sp>
        <p:nvSpPr>
          <p:cNvPr id="3" name="TextBox 2">
            <a:extLst>
              <a:ext uri="{FF2B5EF4-FFF2-40B4-BE49-F238E27FC236}">
                <a16:creationId xmlns:a16="http://schemas.microsoft.com/office/drawing/2014/main" id="{655038E4-6F9A-47FC-A108-2924050FBDBE}"/>
              </a:ext>
            </a:extLst>
          </p:cNvPr>
          <p:cNvSpPr txBox="1"/>
          <p:nvPr/>
        </p:nvSpPr>
        <p:spPr>
          <a:xfrm>
            <a:off x="1921565" y="1457739"/>
            <a:ext cx="1001864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Thực hiện tất cả thao tác trên ta được kết quả cuối cùng</a:t>
            </a:r>
          </a:p>
        </p:txBody>
      </p:sp>
      <p:sp>
        <p:nvSpPr>
          <p:cNvPr id="8" name="TextBox 7">
            <a:extLst>
              <a:ext uri="{FF2B5EF4-FFF2-40B4-BE49-F238E27FC236}">
                <a16:creationId xmlns:a16="http://schemas.microsoft.com/office/drawing/2014/main" id="{A71EA213-2EAB-4AB7-BA4A-370067C94C2C}"/>
              </a:ext>
            </a:extLst>
          </p:cNvPr>
          <p:cNvSpPr txBox="1"/>
          <p:nvPr/>
        </p:nvSpPr>
        <p:spPr>
          <a:xfrm>
            <a:off x="5097079" y="6275699"/>
            <a:ext cx="1312299"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Ảnh</a:t>
            </a:r>
            <a:r>
              <a:rPr lang="en-US">
                <a:latin typeface="Times New Roman" panose="02020603050405020304" pitchFamily="18" charset="0"/>
                <a:cs typeface="Times New Roman" panose="02020603050405020304" pitchFamily="18" charset="0"/>
              </a:rPr>
              <a:t> kết quả</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444" y="1932993"/>
            <a:ext cx="6405571" cy="4175199"/>
          </a:xfrm>
          <a:prstGeom prst="rect">
            <a:avLst/>
          </a:prstGeom>
        </p:spPr>
      </p:pic>
    </p:spTree>
    <p:extLst>
      <p:ext uri="{BB962C8B-B14F-4D97-AF65-F5344CB8AC3E}">
        <p14:creationId xmlns:p14="http://schemas.microsoft.com/office/powerpoint/2010/main" val="354670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flipH="1" flipV="1">
            <a:off x="3960121" y="1"/>
            <a:ext cx="4749421" cy="88710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NỘI DUNG CHÍNH</a:t>
            </a:r>
          </a:p>
        </p:txBody>
      </p:sp>
      <p:sp>
        <p:nvSpPr>
          <p:cNvPr id="5" name="Rectangle 4"/>
          <p:cNvSpPr/>
          <p:nvPr/>
        </p:nvSpPr>
        <p:spPr>
          <a:xfrm rot="10800000" flipH="1" flipV="1">
            <a:off x="1885663" y="1307909"/>
            <a:ext cx="7886134" cy="887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 TÔ ĐẦY VÙNG (Region filling)</a:t>
            </a:r>
          </a:p>
        </p:txBody>
      </p:sp>
      <p:sp>
        <p:nvSpPr>
          <p:cNvPr id="6" name="Rectangle 5"/>
          <p:cNvSpPr/>
          <p:nvPr/>
        </p:nvSpPr>
        <p:spPr>
          <a:xfrm rot="10800000" flipH="1" flipV="1">
            <a:off x="1885664" y="5293050"/>
            <a:ext cx="7886133"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IV. KẾT NỐI CÁC THÀNH PHẦN</a:t>
            </a:r>
          </a:p>
        </p:txBody>
      </p:sp>
      <p:sp>
        <p:nvSpPr>
          <p:cNvPr id="7" name="Rectangle 6"/>
          <p:cNvSpPr/>
          <p:nvPr/>
        </p:nvSpPr>
        <p:spPr>
          <a:xfrm rot="10800000" flipH="1" flipV="1">
            <a:off x="1885665" y="3985142"/>
            <a:ext cx="7886132" cy="887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III. TÌM X</a:t>
            </a:r>
            <a:r>
              <a:rPr lang="vi-VN" sz="4400">
                <a:ln w="0"/>
                <a:solidFill>
                  <a:schemeClr val="tx1"/>
                </a:solidFill>
                <a:effectLst>
                  <a:outerShdw blurRad="38100" dist="19050" dir="2700000" algn="tl" rotWithShape="0">
                    <a:schemeClr val="dk1">
                      <a:alpha val="40000"/>
                    </a:schemeClr>
                  </a:outerShdw>
                </a:effectLst>
              </a:rPr>
              <a:t>ƯƠ</a:t>
            </a:r>
            <a:r>
              <a:rPr lang="en-US" sz="4400">
                <a:ln w="0"/>
                <a:solidFill>
                  <a:schemeClr val="tx1"/>
                </a:solidFill>
                <a:effectLst>
                  <a:outerShdw blurRad="38100" dist="19050" dir="2700000" algn="tl" rotWithShape="0">
                    <a:schemeClr val="dk1">
                      <a:alpha val="40000"/>
                    </a:schemeClr>
                  </a:outerShdw>
                </a:effectLst>
              </a:rPr>
              <a:t>NG TRONG ẢNH</a:t>
            </a:r>
          </a:p>
        </p:txBody>
      </p:sp>
      <p:sp>
        <p:nvSpPr>
          <p:cNvPr id="8" name="Rectangle 7"/>
          <p:cNvSpPr/>
          <p:nvPr/>
        </p:nvSpPr>
        <p:spPr>
          <a:xfrm rot="10800000" flipH="1" flipV="1">
            <a:off x="1885666" y="2646525"/>
            <a:ext cx="7886131" cy="887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II. TÁCH BIÊN ẢNH</a:t>
            </a:r>
          </a:p>
        </p:txBody>
      </p:sp>
    </p:spTree>
    <p:extLst>
      <p:ext uri="{BB962C8B-B14F-4D97-AF65-F5344CB8AC3E}">
        <p14:creationId xmlns:p14="http://schemas.microsoft.com/office/powerpoint/2010/main" val="207863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flipH="1" flipV="1">
            <a:off x="1721889" y="259307"/>
            <a:ext cx="7886134" cy="887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 TÔ ĐẦY VÙNG (Region filling)</a:t>
            </a:r>
          </a:p>
        </p:txBody>
      </p:sp>
      <p:pic>
        <p:nvPicPr>
          <p:cNvPr id="7" name="Picture 6"/>
          <p:cNvPicPr>
            <a:picLocks noChangeAspect="1"/>
          </p:cNvPicPr>
          <p:nvPr/>
        </p:nvPicPr>
        <p:blipFill>
          <a:blip r:embed="rId2"/>
          <a:stretch>
            <a:fillRect/>
          </a:stretch>
        </p:blipFill>
        <p:spPr>
          <a:xfrm>
            <a:off x="2046880" y="1640433"/>
            <a:ext cx="3084677" cy="4095750"/>
          </a:xfrm>
          <a:prstGeom prst="rect">
            <a:avLst/>
          </a:prstGeom>
        </p:spPr>
      </p:pic>
      <p:pic>
        <p:nvPicPr>
          <p:cNvPr id="8" name="Picture 7"/>
          <p:cNvPicPr>
            <a:picLocks noChangeAspect="1"/>
          </p:cNvPicPr>
          <p:nvPr/>
        </p:nvPicPr>
        <p:blipFill rotWithShape="1">
          <a:blip r:embed="rId3"/>
          <a:srcRect t="1536"/>
          <a:stretch/>
        </p:blipFill>
        <p:spPr>
          <a:xfrm>
            <a:off x="7181718" y="1640433"/>
            <a:ext cx="2905530" cy="4095750"/>
          </a:xfrm>
          <a:prstGeom prst="rect">
            <a:avLst/>
          </a:prstGeom>
        </p:spPr>
      </p:pic>
      <p:sp>
        <p:nvSpPr>
          <p:cNvPr id="11" name="TextBox 10"/>
          <p:cNvSpPr txBox="1"/>
          <p:nvPr/>
        </p:nvSpPr>
        <p:spPr>
          <a:xfrm>
            <a:off x="2818119" y="5968594"/>
            <a:ext cx="1542197" cy="523220"/>
          </a:xfrm>
          <a:prstGeom prst="rect">
            <a:avLst/>
          </a:prstGeom>
          <a:noFill/>
        </p:spPr>
        <p:txBody>
          <a:bodyPr wrap="square" rtlCol="0">
            <a:spAutoFit/>
          </a:bodyPr>
          <a:lstStyle/>
          <a:p>
            <a:r>
              <a:rPr lang="en-US" sz="2800"/>
              <a:t>Hình gốc</a:t>
            </a:r>
          </a:p>
        </p:txBody>
      </p:sp>
      <p:sp>
        <p:nvSpPr>
          <p:cNvPr id="12" name="TextBox 11"/>
          <p:cNvSpPr txBox="1"/>
          <p:nvPr/>
        </p:nvSpPr>
        <p:spPr>
          <a:xfrm>
            <a:off x="7181718" y="5964074"/>
            <a:ext cx="3382371" cy="523220"/>
          </a:xfrm>
          <a:prstGeom prst="rect">
            <a:avLst/>
          </a:prstGeom>
          <a:noFill/>
        </p:spPr>
        <p:txBody>
          <a:bodyPr wrap="square" rtlCol="0">
            <a:spAutoFit/>
          </a:bodyPr>
          <a:lstStyle/>
          <a:p>
            <a:r>
              <a:rPr lang="en-US" sz="2800"/>
              <a:t>Hình đ</a:t>
            </a:r>
            <a:r>
              <a:rPr lang="vi-VN" sz="2800"/>
              <a:t>ược lấp đầy</a:t>
            </a:r>
            <a:endParaRPr lang="en-US" sz="2800"/>
          </a:p>
        </p:txBody>
      </p:sp>
    </p:spTree>
    <p:extLst>
      <p:ext uri="{BB962C8B-B14F-4D97-AF65-F5344CB8AC3E}">
        <p14:creationId xmlns:p14="http://schemas.microsoft.com/office/powerpoint/2010/main" val="118500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flipH="1" flipV="1">
            <a:off x="1721889" y="259307"/>
            <a:ext cx="7886134" cy="85981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 TÔ ĐẦY VÙNG (Region filling)</a:t>
            </a:r>
          </a:p>
        </p:txBody>
      </p:sp>
      <mc:AlternateContent xmlns:mc="http://schemas.openxmlformats.org/markup-compatibility/2006" xmlns:a14="http://schemas.microsoft.com/office/drawing/2010/main">
        <mc:Choice Requires="a14">
          <p:sp>
            <p:nvSpPr>
              <p:cNvPr id="5" name="TextBox 4"/>
              <p:cNvSpPr txBox="1"/>
              <p:nvPr/>
            </p:nvSpPr>
            <p:spPr>
              <a:xfrm>
                <a:off x="1721889" y="1287244"/>
                <a:ext cx="10138015" cy="5570756"/>
              </a:xfrm>
              <a:prstGeom prst="rect">
                <a:avLst/>
              </a:prstGeom>
              <a:noFill/>
            </p:spPr>
            <p:txBody>
              <a:bodyPr wrap="square" rtlCol="0">
                <a:spAutoFit/>
              </a:bodyPr>
              <a:lstStyle/>
              <a:p>
                <a:pPr algn="just"/>
                <a:r>
                  <a:rPr lang="en-US" sz="3200">
                    <a:latin typeface="Times New Roman" panose="02020603050405020304" pitchFamily="18" charset="0"/>
                    <a:cs typeface="Times New Roman" panose="02020603050405020304" pitchFamily="18" charset="0"/>
                  </a:rPr>
                  <a:t>Ý t</a:t>
                </a:r>
                <a:r>
                  <a:rPr lang="vi-VN" sz="3200">
                    <a:latin typeface="Times New Roman" panose="02020603050405020304" pitchFamily="18" charset="0"/>
                    <a:cs typeface="Times New Roman" panose="02020603050405020304" pitchFamily="18" charset="0"/>
                  </a:rPr>
                  <a:t>ưởng: </a:t>
                </a:r>
              </a:p>
              <a:p>
                <a:pPr algn="just"/>
                <a:r>
                  <a:rPr lang="en-US" sz="3200">
                    <a:latin typeface="Times New Roman" panose="02020603050405020304" pitchFamily="18" charset="0"/>
                    <a:cs typeface="Times New Roman" panose="02020603050405020304" pitchFamily="18" charset="0"/>
                  </a:rPr>
                  <a:t>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a ra một pixel</a:t>
                </a:r>
                <a:r>
                  <a:rPr lang="en-US" sz="3200" b="1">
                    <a:latin typeface="Times New Roman" panose="02020603050405020304" pitchFamily="18" charset="0"/>
                    <a:cs typeface="Times New Roman" panose="02020603050405020304" pitchFamily="18" charset="0"/>
                  </a:rPr>
                  <a:t> p </a:t>
                </a:r>
                <a:r>
                  <a:rPr lang="en-US" sz="3200">
                    <a:latin typeface="Times New Roman" panose="02020603050405020304" pitchFamily="18" charset="0"/>
                    <a:cs typeface="Times New Roman" panose="02020603050405020304" pitchFamily="18" charset="0"/>
                  </a:rPr>
                  <a:t>trong khu vực, chúng ta muốn lấp đầy toàn bộ khu vực. Để làm điều này, chúng ta bắt đầu với </a:t>
                </a:r>
                <a:r>
                  <a:rPr lang="en-US" sz="3200" b="1">
                    <a:latin typeface="Times New Roman" panose="02020603050405020304" pitchFamily="18" charset="0"/>
                    <a:cs typeface="Times New Roman" panose="02020603050405020304" pitchFamily="18" charset="0"/>
                  </a:rPr>
                  <a:t>p</a:t>
                </a:r>
                <a:r>
                  <a:rPr lang="en-US" sz="3200">
                    <a:latin typeface="Times New Roman" panose="02020603050405020304" pitchFamily="18" charset="0"/>
                    <a:cs typeface="Times New Roman" panose="02020603050405020304" pitchFamily="18" charset="0"/>
                  </a:rPr>
                  <a:t> và giãn ra nhiều lần nếu cần với phần tử cấu trúc hình chữ thập </a:t>
                </a:r>
                <a:r>
                  <a:rPr lang="en-US" sz="3200" b="1">
                    <a:latin typeface="Times New Roman" panose="02020603050405020304" pitchFamily="18" charset="0"/>
                    <a:cs typeface="Times New Roman" panose="02020603050405020304" pitchFamily="18" charset="0"/>
                  </a:rPr>
                  <a:t>B</a:t>
                </a:r>
                <a:r>
                  <a:rPr lang="en-US" sz="3200">
                    <a:latin typeface="Times New Roman" panose="02020603050405020304" pitchFamily="18" charset="0"/>
                    <a:cs typeface="Times New Roman" panose="02020603050405020304" pitchFamily="18" charset="0"/>
                  </a:rPr>
                  <a:t>, mỗi lần thực hiện giao điểm với </a:t>
                </a:r>
                <a14:m>
                  <m:oMath xmlns:m="http://schemas.openxmlformats.org/officeDocument/2006/math">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𝑨</m:t>
                        </m:r>
                      </m:e>
                      <m:sup>
                        <m:r>
                          <a:rPr lang="en-US" sz="3200" b="1" i="1" smtClean="0">
                            <a:latin typeface="Cambria Math" panose="02040503050406030204" pitchFamily="18" charset="0"/>
                          </a:rPr>
                          <m:t>𝒄</m:t>
                        </m:r>
                      </m:sup>
                    </m:sSup>
                  </m:oMath>
                </a14:m>
                <a:r>
                  <a:rPr lang="en-US" sz="3200">
                    <a:latin typeface="Times New Roman" panose="02020603050405020304" pitchFamily="18" charset="0"/>
                    <a:cs typeface="Times New Roman" panose="02020603050405020304" pitchFamily="18" charset="0"/>
                  </a:rPr>
                  <a:t> tr</a:t>
                </a:r>
                <a:r>
                  <a:rPr lang="vi-VN" sz="3200">
                    <a:latin typeface="Times New Roman" panose="02020603050405020304" pitchFamily="18" charset="0"/>
                    <a:cs typeface="Times New Roman" panose="02020603050405020304" pitchFamily="18" charset="0"/>
                  </a:rPr>
                  <a:t>ước khi tiếp tục. Do đó chúng ta tạo ra một chuỗi các bộ:</a:t>
                </a:r>
              </a:p>
              <a:p>
                <a:pPr algn="just"/>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 p } = </a:t>
                </a:r>
                <a14:m>
                  <m:oMath xmlns:m="http://schemas.openxmlformats.org/officeDocument/2006/math">
                    <m:sSub>
                      <m:sSubPr>
                        <m:ctrlPr>
                          <a:rPr lang="vi-VN" sz="3200" i="1" smtClean="0">
                            <a:latin typeface="Cambria Math" panose="02040503050406030204" pitchFamily="18" charset="0"/>
                          </a:rPr>
                        </m:ctrlPr>
                      </m:sSubPr>
                      <m:e>
                        <m:r>
                          <a:rPr lang="vi-VN" sz="3200" b="0" i="1" smtClean="0">
                            <a:latin typeface="Cambria Math" panose="02040503050406030204" pitchFamily="18" charset="0"/>
                          </a:rPr>
                          <m:t>𝑋</m:t>
                        </m:r>
                      </m:e>
                      <m:sub>
                        <m:r>
                          <a:rPr lang="vi-VN" sz="3200" b="0" i="1" smtClean="0">
                            <a:latin typeface="Cambria Math" panose="02040503050406030204" pitchFamily="18" charset="0"/>
                          </a:rPr>
                          <m:t>0</m:t>
                        </m:r>
                      </m:sub>
                    </m:sSub>
                  </m:oMath>
                </a14:m>
                <a:r>
                  <a:rPr lang="vi-VN" sz="3200">
                    <a:latin typeface="Times New Roman" panose="02020603050405020304" pitchFamily="18" charset="0"/>
                    <a:cs typeface="Times New Roman" panose="02020603050405020304" pitchFamily="18" charset="0"/>
                  </a:rPr>
                  <a:t>,</a:t>
                </a:r>
                <a14:m>
                  <m:oMath xmlns:m="http://schemas.openxmlformats.org/officeDocument/2006/math">
                    <m:sSub>
                      <m:sSubPr>
                        <m:ctrlPr>
                          <a:rPr lang="vi-VN" sz="3200" i="1">
                            <a:latin typeface="Cambria Math" panose="02040503050406030204" pitchFamily="18" charset="0"/>
                          </a:rPr>
                        </m:ctrlPr>
                      </m:sSubPr>
                      <m:e>
                        <m:r>
                          <a:rPr lang="vi-VN" sz="3200" i="1">
                            <a:latin typeface="Cambria Math" panose="02040503050406030204" pitchFamily="18" charset="0"/>
                          </a:rPr>
                          <m:t>𝑋</m:t>
                        </m:r>
                      </m:e>
                      <m:sub>
                        <m:r>
                          <a:rPr lang="vi-VN" sz="3200" b="0" i="1" smtClean="0">
                            <a:latin typeface="Cambria Math" panose="02040503050406030204" pitchFamily="18" charset="0"/>
                          </a:rPr>
                          <m:t>1</m:t>
                        </m:r>
                      </m:sub>
                    </m:sSub>
                  </m:oMath>
                </a14:m>
                <a:r>
                  <a:rPr lang="vi-VN" sz="3200">
                    <a:latin typeface="Times New Roman" panose="02020603050405020304" pitchFamily="18" charset="0"/>
                    <a:cs typeface="Times New Roman" panose="02020603050405020304" pitchFamily="18" charset="0"/>
                  </a:rPr>
                  <a:t>,</a:t>
                </a:r>
                <a14:m>
                  <m:oMath xmlns:m="http://schemas.openxmlformats.org/officeDocument/2006/math">
                    <m:sSub>
                      <m:sSubPr>
                        <m:ctrlPr>
                          <a:rPr lang="vi-VN" sz="3200" i="1">
                            <a:latin typeface="Cambria Math" panose="02040503050406030204" pitchFamily="18" charset="0"/>
                          </a:rPr>
                        </m:ctrlPr>
                      </m:sSubPr>
                      <m:e>
                        <m:r>
                          <a:rPr lang="vi-VN" sz="3200" i="1">
                            <a:latin typeface="Cambria Math" panose="02040503050406030204" pitchFamily="18" charset="0"/>
                          </a:rPr>
                          <m:t>𝑋</m:t>
                        </m:r>
                      </m:e>
                      <m:sub>
                        <m:r>
                          <a:rPr lang="vi-VN" sz="3200" b="0" i="1" smtClean="0">
                            <a:latin typeface="Cambria Math" panose="02040503050406030204" pitchFamily="18" charset="0"/>
                          </a:rPr>
                          <m:t>2</m:t>
                        </m:r>
                      </m:sub>
                    </m:sSub>
                  </m:oMath>
                </a14:m>
                <a:r>
                  <a:rPr lang="vi-VN" sz="3200">
                    <a:latin typeface="Times New Roman" panose="02020603050405020304" pitchFamily="18" charset="0"/>
                    <a:cs typeface="Times New Roman" panose="02020603050405020304" pitchFamily="18" charset="0"/>
                  </a:rPr>
                  <a:t>,...</a:t>
                </a:r>
                <a14:m>
                  <m:oMath xmlns:m="http://schemas.openxmlformats.org/officeDocument/2006/math">
                    <m:sSub>
                      <m:sSubPr>
                        <m:ctrlPr>
                          <a:rPr lang="vi-VN" sz="3200" i="1">
                            <a:latin typeface="Cambria Math" panose="02040503050406030204" pitchFamily="18" charset="0"/>
                          </a:rPr>
                        </m:ctrlPr>
                      </m:sSubPr>
                      <m:e>
                        <m:r>
                          <a:rPr lang="vi-VN" sz="3200" i="1">
                            <a:latin typeface="Cambria Math" panose="02040503050406030204" pitchFamily="18" charset="0"/>
                          </a:rPr>
                          <m:t>𝑋</m:t>
                        </m:r>
                      </m:e>
                      <m:sub>
                        <m:r>
                          <a:rPr lang="vi-VN" sz="3200" b="0" i="1" smtClean="0">
                            <a:latin typeface="Cambria Math" panose="02040503050406030204" pitchFamily="18" charset="0"/>
                          </a:rPr>
                          <m:t>𝑘</m:t>
                        </m:r>
                      </m:sub>
                    </m:sSub>
                    <m:r>
                      <a:rPr lang="vi-VN" sz="3200" b="0" i="0" smtClean="0">
                        <a:latin typeface="Cambria Math" panose="02040503050406030204" pitchFamily="18" charset="0"/>
                      </a:rPr>
                      <m:t>= </m:t>
                    </m:r>
                    <m:sSub>
                      <m:sSubPr>
                        <m:ctrlPr>
                          <a:rPr lang="vi-VN" sz="3200" i="1">
                            <a:latin typeface="Cambria Math" panose="02040503050406030204" pitchFamily="18" charset="0"/>
                          </a:rPr>
                        </m:ctrlPr>
                      </m:sSubPr>
                      <m:e>
                        <m:r>
                          <a:rPr lang="vi-VN" sz="3200" i="1">
                            <a:latin typeface="Cambria Math" panose="02040503050406030204" pitchFamily="18" charset="0"/>
                          </a:rPr>
                          <m:t>𝑋</m:t>
                        </m:r>
                      </m:e>
                      <m:sub>
                        <m:r>
                          <a:rPr lang="vi-VN" sz="3200" b="0" i="1" smtClean="0">
                            <a:latin typeface="Cambria Math" panose="02040503050406030204" pitchFamily="18" charset="0"/>
                          </a:rPr>
                          <m:t>𝑘</m:t>
                        </m:r>
                        <m:r>
                          <a:rPr lang="vi-VN" sz="3200" b="0" i="1" smtClean="0">
                            <a:latin typeface="Cambria Math" panose="02040503050406030204" pitchFamily="18" charset="0"/>
                          </a:rPr>
                          <m:t>+1</m:t>
                        </m:r>
                      </m:sub>
                    </m:sSub>
                  </m:oMath>
                </a14:m>
                <a:endParaRPr lang="en-US" sz="3200">
                  <a:latin typeface="Times New Roman" panose="02020603050405020304" pitchFamily="18" charset="0"/>
                  <a:cs typeface="Times New Roman" panose="02020603050405020304" pitchFamily="18" charset="0"/>
                </a:endParaRPr>
              </a:p>
              <a:p>
                <a:pPr algn="just"/>
                <a:r>
                  <a:rPr lang="vi-VN" sz="3200">
                    <a:latin typeface="Times New Roman" panose="02020603050405020304" pitchFamily="18" charset="0"/>
                    <a:cs typeface="Times New Roman" panose="02020603050405020304" pitchFamily="18" charset="0"/>
                  </a:rPr>
                  <a:t>Mà </a:t>
                </a:r>
              </a:p>
              <a:p>
                <a:pPr algn="ctr"/>
                <a14:m>
                  <m:oMath xmlns:m="http://schemas.openxmlformats.org/officeDocument/2006/math">
                    <m:sSub>
                      <m:sSubPr>
                        <m:ctrlPr>
                          <a:rPr lang="vi-VN" sz="3200" i="1">
                            <a:latin typeface="Cambria Math" panose="02040503050406030204" pitchFamily="18" charset="0"/>
                          </a:rPr>
                        </m:ctrlPr>
                      </m:sSubPr>
                      <m:e>
                        <m:r>
                          <a:rPr lang="vi-VN" sz="3200" i="1">
                            <a:latin typeface="Cambria Math" panose="02040503050406030204" pitchFamily="18" charset="0"/>
                          </a:rPr>
                          <m:t>𝑋</m:t>
                        </m:r>
                      </m:e>
                      <m:sub>
                        <m:r>
                          <a:rPr lang="vi-VN" sz="3200" i="1">
                            <a:latin typeface="Cambria Math" panose="02040503050406030204" pitchFamily="18" charset="0"/>
                          </a:rPr>
                          <m:t>𝑘</m:t>
                        </m:r>
                      </m:sub>
                    </m:sSub>
                    <m:r>
                      <a:rPr lang="vi-VN" sz="3200">
                        <a:latin typeface="Cambria Math" panose="02040503050406030204" pitchFamily="18" charset="0"/>
                      </a:rPr>
                      <m:t>=</m:t>
                    </m:r>
                    <m:r>
                      <a:rPr lang="vi-VN" sz="3200" b="0" i="1" smtClean="0">
                        <a:latin typeface="Cambria Math" panose="02040503050406030204" pitchFamily="18" charset="0"/>
                      </a:rPr>
                      <m:t>( </m:t>
                    </m:r>
                    <m:sSub>
                      <m:sSubPr>
                        <m:ctrlPr>
                          <a:rPr lang="vi-VN" sz="3200" i="1">
                            <a:latin typeface="Cambria Math" panose="02040503050406030204" pitchFamily="18" charset="0"/>
                          </a:rPr>
                        </m:ctrlPr>
                      </m:sSubPr>
                      <m:e>
                        <m:r>
                          <a:rPr lang="vi-VN" sz="3200" i="1">
                            <a:latin typeface="Cambria Math" panose="02040503050406030204" pitchFamily="18" charset="0"/>
                          </a:rPr>
                          <m:t>𝑋</m:t>
                        </m:r>
                      </m:e>
                      <m:sub>
                        <m:r>
                          <a:rPr lang="vi-VN" sz="3200" i="1">
                            <a:latin typeface="Cambria Math" panose="02040503050406030204" pitchFamily="18" charset="0"/>
                          </a:rPr>
                          <m:t>𝑘</m:t>
                        </m:r>
                        <m:r>
                          <a:rPr lang="vi-VN" sz="3200" b="0" i="1" smtClean="0">
                            <a:latin typeface="Cambria Math" panose="02040503050406030204" pitchFamily="18" charset="0"/>
                          </a:rPr>
                          <m:t>−</m:t>
                        </m:r>
                        <m:r>
                          <a:rPr lang="vi-VN" sz="3200" i="1">
                            <a:latin typeface="Cambria Math" panose="02040503050406030204" pitchFamily="18" charset="0"/>
                          </a:rPr>
                          <m:t>1</m:t>
                        </m:r>
                      </m:sub>
                    </m:sSub>
                  </m:oMath>
                </a14:m>
                <a:r>
                  <a:rPr lang="vi-VN" sz="3200">
                    <a:latin typeface="Times New Roman" panose="02020603050405020304" pitchFamily="18" charset="0"/>
                    <a:cs typeface="Times New Roman" panose="02020603050405020304" pitchFamily="18" charset="0"/>
                  </a:rPr>
                  <a:t> </a:t>
                </a:r>
                <a14:m>
                  <m:oMath xmlns:m="http://schemas.openxmlformats.org/officeDocument/2006/math">
                    <m:r>
                      <a:rPr lang="vi-VN" sz="3200" i="1" smtClean="0">
                        <a:latin typeface="Cambria Math" panose="02040503050406030204" pitchFamily="18" charset="0"/>
                      </a:rPr>
                      <m:t>⊕</m:t>
                    </m:r>
                  </m:oMath>
                </a14:m>
                <a:r>
                  <a:rPr lang="vi-VN" sz="3200">
                    <a:latin typeface="Times New Roman" panose="02020603050405020304" pitchFamily="18" charset="0"/>
                    <a:cs typeface="Times New Roman" panose="02020603050405020304" pitchFamily="18" charset="0"/>
                  </a:rPr>
                  <a:t> B ) </a:t>
                </a:r>
                <a:r>
                  <a:rPr lang="vi-VN" sz="320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𝐴</m:t>
                        </m:r>
                      </m:e>
                      <m:sup>
                        <m:r>
                          <a:rPr lang="en-US" sz="3200" i="1">
                            <a:latin typeface="Cambria Math" panose="02040503050406030204" pitchFamily="18" charset="0"/>
                          </a:rPr>
                          <m:t>𝑐</m:t>
                        </m:r>
                      </m:sup>
                    </m:sSup>
                  </m:oMath>
                </a14:m>
                <a:endParaRPr lang="en-US" sz="32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Cuối cùng </a:t>
                </a:r>
                <a14:m>
                  <m:oMath xmlns:m="http://schemas.openxmlformats.org/officeDocument/2006/math">
                    <m:sSub>
                      <m:sSubPr>
                        <m:ctrlPr>
                          <a:rPr lang="vi-VN" sz="3200" b="1" i="1">
                            <a:latin typeface="Cambria Math" panose="02040503050406030204" pitchFamily="18" charset="0"/>
                          </a:rPr>
                        </m:ctrlPr>
                      </m:sSubPr>
                      <m:e>
                        <m:r>
                          <a:rPr lang="vi-VN" sz="3200" b="1" i="1">
                            <a:latin typeface="Cambria Math" panose="02040503050406030204" pitchFamily="18" charset="0"/>
                          </a:rPr>
                          <m:t>𝑿</m:t>
                        </m:r>
                      </m:e>
                      <m:sub>
                        <m:r>
                          <a:rPr lang="vi-VN" sz="3200" b="1" i="1">
                            <a:latin typeface="Cambria Math" panose="02040503050406030204" pitchFamily="18" charset="0"/>
                          </a:rPr>
                          <m:t>𝒌</m:t>
                        </m:r>
                      </m:sub>
                    </m:sSub>
                  </m:oMath>
                </a14:m>
                <a:r>
                  <a:rPr lang="en-US" sz="3200" b="1">
                    <a:latin typeface="Times New Roman" panose="02020603050405020304" pitchFamily="18" charset="0"/>
                    <a:cs typeface="Times New Roman" panose="02020603050405020304" pitchFamily="18" charset="0"/>
                  </a:rPr>
                  <a:t> </a:t>
                </a:r>
                <a:r>
                  <a:rPr lang="en-US" sz="3200" b="1">
                    <a:latin typeface="Times New Roman" panose="02020603050405020304" pitchFamily="18" charset="0"/>
                    <a:cs typeface="Times New Roman" panose="02020603050405020304" pitchFamily="18" charset="0"/>
                    <a:sym typeface="Symbol" panose="05050102010706020507" pitchFamily="18" charset="2"/>
                  </a:rPr>
                  <a:t> A </a:t>
                </a:r>
                <a:r>
                  <a:rPr lang="en-US" sz="3200">
                    <a:latin typeface="Times New Roman" panose="02020603050405020304" pitchFamily="18" charset="0"/>
                    <a:cs typeface="Times New Roman" panose="02020603050405020304" pitchFamily="18" charset="0"/>
                    <a:sym typeface="Symbol" panose="05050102010706020507" pitchFamily="18" charset="2"/>
                  </a:rPr>
                  <a:t>là khu vực đ</a:t>
                </a:r>
                <a:r>
                  <a:rPr lang="vi-VN" sz="3200">
                    <a:latin typeface="Times New Roman" panose="02020603050405020304" pitchFamily="18" charset="0"/>
                    <a:cs typeface="Times New Roman" panose="02020603050405020304" pitchFamily="18" charset="0"/>
                    <a:sym typeface="Symbol" panose="05050102010706020507" pitchFamily="18" charset="2"/>
                  </a:rPr>
                  <a:t>ược tô đầy.</a:t>
                </a:r>
                <a:endParaRPr lang="en-US" sz="3200">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721889" y="1287244"/>
                <a:ext cx="10138015" cy="5570756"/>
              </a:xfrm>
              <a:prstGeom prst="rect">
                <a:avLst/>
              </a:prstGeom>
              <a:blipFill>
                <a:blip r:embed="rId2"/>
                <a:stretch>
                  <a:fillRect l="-1502" t="-1532" r="-1502"/>
                </a:stretch>
              </a:blipFill>
            </p:spPr>
            <p:txBody>
              <a:bodyPr/>
              <a:lstStyle/>
              <a:p>
                <a:r>
                  <a:rPr lang="en-US">
                    <a:noFill/>
                  </a:rPr>
                  <a:t> </a:t>
                </a:r>
              </a:p>
            </p:txBody>
          </p:sp>
        </mc:Fallback>
      </mc:AlternateContent>
    </p:spTree>
    <p:extLst>
      <p:ext uri="{BB962C8B-B14F-4D97-AF65-F5344CB8AC3E}">
        <p14:creationId xmlns:p14="http://schemas.microsoft.com/office/powerpoint/2010/main" val="227086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1890" y="1417789"/>
            <a:ext cx="9182672" cy="3713770"/>
          </a:xfrm>
          <a:prstGeom prst="rect">
            <a:avLst/>
          </a:prstGeom>
        </p:spPr>
      </p:pic>
      <p:sp>
        <p:nvSpPr>
          <p:cNvPr id="5" name="Rectangle 4"/>
          <p:cNvSpPr/>
          <p:nvPr/>
        </p:nvSpPr>
        <p:spPr>
          <a:xfrm rot="10800000" flipH="1" flipV="1">
            <a:off x="1721889" y="259307"/>
            <a:ext cx="7886134" cy="85981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 TÔ ĐẦY VÙNG (Region filling)</a:t>
            </a:r>
          </a:p>
        </p:txBody>
      </p:sp>
      <mc:AlternateContent xmlns:mc="http://schemas.openxmlformats.org/markup-compatibility/2006" xmlns:a14="http://schemas.microsoft.com/office/drawing/2010/main">
        <mc:Choice Requires="a14">
          <p:sp>
            <p:nvSpPr>
              <p:cNvPr id="6" name="TextBox 5"/>
              <p:cNvSpPr txBox="1"/>
              <p:nvPr/>
            </p:nvSpPr>
            <p:spPr>
              <a:xfrm>
                <a:off x="4451441" y="5321048"/>
                <a:ext cx="4419603" cy="1384995"/>
              </a:xfrm>
              <a:prstGeom prst="rect">
                <a:avLst/>
              </a:prstGeom>
              <a:noFill/>
            </p:spPr>
            <p:txBody>
              <a:bodyPr wrap="square" rtlCol="0">
                <a:spAutoFit/>
              </a:bodyPr>
              <a:lstStyle/>
              <a:p>
                <a:r>
                  <a:rPr lang="vi-VN" sz="2800">
                    <a:latin typeface="Times New Roman" panose="02020603050405020304" pitchFamily="18" charset="0"/>
                    <a:cs typeface="Times New Roman" panose="02020603050405020304" pitchFamily="18" charset="0"/>
                  </a:rPr>
                  <a:t>A : hình gốc cần lấp đầy</a:t>
                </a:r>
              </a:p>
              <a:p>
                <a14:m>
                  <m:oMath xmlns:m="http://schemas.openxmlformats.org/officeDocument/2006/math">
                    <m:sSup>
                      <m:sSupPr>
                        <m:ctrlPr>
                          <a:rPr lang="en-US" sz="2800" b="1" i="1">
                            <a:latin typeface="Cambria Math" panose="02040503050406030204" pitchFamily="18" charset="0"/>
                          </a:rPr>
                        </m:ctrlPr>
                      </m:sSupPr>
                      <m:e>
                        <m:r>
                          <a:rPr lang="en-US" sz="2800" b="1" i="1">
                            <a:latin typeface="Cambria Math" panose="02040503050406030204" pitchFamily="18" charset="0"/>
                          </a:rPr>
                          <m:t>𝑨</m:t>
                        </m:r>
                      </m:e>
                      <m:sup>
                        <m:r>
                          <a:rPr lang="en-US" sz="2800" b="1" i="1">
                            <a:latin typeface="Cambria Math" panose="02040503050406030204" pitchFamily="18" charset="0"/>
                          </a:rPr>
                          <m:t>𝒄</m:t>
                        </m:r>
                      </m:sup>
                    </m:sSup>
                  </m:oMath>
                </a14:m>
                <a:r>
                  <a:rPr lang="en-US" sz="2800">
                    <a:latin typeface="Times New Roman" panose="02020603050405020304" pitchFamily="18" charset="0"/>
                    <a:cs typeface="Times New Roman" panose="02020603050405020304" pitchFamily="18" charset="0"/>
                  </a:rPr>
                  <a:t> : hình lấy phần bù của A</a:t>
                </a:r>
              </a:p>
              <a:p>
                <a:r>
                  <a:rPr lang="en-US" sz="2800">
                    <a:latin typeface="Times New Roman" panose="02020603050405020304" pitchFamily="18" charset="0"/>
                    <a:cs typeface="Times New Roman" panose="02020603050405020304" pitchFamily="18" charset="0"/>
                  </a:rPr>
                  <a:t>B : mặt nạ chữ thập  </a:t>
                </a:r>
              </a:p>
            </p:txBody>
          </p:sp>
        </mc:Choice>
        <mc:Fallback xmlns="">
          <p:sp>
            <p:nvSpPr>
              <p:cNvPr id="6" name="TextBox 5"/>
              <p:cNvSpPr txBox="1">
                <a:spLocks noRot="1" noChangeAspect="1" noMove="1" noResize="1" noEditPoints="1" noAdjustHandles="1" noChangeArrowheads="1" noChangeShapeType="1" noTextEdit="1"/>
              </p:cNvSpPr>
              <p:nvPr/>
            </p:nvSpPr>
            <p:spPr>
              <a:xfrm>
                <a:off x="4451441" y="5321048"/>
                <a:ext cx="4419603" cy="1384995"/>
              </a:xfrm>
              <a:prstGeom prst="rect">
                <a:avLst/>
              </a:prstGeom>
              <a:blipFill>
                <a:blip r:embed="rId3"/>
                <a:stretch>
                  <a:fillRect l="-2759" t="-4846" b="-11454"/>
                </a:stretch>
              </a:blipFill>
            </p:spPr>
            <p:txBody>
              <a:bodyPr/>
              <a:lstStyle/>
              <a:p>
                <a:r>
                  <a:rPr lang="en-US">
                    <a:noFill/>
                  </a:rPr>
                  <a:t> </a:t>
                </a:r>
              </a:p>
            </p:txBody>
          </p:sp>
        </mc:Fallback>
      </mc:AlternateContent>
    </p:spTree>
    <p:extLst>
      <p:ext uri="{BB962C8B-B14F-4D97-AF65-F5344CB8AC3E}">
        <p14:creationId xmlns:p14="http://schemas.microsoft.com/office/powerpoint/2010/main" val="133004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813"/>
          <a:stretch/>
        </p:blipFill>
        <p:spPr>
          <a:xfrm>
            <a:off x="2161012" y="1351127"/>
            <a:ext cx="8047513" cy="4508671"/>
          </a:xfrm>
          <a:prstGeom prst="rect">
            <a:avLst/>
          </a:prstGeom>
        </p:spPr>
      </p:pic>
      <p:sp>
        <p:nvSpPr>
          <p:cNvPr id="5" name="Rectangle 4"/>
          <p:cNvSpPr/>
          <p:nvPr/>
        </p:nvSpPr>
        <p:spPr>
          <a:xfrm rot="10800000" flipH="1" flipV="1">
            <a:off x="1721889" y="259307"/>
            <a:ext cx="7886134" cy="85981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 TÔ ĐẦY VÙNG (Region filling)</a:t>
            </a:r>
          </a:p>
        </p:txBody>
      </p:sp>
      <p:sp>
        <p:nvSpPr>
          <p:cNvPr id="6" name="TextBox 5"/>
          <p:cNvSpPr txBox="1"/>
          <p:nvPr/>
        </p:nvSpPr>
        <p:spPr>
          <a:xfrm>
            <a:off x="4096660" y="6091807"/>
            <a:ext cx="4176215" cy="584775"/>
          </a:xfrm>
          <a:prstGeom prst="rect">
            <a:avLst/>
          </a:prstGeom>
          <a:noFill/>
        </p:spPr>
        <p:txBody>
          <a:bodyPr wrap="square" rtlCol="0">
            <a:spAutoFit/>
          </a:bodyPr>
          <a:lstStyle/>
          <a:p>
            <a:r>
              <a:rPr lang="en-US" sz="3200"/>
              <a:t>Quá trình tô đầy vùng</a:t>
            </a:r>
          </a:p>
        </p:txBody>
      </p:sp>
    </p:spTree>
    <p:extLst>
      <p:ext uri="{BB962C8B-B14F-4D97-AF65-F5344CB8AC3E}">
        <p14:creationId xmlns:p14="http://schemas.microsoft.com/office/powerpoint/2010/main" val="370203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flipH="1" flipV="1">
            <a:off x="1721889" y="259307"/>
            <a:ext cx="7886134" cy="85981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 TÔ ĐẦY VÙNG (Region filling)</a:t>
            </a:r>
          </a:p>
        </p:txBody>
      </p:sp>
      <p:sp>
        <p:nvSpPr>
          <p:cNvPr id="6" name="TextBox 5"/>
          <p:cNvSpPr txBox="1"/>
          <p:nvPr/>
        </p:nvSpPr>
        <p:spPr>
          <a:xfrm rot="10800000" flipH="1" flipV="1">
            <a:off x="2600384" y="1755312"/>
            <a:ext cx="8809143" cy="3477875"/>
          </a:xfrm>
          <a:prstGeom prst="rect">
            <a:avLst/>
          </a:prstGeom>
          <a:noFill/>
        </p:spPr>
        <p:txBody>
          <a:bodyPr wrap="square" rtlCol="0">
            <a:spAutoFit/>
          </a:bodyPr>
          <a:lstStyle/>
          <a:p>
            <a:r>
              <a:rPr lang="en-US" sz="4400">
                <a:latin typeface="Times New Roman" panose="02020603050405020304" pitchFamily="18" charset="0"/>
                <a:cs typeface="Times New Roman" panose="02020603050405020304" pitchFamily="18" charset="0"/>
              </a:rPr>
              <a:t>Hàm tô đầy vùng trong matlab: </a:t>
            </a:r>
          </a:p>
          <a:p>
            <a:pPr algn="ctr"/>
            <a:r>
              <a:rPr lang="en-US" sz="4400" b="1">
                <a:latin typeface="Times New Roman" panose="02020603050405020304" pitchFamily="18" charset="0"/>
                <a:cs typeface="Times New Roman" panose="02020603050405020304" pitchFamily="18" charset="0"/>
              </a:rPr>
              <a:t> I2 = imfill(I,’holes’)</a:t>
            </a:r>
          </a:p>
          <a:p>
            <a:r>
              <a:rPr lang="en-US" sz="4400">
                <a:latin typeface="Times New Roman" panose="02020603050405020304" pitchFamily="18" charset="0"/>
                <a:cs typeface="Times New Roman" panose="02020603050405020304" pitchFamily="18" charset="0"/>
              </a:rPr>
              <a:t>Trong đó: I2 là ảnh kết quả</a:t>
            </a:r>
          </a:p>
          <a:p>
            <a:r>
              <a:rPr lang="en-US" sz="4400">
                <a:latin typeface="Times New Roman" panose="02020603050405020304" pitchFamily="18" charset="0"/>
                <a:cs typeface="Times New Roman" panose="02020603050405020304" pitchFamily="18" charset="0"/>
              </a:rPr>
              <a:t>				    I: là ảnh đầu vào</a:t>
            </a:r>
          </a:p>
          <a:p>
            <a:r>
              <a:rPr lang="en-US" sz="4400">
                <a:latin typeface="Times New Roman" panose="02020603050405020304" pitchFamily="18" charset="0"/>
                <a:cs typeface="Times New Roman" panose="02020603050405020304" pitchFamily="18" charset="0"/>
              </a:rPr>
              <a:t>				    imfill:  là hàm tô đầy vùng</a:t>
            </a:r>
          </a:p>
        </p:txBody>
      </p:sp>
    </p:spTree>
    <p:extLst>
      <p:ext uri="{BB962C8B-B14F-4D97-AF65-F5344CB8AC3E}">
        <p14:creationId xmlns:p14="http://schemas.microsoft.com/office/powerpoint/2010/main" val="286581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flipH="1" flipV="1">
            <a:off x="1721889" y="259307"/>
            <a:ext cx="7886134" cy="85981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a:ln w="0"/>
                <a:solidFill>
                  <a:schemeClr val="tx1"/>
                </a:solidFill>
                <a:effectLst>
                  <a:outerShdw blurRad="38100" dist="19050" dir="2700000" algn="tl" rotWithShape="0">
                    <a:schemeClr val="dk1">
                      <a:alpha val="40000"/>
                    </a:schemeClr>
                  </a:outerShdw>
                </a:effectLst>
              </a:rPr>
              <a:t>I. TÔ ĐẦY VÙNG (Region filling)</a:t>
            </a:r>
          </a:p>
        </p:txBody>
      </p:sp>
      <p:pic>
        <p:nvPicPr>
          <p:cNvPr id="5" name="Picture 4"/>
          <p:cNvPicPr>
            <a:picLocks noChangeAspect="1"/>
          </p:cNvPicPr>
          <p:nvPr/>
        </p:nvPicPr>
        <p:blipFill>
          <a:blip r:embed="rId2"/>
          <a:stretch>
            <a:fillRect/>
          </a:stretch>
        </p:blipFill>
        <p:spPr>
          <a:xfrm>
            <a:off x="835396" y="1569493"/>
            <a:ext cx="11345876" cy="4981432"/>
          </a:xfrm>
          <a:prstGeom prst="rect">
            <a:avLst/>
          </a:prstGeom>
        </p:spPr>
      </p:pic>
    </p:spTree>
    <p:extLst>
      <p:ext uri="{BB962C8B-B14F-4D97-AF65-F5344CB8AC3E}">
        <p14:creationId xmlns:p14="http://schemas.microsoft.com/office/powerpoint/2010/main" val="2753081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741</TotalTime>
  <Words>1242</Words>
  <Application>Microsoft Office PowerPoint</Application>
  <PresentationFormat>Widescreen</PresentationFormat>
  <Paragraphs>117</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Cambria Math</vt:lpstr>
      <vt:lpstr>Corbel</vt:lpstr>
      <vt:lpstr>Courier New</vt:lpstr>
      <vt:lpstr>Menlo</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Minh</dc:creator>
  <cp:lastModifiedBy>Minh Châu</cp:lastModifiedBy>
  <cp:revision>55</cp:revision>
  <dcterms:created xsi:type="dcterms:W3CDTF">2020-11-08T11:53:18Z</dcterms:created>
  <dcterms:modified xsi:type="dcterms:W3CDTF">2020-11-11T04:25:25Z</dcterms:modified>
</cp:coreProperties>
</file>