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4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9" r:id="rId2"/>
    <p:sldId id="285" r:id="rId3"/>
    <p:sldId id="292" r:id="rId4"/>
    <p:sldId id="293" r:id="rId5"/>
    <p:sldId id="295" r:id="rId6"/>
    <p:sldId id="315" r:id="rId7"/>
    <p:sldId id="317" r:id="rId8"/>
    <p:sldId id="316" r:id="rId9"/>
    <p:sldId id="318" r:id="rId10"/>
    <p:sldId id="28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E79391"/>
    <a:srgbClr val="3EF276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73" d="100"/>
          <a:sy n="73" d="100"/>
        </p:scale>
        <p:origin x="624" y="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55994" y="1596100"/>
            <a:ext cx="5873669" cy="82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55993" y="2425301"/>
            <a:ext cx="2896446" cy="414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6"/>
            </a:lvl1pPr>
            <a:lvl2pPr lvl="1">
              <a:spcBef>
                <a:spcPts val="0"/>
              </a:spcBef>
              <a:buSzPct val="100000"/>
              <a:defRPr sz="1866"/>
            </a:lvl2pPr>
            <a:lvl3pPr lvl="2">
              <a:spcBef>
                <a:spcPts val="0"/>
              </a:spcBef>
              <a:buSzPct val="100000"/>
              <a:defRPr sz="1866"/>
            </a:lvl3pPr>
            <a:lvl4pPr lvl="3">
              <a:spcBef>
                <a:spcPts val="0"/>
              </a:spcBef>
              <a:buSzPct val="100000"/>
              <a:defRPr sz="1866"/>
            </a:lvl4pPr>
            <a:lvl5pPr lvl="4">
              <a:spcBef>
                <a:spcPts val="0"/>
              </a:spcBef>
              <a:buSzPct val="100000"/>
              <a:defRPr sz="1866"/>
            </a:lvl5pPr>
            <a:lvl6pPr lvl="5">
              <a:spcBef>
                <a:spcPts val="0"/>
              </a:spcBef>
              <a:buSzPct val="100000"/>
              <a:defRPr sz="1866"/>
            </a:lvl6pPr>
            <a:lvl7pPr lvl="6">
              <a:spcBef>
                <a:spcPts val="0"/>
              </a:spcBef>
              <a:buSzPct val="100000"/>
              <a:defRPr sz="1866"/>
            </a:lvl7pPr>
            <a:lvl8pPr lvl="7">
              <a:spcBef>
                <a:spcPts val="0"/>
              </a:spcBef>
              <a:buSzPct val="100000"/>
              <a:defRPr sz="1866"/>
            </a:lvl8pPr>
            <a:lvl9pPr lvl="8">
              <a:spcBef>
                <a:spcPts val="0"/>
              </a:spcBef>
              <a:buSzPct val="100000"/>
              <a:defRPr sz="1866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416103" y="2425301"/>
            <a:ext cx="2913641" cy="414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6"/>
            </a:lvl1pPr>
            <a:lvl2pPr lvl="1">
              <a:spcBef>
                <a:spcPts val="0"/>
              </a:spcBef>
              <a:buSzPct val="100000"/>
              <a:defRPr sz="1866"/>
            </a:lvl2pPr>
            <a:lvl3pPr lvl="2">
              <a:spcBef>
                <a:spcPts val="0"/>
              </a:spcBef>
              <a:buSzPct val="100000"/>
              <a:defRPr sz="1866"/>
            </a:lvl3pPr>
            <a:lvl4pPr lvl="3">
              <a:spcBef>
                <a:spcPts val="0"/>
              </a:spcBef>
              <a:buSzPct val="100000"/>
              <a:defRPr sz="1866"/>
            </a:lvl4pPr>
            <a:lvl5pPr lvl="4">
              <a:spcBef>
                <a:spcPts val="0"/>
              </a:spcBef>
              <a:buSzPct val="100000"/>
              <a:defRPr sz="1866"/>
            </a:lvl5pPr>
            <a:lvl6pPr lvl="5">
              <a:spcBef>
                <a:spcPts val="0"/>
              </a:spcBef>
              <a:buSzPct val="100000"/>
              <a:defRPr sz="1866"/>
            </a:lvl6pPr>
            <a:lvl7pPr lvl="6">
              <a:spcBef>
                <a:spcPts val="0"/>
              </a:spcBef>
              <a:buSzPct val="100000"/>
              <a:defRPr sz="1866"/>
            </a:lvl7pPr>
            <a:lvl8pPr lvl="7">
              <a:spcBef>
                <a:spcPts val="0"/>
              </a:spcBef>
              <a:buSzPct val="100000"/>
              <a:defRPr sz="1866"/>
            </a:lvl8pPr>
            <a:lvl9pPr lvl="8">
              <a:spcBef>
                <a:spcPts val="0"/>
              </a:spcBef>
              <a:buSzPct val="100000"/>
              <a:defRPr sz="18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36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1370" y="457200"/>
            <a:ext cx="12188824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CHUYÊN ĐỀ LẬP TRÌNH 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370" y="1371600"/>
            <a:ext cx="117875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XÂY DỰNG WEBSITE LƯU TRỮ TÀI LIỆU TRỰC TUYẾN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49132"/>
              </p:ext>
            </p:extLst>
          </p:nvPr>
        </p:nvGraphicFramePr>
        <p:xfrm>
          <a:off x="303770" y="2895600"/>
          <a:ext cx="11635150" cy="27070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758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Giáo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dạy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06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vi-VN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 học viên thực hiện: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58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vi-VN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Lớp: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2188825" cy="16466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800" b="1" dirty="0" smtClean="0">
                <a:ln w="13462">
                  <a:solidFill>
                    <a:srgbClr val="00B0F0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79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501870" y="493034"/>
            <a:ext cx="7802342" cy="154948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09442" y="579225"/>
            <a:ext cx="7572308" cy="136233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23000"/>
                  <a:lumOff val="77000"/>
                </a:schemeClr>
              </a:gs>
              <a:gs pos="50000">
                <a:schemeClr val="bg1">
                  <a:shade val="67500"/>
                  <a:satMod val="115000"/>
                  <a:lumMod val="33000"/>
                  <a:lumOff val="67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53787">
              <a:defRPr/>
            </a:pPr>
            <a:r>
              <a:rPr lang="en-US" sz="3199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CHUNG</a:t>
            </a:r>
            <a:endParaRPr lang="en-US" sz="3199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" name="Trapezoid 2"/>
          <p:cNvSpPr/>
          <p:nvPr/>
        </p:nvSpPr>
        <p:spPr bwMode="auto">
          <a:xfrm rot="19191503">
            <a:off x="-131368" y="744742"/>
            <a:ext cx="2510042" cy="553933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451582" y="2620853"/>
            <a:ext cx="7801766" cy="1549488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559154" y="2707044"/>
            <a:ext cx="7572308" cy="136233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23000"/>
                  <a:lumOff val="77000"/>
                </a:schemeClr>
              </a:gs>
              <a:gs pos="50000">
                <a:schemeClr val="bg1">
                  <a:shade val="67500"/>
                  <a:satMod val="115000"/>
                  <a:lumMod val="33000"/>
                  <a:lumOff val="67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53787">
              <a:defRPr/>
            </a:pPr>
            <a:r>
              <a:rPr lang="en-US" sz="3199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TÍCH THIẾT KẾ HỆ THỐNG VÀ THIẾT KẾ CSDL</a:t>
            </a:r>
            <a:endParaRPr lang="vi-VN" sz="3199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rapezoid 2"/>
          <p:cNvSpPr/>
          <p:nvPr/>
        </p:nvSpPr>
        <p:spPr bwMode="auto">
          <a:xfrm rot="19191503">
            <a:off x="818345" y="2872561"/>
            <a:ext cx="2510042" cy="553933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19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614599" y="4748672"/>
            <a:ext cx="7801766" cy="15494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22172" y="4849549"/>
            <a:ext cx="7572308" cy="136233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23000"/>
                  <a:lumOff val="77000"/>
                </a:schemeClr>
              </a:gs>
              <a:gs pos="50000">
                <a:schemeClr val="bg1">
                  <a:shade val="67500"/>
                  <a:satMod val="115000"/>
                  <a:lumMod val="33000"/>
                  <a:lumOff val="67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364909">
              <a:defRPr/>
            </a:pPr>
            <a:r>
              <a:rPr lang="en-US" sz="3199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VÀ KIỂM THỬ </a:t>
            </a:r>
            <a:endParaRPr lang="vi-VN" sz="3199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" name="Trapezoid 2"/>
          <p:cNvSpPr/>
          <p:nvPr/>
        </p:nvSpPr>
        <p:spPr bwMode="auto">
          <a:xfrm rot="19191503">
            <a:off x="1981362" y="5000380"/>
            <a:ext cx="2510042" cy="553933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19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</a:t>
            </a:r>
          </a:p>
        </p:txBody>
      </p:sp>
    </p:spTree>
    <p:extLst>
      <p:ext uri="{BB962C8B-B14F-4D97-AF65-F5344CB8AC3E}">
        <p14:creationId xmlns:p14="http://schemas.microsoft.com/office/powerpoint/2010/main" val="1926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60425" y="446882"/>
            <a:ext cx="10491787" cy="772318"/>
            <a:chOff x="457200" y="1239996"/>
            <a:chExt cx="2177144" cy="3891973"/>
          </a:xfrm>
        </p:grpSpPr>
        <p:sp>
          <p:nvSpPr>
            <p:cNvPr id="7" name="Rectangle 6"/>
            <p:cNvSpPr/>
            <p:nvPr/>
          </p:nvSpPr>
          <p:spPr>
            <a:xfrm>
              <a:off x="457200" y="1239996"/>
              <a:ext cx="2177144" cy="389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 THIỆU CHUNG</a:t>
              </a:r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813" y="1675990"/>
              <a:ext cx="2145061" cy="307198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790693" y="5491560"/>
            <a:ext cx="6681199" cy="1082410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Con người hiện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di chuyển không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khiến cho vấn đề địa lý thực sự trở thành một trở ngại to lớn.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0693" y="2401832"/>
            <a:ext cx="6681200" cy="1178601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Tri thức con người ngày càng rộng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khiến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cho việc tự một cá nhân, tổ chức có thể lưu trữ, cập nhật, quản lý trở nên bất khả thi.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0693" y="3809999"/>
            <a:ext cx="6681200" cy="145199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Cơ cấu, bộ máy của các tổ chức, doanh nghiệp trở nên chi tiết, phân quyền nhiều hơn khiến cho cấu trúc của dữ liệu thông tin phức tạp, phân cấp nhiều hơn.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0693" y="1506653"/>
            <a:ext cx="6681199" cy="665613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Dữ liệu nếu chỉ lưu trữ cá nhân thì sẽ khó khăn trong việc chia sẻ, hợp tác.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6212" y="3276600"/>
            <a:ext cx="2438400" cy="131016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7471892" y="1839460"/>
            <a:ext cx="1594320" cy="20922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7471893" y="2991133"/>
            <a:ext cx="1594319" cy="9405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7457122" y="3931683"/>
            <a:ext cx="1609090" cy="5517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 flipV="1">
            <a:off x="7457122" y="3931683"/>
            <a:ext cx="1609090" cy="2009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98512" y="2397974"/>
            <a:ext cx="2019300" cy="8557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13901" y="294141"/>
            <a:ext cx="5963160" cy="121815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Quản lý tài khoản người dùng, các danh mục, tài liệu, bình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đánh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giá về bình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13773" y="2363040"/>
            <a:ext cx="5963161" cy="130290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vi-VN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kê tài liệu theo từng danh mục và số lượt xem cũng như đánh giá.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13773" y="4287347"/>
            <a:ext cx="6096000" cy="1778066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load, download,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2851521" y="903217"/>
            <a:ext cx="1762380" cy="1881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2"/>
          </p:cNvCxnSpPr>
          <p:nvPr/>
        </p:nvCxnSpPr>
        <p:spPr>
          <a:xfrm>
            <a:off x="2817812" y="2825857"/>
            <a:ext cx="1695961" cy="1886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0" idx="2"/>
          </p:cNvCxnSpPr>
          <p:nvPr/>
        </p:nvCxnSpPr>
        <p:spPr>
          <a:xfrm>
            <a:off x="2817812" y="2825857"/>
            <a:ext cx="1695961" cy="23505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17612" y="1447800"/>
            <a:ext cx="10134600" cy="41148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Upload: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89212" y="1178774"/>
            <a:ext cx="7239000" cy="5380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Yều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9012" y="990600"/>
            <a:ext cx="10134600" cy="52578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  <a:endParaRPr lang="vi-V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336550" algn="just" eaLnBrk="0" fontAlgn="base" hangingPunct="0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vi-V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336550" algn="just" eaLnBrk="0" fontAlgn="base" hangingPunct="0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vi-V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336550" algn="just" eaLnBrk="0" fontAlgn="base" hangingPunct="0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phạm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lvl="0" indent="336550" algn="just" eaLnBrk="0" fontAlgn="base" hangingPunct="0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khoản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sửa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quyền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khoản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,…</a:t>
            </a:r>
            <a:r>
              <a:rPr lang="vi-V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0611" y="685800"/>
            <a:ext cx="4419601" cy="5753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phi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vi-V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vi-VN" altLang="en-US" sz="24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60425" y="446882"/>
            <a:ext cx="10491787" cy="772318"/>
            <a:chOff x="457200" y="1239996"/>
            <a:chExt cx="2177144" cy="3891973"/>
          </a:xfrm>
        </p:grpSpPr>
        <p:sp>
          <p:nvSpPr>
            <p:cNvPr id="7" name="Rectangle 6"/>
            <p:cNvSpPr/>
            <p:nvPr/>
          </p:nvSpPr>
          <p:spPr>
            <a:xfrm>
              <a:off x="457200" y="1239996"/>
              <a:ext cx="2177144" cy="389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 TÍCH THIẾT KẾ HỆ THỐNG VÀ THIẾT KẾ CSDL </a:t>
              </a:r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813" y="1675990"/>
              <a:ext cx="2145061" cy="307198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767935" y="1981200"/>
            <a:ext cx="8669877" cy="41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>
            <a:off x="1798106" y="121974"/>
            <a:ext cx="2315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28322"/>
              </p:ext>
            </p:extLst>
          </p:nvPr>
        </p:nvGraphicFramePr>
        <p:xfrm>
          <a:off x="3198812" y="1498388"/>
          <a:ext cx="8382000" cy="497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2058508" imgH="7219801" progId="Visio.Drawing.15">
                  <p:embed/>
                </p:oleObj>
              </mc:Choice>
              <mc:Fallback>
                <p:oleObj name="Visio" r:id="rId3" imgW="12058508" imgH="72198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1498388"/>
                        <a:ext cx="8382000" cy="497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03212" y="1861506"/>
            <a:ext cx="2438400" cy="1110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60425" y="446882"/>
            <a:ext cx="10491787" cy="772318"/>
            <a:chOff x="457200" y="1239996"/>
            <a:chExt cx="2177144" cy="3891973"/>
          </a:xfrm>
        </p:grpSpPr>
        <p:sp>
          <p:nvSpPr>
            <p:cNvPr id="7" name="Rectangle 6"/>
            <p:cNvSpPr/>
            <p:nvPr/>
          </p:nvSpPr>
          <p:spPr>
            <a:xfrm>
              <a:off x="457200" y="1239996"/>
              <a:ext cx="2177144" cy="389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 TÍCH THIẾT KẾ HỆ THỐNG VÀ THIẾT KẾ CSDL </a:t>
              </a:r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813" y="1675990"/>
              <a:ext cx="2145061" cy="307198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767935" y="1981200"/>
            <a:ext cx="8669877" cy="41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7560"/>
              </p:ext>
            </p:extLst>
          </p:nvPr>
        </p:nvGraphicFramePr>
        <p:xfrm>
          <a:off x="2817812" y="1752600"/>
          <a:ext cx="8534400" cy="480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819885" imgH="3990932" progId="Visio.Drawing.15">
                  <p:embed/>
                </p:oleObj>
              </mc:Choice>
              <mc:Fallback>
                <p:oleObj name="Visio" r:id="rId3" imgW="6819885" imgH="399093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2" y="1752600"/>
                        <a:ext cx="8534400" cy="4800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55612" y="1786944"/>
            <a:ext cx="2133600" cy="14134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Sơ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Usecase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quát</a:t>
            </a:r>
            <a:r>
              <a:rPr lang="vi-V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vi-VN" altLang="en-US" sz="24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60425" y="446882"/>
            <a:ext cx="10491787" cy="772318"/>
            <a:chOff x="457200" y="1239996"/>
            <a:chExt cx="2177144" cy="3891973"/>
          </a:xfrm>
        </p:grpSpPr>
        <p:sp>
          <p:nvSpPr>
            <p:cNvPr id="7" name="Rectangle 6"/>
            <p:cNvSpPr/>
            <p:nvPr/>
          </p:nvSpPr>
          <p:spPr>
            <a:xfrm>
              <a:off x="457200" y="1239996"/>
              <a:ext cx="2177144" cy="389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 TÍCH THIẾT KẾ HỆ THỐNG VÀ THIẾT KẾ CSDL </a:t>
              </a:r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813" y="1675990"/>
              <a:ext cx="2145061" cy="307198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767935" y="1981200"/>
            <a:ext cx="8669877" cy="41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3" y="1600200"/>
            <a:ext cx="10406909" cy="49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1881</TotalTime>
  <Words>511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World country report presentation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>Lê Kiên</dc:creator>
  <cp:lastModifiedBy>Admin</cp:lastModifiedBy>
  <cp:revision>110</cp:revision>
  <dcterms:created xsi:type="dcterms:W3CDTF">2018-09-19T03:20:06Z</dcterms:created>
  <dcterms:modified xsi:type="dcterms:W3CDTF">2018-11-08T01:50:43Z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