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3-Month and 3-6 Month Plan for Data Engineering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[Your Name] | [Date]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Current Team and Challenges</a:t>
            </a:r>
          </a:p>
          <a:p>
            <a:r>
              <a:t>2. Proposed 3-Month Plan</a:t>
            </a:r>
          </a:p>
          <a:p>
            <a:r>
              <a:t>3. Proposed 3-6 Month Plan</a:t>
            </a:r>
          </a:p>
          <a:p>
            <a:r>
              <a:t>4. Expected Outcomes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Team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Team Overview:</a:t>
            </a:r>
          </a:p>
          <a:p>
            <a:r>
              <a:t>- Senior Manager: Analytics background</a:t>
            </a:r>
          </a:p>
          <a:p>
            <a:r>
              <a:t>- Senior Data Engineer: Strong in SQL and management</a:t>
            </a:r>
          </a:p>
          <a:p>
            <a:r>
              <a:t>- Junior Data Engineer: Good source system knowledge, weak coding</a:t>
            </a:r>
          </a:p>
          <a:p>
            <a:r>
              <a:t>- Offshore Team: Familiar with codebase, slow and inconsistent</a:t>
            </a:r>
          </a:p>
          <a:p>
            <a:r>
              <a:t>- New Member: Expertise in coding and architecture</a:t>
            </a:r>
          </a:p>
          <a:p/>
          <a:p>
            <a:r>
              <a:t>Key Challenges:</a:t>
            </a:r>
          </a:p>
          <a:p>
            <a:r>
              <a:t>- Poor code quality and technical debt</a:t>
            </a:r>
          </a:p>
          <a:p>
            <a:r>
              <a:t>- No intake process, reactive work handling</a:t>
            </a:r>
          </a:p>
          <a:p>
            <a:r>
              <a:t>- Skill gaps and inefficiencies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3-Month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Establish Intake Process:</a:t>
            </a:r>
          </a:p>
          <a:p>
            <a:r>
              <a:t>- Implement a request tracking system (e.g., Jira or Forms)</a:t>
            </a:r>
          </a:p>
          <a:p>
            <a:r>
              <a:t>- Weekly triage to prioritize tasks</a:t>
            </a:r>
          </a:p>
          <a:p/>
          <a:p>
            <a:r>
              <a:t>2. Address Technical Debt:</a:t>
            </a:r>
          </a:p>
          <a:p>
            <a:r>
              <a:t>- Refactor critical pipelines for maintainability</a:t>
            </a:r>
          </a:p>
          <a:p>
            <a:r>
              <a:t>- Document key parts of the codebase</a:t>
            </a:r>
          </a:p>
          <a:p/>
          <a:p>
            <a:r>
              <a:t>3. Upskill Team Members:</a:t>
            </a:r>
          </a:p>
          <a:p>
            <a:r>
              <a:t>- Training on coding and logic for Junior Data Engineer</a:t>
            </a:r>
          </a:p>
          <a:p>
            <a:r>
              <a:t>- Offshore team workshops on coding standards</a:t>
            </a:r>
          </a:p>
          <a:p/>
          <a:p>
            <a:r>
              <a:t>4. Implement Code Reviews:</a:t>
            </a:r>
          </a:p>
          <a:p>
            <a:r>
              <a:t>- Enforce quality checks for all code changes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3-6 Month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Build Modular Architecture:</a:t>
            </a:r>
          </a:p>
          <a:p>
            <a:r>
              <a:t>- Introduce reusable components for pipelines</a:t>
            </a:r>
          </a:p>
          <a:p>
            <a:r>
              <a:t>- Implement orchestration tools (e.g., Airflow)</a:t>
            </a:r>
          </a:p>
          <a:p/>
          <a:p>
            <a:r>
              <a:t>2. Automate Processes:</a:t>
            </a:r>
          </a:p>
          <a:p>
            <a:r>
              <a:t>- CI/CD pipelines for testing and deployment</a:t>
            </a:r>
          </a:p>
          <a:p>
            <a:r>
              <a:t>- Monitoring for data quality and pipeline performance</a:t>
            </a:r>
          </a:p>
          <a:p/>
          <a:p>
            <a:r>
              <a:t>3. Address Offshore Performance:</a:t>
            </a:r>
          </a:p>
          <a:p>
            <a:r>
              <a:t>- Evaluate and reassign responsibilities</a:t>
            </a:r>
          </a:p>
          <a:p>
            <a:r>
              <a:t>- Plan for hiring or restructuring, if needed</a:t>
            </a:r>
          </a:p>
          <a:p/>
          <a:p>
            <a:r>
              <a:t>4. Stakeholder Engagement:</a:t>
            </a:r>
          </a:p>
          <a:p>
            <a:r>
              <a:t>- Regular progress updates</a:t>
            </a:r>
          </a:p>
          <a:p>
            <a:r>
              <a:t>- Proactively manage expectations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Improved code quality and maintainability</a:t>
            </a:r>
          </a:p>
          <a:p>
            <a:r>
              <a:t>- Structured workflow with defined processes</a:t>
            </a:r>
          </a:p>
          <a:p>
            <a:r>
              <a:t>- Upskilled team members with reduced dependencies</a:t>
            </a:r>
          </a:p>
          <a:p>
            <a:r>
              <a:t>- Scalable architecture supporting future growth</a:t>
            </a:r>
          </a:p>
          <a:p>
            <a:r>
              <a:t>- Increased efficiency and stakeholder satisfaction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