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Flowchart: SAS Code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Initialize Macro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432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Include Setup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Define Date Range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Run Macro: passthrough_date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27432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Iterate Through Dates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27432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Include Entity Creation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36576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Store Final Entity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45720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Update Date (Next Month)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54864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End Iteration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54864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End</a:t>
            </a:r>
          </a:p>
        </p:txBody>
      </p:sp>
      <p:cxnSp>
        <p:nvCxnSpPr>
          <p:cNvPr id="14" name="Connector 13"/>
          <p:cNvCxnSpPr/>
          <p:nvPr/>
        </p:nvCxnSpPr>
        <p:spPr>
          <a:xfrm>
            <a:off x="1600200" y="155448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1600200" y="246888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1600200" y="338328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1600200" y="429768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1600200" y="2743200"/>
            <a:ext cx="2743200" cy="2468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V="1">
            <a:off x="4343400" y="2743200"/>
            <a:ext cx="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4343400" y="338328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4343400" y="429768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4343400" y="5212080"/>
            <a:ext cx="0" cy="274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H="1" flipV="1">
            <a:off x="1600200" y="5486400"/>
            <a:ext cx="274320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