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94DD-4565-46BF-AA92-97397866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D02BE-C0D1-402D-A85C-F9B93DD91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3D16-EB0E-48AD-B23B-0D4735E8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CE0E-F22F-4BE3-A6AD-DEA05121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CB7B-8E12-4D7F-9F55-2B211C48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76D0-97BC-42F7-946A-C1DCE9F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1917-671D-4221-8C73-B538C9D8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10DD-81E3-469F-B4AD-0EAFF2E6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58EE-EE3B-4AF3-98F3-B1936A59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2C51-E1C2-4F5B-8FD4-407BD26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34667-2152-472A-B97B-3C118F225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E7C65-F91A-43DC-B50F-398F8C9F9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4C0D-164E-48B7-8FCF-9F8EB59F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F74A-97FB-4FA4-9727-F83DBAA4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427E-3FBF-49C7-AEDE-D601A7F5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B532-1AFB-4623-A47C-9137D100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06F5-61AE-43B7-AB7C-F243F941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04EF-4D63-4EC3-9255-60CCC402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E991-06A2-408A-B627-0CE42A6E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9E59-3091-4F8D-9632-5D78E81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D4FA-99E0-49BB-AA7E-681A0756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C17E-BB08-4D6B-B555-ED612BF19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FC25-53DE-4FAF-BA73-C42658E9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E32A-746E-44A7-BC72-1343781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123B-6D24-4C25-B4B9-79A24F5B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EAB3-8F1B-4D01-838E-5353D1A1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066D-E4FB-47EE-B89A-826480EB4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10E1A-F0D6-4477-8710-D57A70F7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4AC9-F0EB-40B9-9318-BE60685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9C34-2DC2-4FCD-A953-C4736834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D1335-4A45-42A1-8F62-EB0309D2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9B4A-71ED-49FA-82F0-11EE601D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536F-BDE6-4A26-86A3-62EDE481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A2D7C-D942-4D67-AFAE-A733FCF7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7ECC-60B5-4DA2-A7E9-DA0230F1E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24D-DAE8-4975-9AD7-CD4BA4DB1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CC22C-F6A6-481B-8852-E1F5D0DF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2749A-93FA-41D6-AC0B-223B7D8E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EF843-207A-4E12-A150-0457FB8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87E0-299F-4634-8CD5-C87DD714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B472-0D0E-4A7B-AE77-42DE2D5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2399-6E5A-4FE0-A47F-3186FB47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9A15F-D817-4B2C-B4D9-2B162904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603D2-C417-4DF9-97BF-5C377AD1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7D516-8395-40DA-AE5C-A6997E1E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7D143-B78D-4EF7-879B-DF8C7E9A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2EF0-8FBA-46FE-A729-5BFD4D86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6212-8AE1-4A4F-B5B3-D14F1B17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FFF0-6FE9-4B3C-BB88-D830082E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8B303-3B9B-464F-B40A-E451DAE5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BB3A-DE1A-4127-A0B1-C6D0E0E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9496-A6A1-4799-9408-71F28BE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2314-3984-43E5-A121-2911A115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55D07-A058-4157-BB05-E9826A4BB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D123-E3F1-42AD-8C9C-56AF4E2A9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884B6-3A82-49AB-B487-414B54FC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AF51-6B07-4BE8-9434-4EC19857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3B09D-46D1-4191-8272-B16CF95D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6DABD-464E-4C14-974F-A2C2D30B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C393-8DFB-48E9-B53E-C6CF644C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C02A-87D4-4FB5-8059-090F241A8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55CA-53EF-4A54-8E0D-92F10FBC14CD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FAB-9803-4A6D-8172-8AC4F8B8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908F5-C1A1-454D-8290-F0E356C65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BF3D-6402-4ADA-B936-2995A356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7859-9329-48FF-974E-E2E4A5A46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03D7-9647-4CAE-8806-3E0D7C44D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F789FCD-6461-43C2-9A01-62C7A023243F}"/>
              </a:ext>
            </a:extLst>
          </p:cNvPr>
          <p:cNvSpPr/>
          <p:nvPr/>
        </p:nvSpPr>
        <p:spPr>
          <a:xfrm>
            <a:off x="1144649" y="308676"/>
            <a:ext cx="1911928" cy="5225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D35DCEE-0025-4B8B-8FCD-02A5485060A9}"/>
              </a:ext>
            </a:extLst>
          </p:cNvPr>
          <p:cNvSpPr/>
          <p:nvPr/>
        </p:nvSpPr>
        <p:spPr>
          <a:xfrm>
            <a:off x="611826" y="1130052"/>
            <a:ext cx="3075710" cy="12350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System Variables</a:t>
            </a:r>
          </a:p>
          <a:p>
            <a:pPr algn="ctr"/>
            <a:r>
              <a:rPr lang="en-US" dirty="0"/>
              <a:t>Customer Entry Rate, </a:t>
            </a:r>
          </a:p>
          <a:p>
            <a:pPr algn="ctr"/>
            <a:r>
              <a:rPr lang="en-US" dirty="0"/>
              <a:t>Order Completion Rate,</a:t>
            </a:r>
          </a:p>
          <a:p>
            <a:pPr algn="ctr"/>
            <a:r>
              <a:rPr lang="en-US" dirty="0"/>
              <a:t>Number of Workers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316BEF6-54CC-4724-9704-CE1FEB295099}"/>
              </a:ext>
            </a:extLst>
          </p:cNvPr>
          <p:cNvSpPr/>
          <p:nvPr/>
        </p:nvSpPr>
        <p:spPr>
          <a:xfrm>
            <a:off x="611826" y="2663948"/>
            <a:ext cx="3075710" cy="12350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State Variables</a:t>
            </a:r>
          </a:p>
          <a:p>
            <a:pPr algn="ctr"/>
            <a:r>
              <a:rPr lang="en-US" dirty="0"/>
              <a:t>Customers in Queue, q=0</a:t>
            </a:r>
          </a:p>
          <a:p>
            <a:pPr algn="ctr"/>
            <a:r>
              <a:rPr lang="en-US" dirty="0"/>
              <a:t>Active Orders, p=0</a:t>
            </a:r>
          </a:p>
          <a:p>
            <a:pPr algn="ctr"/>
            <a:r>
              <a:rPr lang="en-US" dirty="0"/>
              <a:t>Total Bagels Sold, b=0</a:t>
            </a:r>
          </a:p>
        </p:txBody>
      </p:sp>
    </p:spTree>
    <p:extLst>
      <p:ext uri="{BB962C8B-B14F-4D97-AF65-F5344CB8AC3E}">
        <p14:creationId xmlns:p14="http://schemas.microsoft.com/office/powerpoint/2010/main" val="36648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51D18E6-4F9C-4421-86DB-F21EC589483D}"/>
              </a:ext>
            </a:extLst>
          </p:cNvPr>
          <p:cNvSpPr/>
          <p:nvPr/>
        </p:nvSpPr>
        <p:spPr>
          <a:xfrm>
            <a:off x="1507490" y="3475990"/>
            <a:ext cx="2560320" cy="7315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Available Worker?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014C83A-AA70-4E79-9F57-DD2B2DA4AD3F}"/>
              </a:ext>
            </a:extLst>
          </p:cNvPr>
          <p:cNvSpPr/>
          <p:nvPr/>
        </p:nvSpPr>
        <p:spPr>
          <a:xfrm>
            <a:off x="8489568" y="5915670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EE7C09D6-484D-46AD-A8D2-849B4E6B5303}"/>
              </a:ext>
            </a:extLst>
          </p:cNvPr>
          <p:cNvSpPr/>
          <p:nvPr/>
        </p:nvSpPr>
        <p:spPr>
          <a:xfrm>
            <a:off x="4556125" y="4695828"/>
            <a:ext cx="2560320" cy="7315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 Order?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0611400-0313-421B-B468-CE7B8FB4779D}"/>
              </a:ext>
            </a:extLst>
          </p:cNvPr>
          <p:cNvSpPr/>
          <p:nvPr/>
        </p:nvSpPr>
        <p:spPr>
          <a:xfrm>
            <a:off x="2101850" y="559439"/>
            <a:ext cx="13716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0C1DA10-BD78-495A-8CAA-81D36AB33C7D}"/>
              </a:ext>
            </a:extLst>
          </p:cNvPr>
          <p:cNvSpPr/>
          <p:nvPr/>
        </p:nvSpPr>
        <p:spPr>
          <a:xfrm>
            <a:off x="1565275" y="1376683"/>
            <a:ext cx="2444750" cy="731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  <a:p>
            <a:pPr algn="ctr"/>
            <a:r>
              <a:rPr lang="en-US" dirty="0"/>
              <a:t>q=0, p=0, b=0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7A522CD5-C656-4A06-A6E2-E64ACFB477D6}"/>
              </a:ext>
            </a:extLst>
          </p:cNvPr>
          <p:cNvSpPr/>
          <p:nvPr/>
        </p:nvSpPr>
        <p:spPr>
          <a:xfrm>
            <a:off x="1565275" y="2384430"/>
            <a:ext cx="2444750" cy="731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Arrival to Queue</a:t>
            </a:r>
          </a:p>
          <a:p>
            <a:pPr algn="ctr"/>
            <a:r>
              <a:rPr lang="en-US" dirty="0"/>
              <a:t>q += 1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BF3A08DD-AD0C-4B90-8DBD-11C32D494FA3}"/>
              </a:ext>
            </a:extLst>
          </p:cNvPr>
          <p:cNvSpPr/>
          <p:nvPr/>
        </p:nvSpPr>
        <p:spPr>
          <a:xfrm>
            <a:off x="2086292" y="4695828"/>
            <a:ext cx="1371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8517E4A9-CA0E-4F75-A6D2-A829CE863346}"/>
              </a:ext>
            </a:extLst>
          </p:cNvPr>
          <p:cNvSpPr/>
          <p:nvPr/>
        </p:nvSpPr>
        <p:spPr>
          <a:xfrm>
            <a:off x="4606925" y="3475990"/>
            <a:ext cx="2444750" cy="73151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Order</a:t>
            </a:r>
          </a:p>
          <a:p>
            <a:pPr algn="ctr"/>
            <a:r>
              <a:rPr lang="en-US" dirty="0"/>
              <a:t>q -= 1, p += 1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84EBC7B-8106-436C-AF2B-F37A773F3D54}"/>
              </a:ext>
            </a:extLst>
          </p:cNvPr>
          <p:cNvSpPr/>
          <p:nvPr/>
        </p:nvSpPr>
        <p:spPr>
          <a:xfrm>
            <a:off x="5150485" y="5915670"/>
            <a:ext cx="13716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B165B3-74E7-4625-8035-4BA3E17BBC53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2787650" y="1016639"/>
            <a:ext cx="0" cy="36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F8D830-B17B-4069-92A8-5B5037A58B03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2787650" y="2108199"/>
            <a:ext cx="0" cy="2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F1F72C-B417-446C-916D-472FA20CE9E1}"/>
              </a:ext>
            </a:extLst>
          </p:cNvPr>
          <p:cNvCxnSpPr>
            <a:stCxn id="47" idx="2"/>
            <a:endCxn id="4" idx="0"/>
          </p:cNvCxnSpPr>
          <p:nvPr/>
        </p:nvCxnSpPr>
        <p:spPr>
          <a:xfrm>
            <a:off x="2787650" y="3115946"/>
            <a:ext cx="0" cy="31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BD2C7E-9087-4787-9A87-1B3160F9703F}"/>
              </a:ext>
            </a:extLst>
          </p:cNvPr>
          <p:cNvCxnSpPr>
            <a:stCxn id="4" idx="3"/>
            <a:endCxn id="50" idx="1"/>
          </p:cNvCxnSpPr>
          <p:nvPr/>
        </p:nvCxnSpPr>
        <p:spPr>
          <a:xfrm flipV="1">
            <a:off x="4067810" y="3841748"/>
            <a:ext cx="539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FC68423-DB59-4093-9130-B4B6CDB8B1F0}"/>
              </a:ext>
            </a:extLst>
          </p:cNvPr>
          <p:cNvCxnSpPr>
            <a:stCxn id="50" idx="2"/>
            <a:endCxn id="28" idx="0"/>
          </p:cNvCxnSpPr>
          <p:nvPr/>
        </p:nvCxnSpPr>
        <p:spPr>
          <a:xfrm>
            <a:off x="5829300" y="4207506"/>
            <a:ext cx="6985" cy="48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FC19A-E9F2-4EC5-B96D-6EC65EFFB78D}"/>
              </a:ext>
            </a:extLst>
          </p:cNvPr>
          <p:cNvCxnSpPr>
            <a:stCxn id="4" idx="2"/>
            <a:endCxn id="49" idx="0"/>
          </p:cNvCxnSpPr>
          <p:nvPr/>
        </p:nvCxnSpPr>
        <p:spPr>
          <a:xfrm flipH="1">
            <a:off x="2772092" y="4207510"/>
            <a:ext cx="15558" cy="48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E99519-5F6F-4EF8-A1F0-0A2D368B5D3E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5836285" y="5427348"/>
            <a:ext cx="0" cy="48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B4F2E75F-4461-43FC-9989-CCEB41A022B6}"/>
              </a:ext>
            </a:extLst>
          </p:cNvPr>
          <p:cNvCxnSpPr>
            <a:stCxn id="49" idx="1"/>
            <a:endCxn id="4" idx="1"/>
          </p:cNvCxnSpPr>
          <p:nvPr/>
        </p:nvCxnSpPr>
        <p:spPr>
          <a:xfrm rot="10800000">
            <a:off x="1507490" y="3841750"/>
            <a:ext cx="578802" cy="1082678"/>
          </a:xfrm>
          <a:prstGeom prst="curvedConnector3">
            <a:avLst>
              <a:gd name="adj1" fmla="val 139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75320D9-A49C-4223-B487-2C5680A81F7A}"/>
              </a:ext>
            </a:extLst>
          </p:cNvPr>
          <p:cNvCxnSpPr>
            <a:cxnSpLocks/>
            <a:stCxn id="51" idx="1"/>
            <a:endCxn id="28" idx="1"/>
          </p:cNvCxnSpPr>
          <p:nvPr/>
        </p:nvCxnSpPr>
        <p:spPr>
          <a:xfrm rot="10800000">
            <a:off x="4556125" y="5061588"/>
            <a:ext cx="594360" cy="1082682"/>
          </a:xfrm>
          <a:prstGeom prst="curvedConnector3">
            <a:avLst>
              <a:gd name="adj1" fmla="val 138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20E4C5C-7C4E-49D7-B7CC-247BC0D23AC3}"/>
              </a:ext>
            </a:extLst>
          </p:cNvPr>
          <p:cNvSpPr/>
          <p:nvPr/>
        </p:nvSpPr>
        <p:spPr>
          <a:xfrm>
            <a:off x="7954644" y="4695828"/>
            <a:ext cx="2441448" cy="7315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Order</a:t>
            </a:r>
          </a:p>
          <a:p>
            <a:pPr algn="ctr"/>
            <a:r>
              <a:rPr lang="en-US" dirty="0"/>
              <a:t>p -= 1, b += rand(1,12)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D35C85-1ED2-4736-8F67-C5E264DE5ACE}"/>
              </a:ext>
            </a:extLst>
          </p:cNvPr>
          <p:cNvCxnSpPr>
            <a:stCxn id="28" idx="3"/>
            <a:endCxn id="91" idx="1"/>
          </p:cNvCxnSpPr>
          <p:nvPr/>
        </p:nvCxnSpPr>
        <p:spPr>
          <a:xfrm>
            <a:off x="7116445" y="5061588"/>
            <a:ext cx="83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271F09-E33F-432D-840A-46509A84D412}"/>
              </a:ext>
            </a:extLst>
          </p:cNvPr>
          <p:cNvCxnSpPr>
            <a:stCxn id="91" idx="2"/>
            <a:endCxn id="9" idx="0"/>
          </p:cNvCxnSpPr>
          <p:nvPr/>
        </p:nvCxnSpPr>
        <p:spPr>
          <a:xfrm>
            <a:off x="9175368" y="5427348"/>
            <a:ext cx="0" cy="48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Yi</dc:creator>
  <cp:lastModifiedBy>Leo Yi</cp:lastModifiedBy>
  <cp:revision>5</cp:revision>
  <dcterms:created xsi:type="dcterms:W3CDTF">2021-07-05T19:03:58Z</dcterms:created>
  <dcterms:modified xsi:type="dcterms:W3CDTF">2021-07-05T20:36:32Z</dcterms:modified>
</cp:coreProperties>
</file>