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6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Lst>
  <p:sldSz cy="6858000" cx="12192000"/>
  <p:notesSz cx="6858000" cy="9144000"/>
  <p:embeddedFontLst>
    <p:embeddedFont>
      <p:font typeface="Century Gothic"/>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40" roundtripDataSignature="AMtx7mihUNyYIwwYevvuwyknhPxhq/x9U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36F5E9E-35B3-40B9-AEBF-4A972C94B439}">
  <a:tblStyle styleId="{C36F5E9E-35B3-40B9-AEBF-4A972C94B43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font" Target="fonts/CenturyGothic-bold.fntdata"/><Relationship Id="rId14" Type="http://schemas.openxmlformats.org/officeDocument/2006/relationships/slide" Target="slides/slide7.xml"/><Relationship Id="rId36" Type="http://schemas.openxmlformats.org/officeDocument/2006/relationships/font" Target="fonts/CenturyGothic-regular.fntdata"/><Relationship Id="rId17" Type="http://schemas.openxmlformats.org/officeDocument/2006/relationships/slide" Target="slides/slide10.xml"/><Relationship Id="rId39" Type="http://schemas.openxmlformats.org/officeDocument/2006/relationships/font" Target="fonts/CenturyGothic-boldItalic.fntdata"/><Relationship Id="rId16" Type="http://schemas.openxmlformats.org/officeDocument/2006/relationships/slide" Target="slides/slide9.xml"/><Relationship Id="rId38" Type="http://schemas.openxmlformats.org/officeDocument/2006/relationships/font" Target="fonts/CenturyGothic-italic.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3" name="Google Shape;183;p1: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0" name="Google Shape;31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3" name="Google Shape;33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e1ad30c490_0_1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0" name="Google Shape;340;g2e1ad30c490_0_1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e1ad30c490_0_1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7" name="Google Shape;347;g2e1ad30c490_0_1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e1ad30c490_0_1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4" name="Google Shape;354;g2e1ad30c490_0_1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1" name="Google Shape;36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e1ad30c490_0_1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8" name="Google Shape;368;g2e1ad30c490_0_1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2e1ad30c490_0_199:notes"/>
          <p:cNvSpPr/>
          <p:nvPr>
            <p:ph idx="2" type="sldImg"/>
          </p:nvPr>
        </p:nvSpPr>
        <p:spPr>
          <a:xfrm>
            <a:off x="154035" y="569277"/>
            <a:ext cx="6532800" cy="3687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2e1ad30c490_0_199:notes"/>
          <p:cNvSpPr txBox="1"/>
          <p:nvPr>
            <p:ph idx="12" type="sldNum"/>
          </p:nvPr>
        </p:nvSpPr>
        <p:spPr>
          <a:xfrm>
            <a:off x="3884615" y="8656926"/>
            <a:ext cx="2881200" cy="459000"/>
          </a:xfrm>
          <a:prstGeom prst="rect">
            <a:avLst/>
          </a:prstGeom>
          <a:noFill/>
          <a:ln>
            <a:noFill/>
          </a:ln>
        </p:spPr>
        <p:txBody>
          <a:bodyPr anchorCtr="0" anchor="ctr" bIns="90325" lIns="90325" spcFirstLastPara="1" rIns="90325" wrap="square" tIns="90325">
            <a:noAutofit/>
          </a:bodyPr>
          <a:lstStyle/>
          <a:p>
            <a:pPr indent="0" lvl="0" marL="0" rtl="0" algn="l">
              <a:spcBef>
                <a:spcPts val="0"/>
              </a:spcBef>
              <a:spcAft>
                <a:spcPts val="0"/>
              </a:spcAft>
              <a:buClr>
                <a:srgbClr val="000000"/>
              </a:buClr>
              <a:buSzPts val="1400"/>
              <a:buFont typeface="Arial"/>
              <a:buNone/>
            </a:pPr>
            <a:r>
              <a:rPr lang="en-US" sz="1400"/>
              <a:t>Notes view: </a:t>
            </a:r>
            <a:fld id="{00000000-1234-1234-1234-123412341234}" type="slidenum">
              <a:rPr lang="en-US" sz="1400"/>
              <a:t>‹#›</a:t>
            </a:fld>
            <a:endParaRPr sz="1400"/>
          </a:p>
        </p:txBody>
      </p:sp>
      <p:sp>
        <p:nvSpPr>
          <p:cNvPr id="376" name="Google Shape;376;g2e1ad30c490_0_199:notes"/>
          <p:cNvSpPr txBox="1"/>
          <p:nvPr>
            <p:ph idx="1" type="body"/>
          </p:nvPr>
        </p:nvSpPr>
        <p:spPr>
          <a:xfrm>
            <a:off x="256081" y="4667652"/>
            <a:ext cx="6328500" cy="37314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US">
                <a:solidFill>
                  <a:schemeClr val="dk1"/>
                </a:solidFill>
              </a:rPr>
              <a:t>It’s Quiz Time!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a:solidFill>
                  <a:schemeClr val="dk1"/>
                </a:solidFill>
              </a:rPr>
              <a:t>Please read the question carefully and check all the options given. Pause the video for 10 seconds and answer the question.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Which of the following applications use AI?</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Is it the gram (or the instagram)?</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Or is it YouTube?</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Is it the net banking application of your bank?</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or is it the Anti-virus software installed in your computer or phone?</a:t>
            </a:r>
            <a:endParaRPr b="1">
              <a:solidFill>
                <a:schemeClr val="dk1"/>
              </a:solidFill>
            </a:endParaRPr>
          </a:p>
          <a:p>
            <a:pPr indent="0" lvl="0" marL="0" rtl="0" algn="l">
              <a:lnSpc>
                <a:spcPct val="115000"/>
              </a:lnSpc>
              <a:spcBef>
                <a:spcPts val="1200"/>
              </a:spcBef>
              <a:spcAft>
                <a:spcPts val="1200"/>
              </a:spcAft>
              <a:buNone/>
            </a:pPr>
            <a:r>
              <a:rPr lang="en-US">
                <a:solidFill>
                  <a:schemeClr val="dk1"/>
                </a:solidFill>
              </a:rPr>
              <a:t>Which one of these leverage AI?</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2e1ad30c490_0_271:notes"/>
          <p:cNvSpPr/>
          <p:nvPr>
            <p:ph idx="2" type="sldImg"/>
          </p:nvPr>
        </p:nvSpPr>
        <p:spPr>
          <a:xfrm>
            <a:off x="154035" y="569277"/>
            <a:ext cx="6532800" cy="3687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2e1ad30c490_0_271:notes"/>
          <p:cNvSpPr txBox="1"/>
          <p:nvPr>
            <p:ph idx="12" type="sldNum"/>
          </p:nvPr>
        </p:nvSpPr>
        <p:spPr>
          <a:xfrm>
            <a:off x="3884615" y="8656926"/>
            <a:ext cx="2881200" cy="459000"/>
          </a:xfrm>
          <a:prstGeom prst="rect">
            <a:avLst/>
          </a:prstGeom>
          <a:noFill/>
          <a:ln>
            <a:noFill/>
          </a:ln>
        </p:spPr>
        <p:txBody>
          <a:bodyPr anchorCtr="0" anchor="ctr" bIns="90325" lIns="90325" spcFirstLastPara="1" rIns="90325" wrap="square" tIns="90325">
            <a:noAutofit/>
          </a:bodyPr>
          <a:lstStyle/>
          <a:p>
            <a:pPr indent="0" lvl="0" marL="0" rtl="0" algn="l">
              <a:spcBef>
                <a:spcPts val="0"/>
              </a:spcBef>
              <a:spcAft>
                <a:spcPts val="0"/>
              </a:spcAft>
              <a:buClr>
                <a:srgbClr val="000000"/>
              </a:buClr>
              <a:buSzPts val="1400"/>
              <a:buFont typeface="Arial"/>
              <a:buNone/>
            </a:pPr>
            <a:r>
              <a:rPr lang="en-US" sz="1400"/>
              <a:t>Notes view: </a:t>
            </a:r>
            <a:fld id="{00000000-1234-1234-1234-123412341234}" type="slidenum">
              <a:rPr lang="en-US" sz="1400"/>
              <a:t>‹#›</a:t>
            </a:fld>
            <a:endParaRPr sz="1400"/>
          </a:p>
        </p:txBody>
      </p:sp>
      <p:sp>
        <p:nvSpPr>
          <p:cNvPr id="387" name="Google Shape;387;g2e1ad30c490_0_271:notes"/>
          <p:cNvSpPr txBox="1"/>
          <p:nvPr>
            <p:ph idx="1" type="body"/>
          </p:nvPr>
        </p:nvSpPr>
        <p:spPr>
          <a:xfrm>
            <a:off x="256081" y="4667652"/>
            <a:ext cx="6328500" cy="37314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US">
                <a:solidFill>
                  <a:schemeClr val="dk1"/>
                </a:solidFill>
              </a:rPr>
              <a:t>It’s Quiz Time!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a:solidFill>
                  <a:schemeClr val="dk1"/>
                </a:solidFill>
              </a:rPr>
              <a:t>Please read the question carefully and check all the options given. Pause the video for 10 seconds and answer the question.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Which of the following applications use AI?</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Is it the gram (or the instagram)?</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Or is it YouTube?</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Is it the net banking application of your bank?</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or is it the Anti-virus software installed in your computer or phone?</a:t>
            </a:r>
            <a:endParaRPr b="1">
              <a:solidFill>
                <a:schemeClr val="dk1"/>
              </a:solidFill>
            </a:endParaRPr>
          </a:p>
          <a:p>
            <a:pPr indent="0" lvl="0" marL="0" rtl="0" algn="l">
              <a:lnSpc>
                <a:spcPct val="115000"/>
              </a:lnSpc>
              <a:spcBef>
                <a:spcPts val="1200"/>
              </a:spcBef>
              <a:spcAft>
                <a:spcPts val="1200"/>
              </a:spcAft>
              <a:buNone/>
            </a:pPr>
            <a:r>
              <a:rPr lang="en-US">
                <a:solidFill>
                  <a:schemeClr val="dk1"/>
                </a:solidFill>
              </a:rPr>
              <a:t>Which one of these leverage AI?</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2e1ad30c490_0_285:notes"/>
          <p:cNvSpPr/>
          <p:nvPr>
            <p:ph idx="2" type="sldImg"/>
          </p:nvPr>
        </p:nvSpPr>
        <p:spPr>
          <a:xfrm>
            <a:off x="154035" y="569277"/>
            <a:ext cx="6532800" cy="3687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2e1ad30c490_0_285:notes"/>
          <p:cNvSpPr txBox="1"/>
          <p:nvPr>
            <p:ph idx="12" type="sldNum"/>
          </p:nvPr>
        </p:nvSpPr>
        <p:spPr>
          <a:xfrm>
            <a:off x="3884615" y="8656926"/>
            <a:ext cx="2881200" cy="459000"/>
          </a:xfrm>
          <a:prstGeom prst="rect">
            <a:avLst/>
          </a:prstGeom>
          <a:noFill/>
          <a:ln>
            <a:noFill/>
          </a:ln>
        </p:spPr>
        <p:txBody>
          <a:bodyPr anchorCtr="0" anchor="ctr" bIns="90325" lIns="90325" spcFirstLastPara="1" rIns="90325" wrap="square" tIns="90325">
            <a:noAutofit/>
          </a:bodyPr>
          <a:lstStyle/>
          <a:p>
            <a:pPr indent="0" lvl="0" marL="0" rtl="0" algn="l">
              <a:spcBef>
                <a:spcPts val="0"/>
              </a:spcBef>
              <a:spcAft>
                <a:spcPts val="0"/>
              </a:spcAft>
              <a:buClr>
                <a:srgbClr val="000000"/>
              </a:buClr>
              <a:buSzPts val="1400"/>
              <a:buFont typeface="Arial"/>
              <a:buNone/>
            </a:pPr>
            <a:r>
              <a:rPr lang="en-US" sz="1400"/>
              <a:t>Notes view: </a:t>
            </a:r>
            <a:fld id="{00000000-1234-1234-1234-123412341234}" type="slidenum">
              <a:rPr lang="en-US" sz="1400"/>
              <a:t>‹#›</a:t>
            </a:fld>
            <a:endParaRPr sz="1400"/>
          </a:p>
        </p:txBody>
      </p:sp>
      <p:sp>
        <p:nvSpPr>
          <p:cNvPr id="399" name="Google Shape;399;g2e1ad30c490_0_285:notes"/>
          <p:cNvSpPr txBox="1"/>
          <p:nvPr>
            <p:ph idx="1" type="body"/>
          </p:nvPr>
        </p:nvSpPr>
        <p:spPr>
          <a:xfrm>
            <a:off x="256081" y="4667652"/>
            <a:ext cx="6328500" cy="37314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US">
                <a:solidFill>
                  <a:schemeClr val="dk1"/>
                </a:solidFill>
              </a:rPr>
              <a:t>It’s Quiz Time!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a:solidFill>
                  <a:schemeClr val="dk1"/>
                </a:solidFill>
              </a:rPr>
              <a:t>Please read the question carefully and check all the options given. Pause the video for 10 seconds and answer the question.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Which of the following applications use AI?</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Is it the gram (or the instagram)?</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Or is it YouTube?</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Is it the net banking application of your bank?</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or is it the Anti-virus software installed in your computer or phone?</a:t>
            </a:r>
            <a:endParaRPr b="1">
              <a:solidFill>
                <a:schemeClr val="dk1"/>
              </a:solidFill>
            </a:endParaRPr>
          </a:p>
          <a:p>
            <a:pPr indent="0" lvl="0" marL="0" rtl="0" algn="l">
              <a:lnSpc>
                <a:spcPct val="115000"/>
              </a:lnSpc>
              <a:spcBef>
                <a:spcPts val="1200"/>
              </a:spcBef>
              <a:spcAft>
                <a:spcPts val="1200"/>
              </a:spcAft>
              <a:buNone/>
            </a:pPr>
            <a:r>
              <a:rPr lang="en-US">
                <a:solidFill>
                  <a:schemeClr val="dk1"/>
                </a:solidFill>
              </a:rPr>
              <a:t>Which one of these leverage AI?</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7" name="Google Shape;197;p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2e1ad30c490_0_300:notes"/>
          <p:cNvSpPr/>
          <p:nvPr>
            <p:ph idx="2" type="sldImg"/>
          </p:nvPr>
        </p:nvSpPr>
        <p:spPr>
          <a:xfrm>
            <a:off x="154035" y="569277"/>
            <a:ext cx="6532800" cy="3687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2e1ad30c490_0_300:notes"/>
          <p:cNvSpPr txBox="1"/>
          <p:nvPr>
            <p:ph idx="12" type="sldNum"/>
          </p:nvPr>
        </p:nvSpPr>
        <p:spPr>
          <a:xfrm>
            <a:off x="3884615" y="8656926"/>
            <a:ext cx="2881200" cy="459000"/>
          </a:xfrm>
          <a:prstGeom prst="rect">
            <a:avLst/>
          </a:prstGeom>
          <a:noFill/>
          <a:ln>
            <a:noFill/>
          </a:ln>
        </p:spPr>
        <p:txBody>
          <a:bodyPr anchorCtr="0" anchor="ctr" bIns="90325" lIns="90325" spcFirstLastPara="1" rIns="90325" wrap="square" tIns="90325">
            <a:noAutofit/>
          </a:bodyPr>
          <a:lstStyle/>
          <a:p>
            <a:pPr indent="0" lvl="0" marL="0" rtl="0" algn="l">
              <a:spcBef>
                <a:spcPts val="0"/>
              </a:spcBef>
              <a:spcAft>
                <a:spcPts val="0"/>
              </a:spcAft>
              <a:buClr>
                <a:srgbClr val="000000"/>
              </a:buClr>
              <a:buSzPts val="1400"/>
              <a:buFont typeface="Arial"/>
              <a:buNone/>
            </a:pPr>
            <a:r>
              <a:rPr lang="en-US" sz="1400"/>
              <a:t>Notes view: </a:t>
            </a:r>
            <a:fld id="{00000000-1234-1234-1234-123412341234}" type="slidenum">
              <a:rPr lang="en-US" sz="1400"/>
              <a:t>‹#›</a:t>
            </a:fld>
            <a:endParaRPr sz="1400"/>
          </a:p>
        </p:txBody>
      </p:sp>
      <p:sp>
        <p:nvSpPr>
          <p:cNvPr id="410" name="Google Shape;410;g2e1ad30c490_0_300:notes"/>
          <p:cNvSpPr txBox="1"/>
          <p:nvPr>
            <p:ph idx="1" type="body"/>
          </p:nvPr>
        </p:nvSpPr>
        <p:spPr>
          <a:xfrm>
            <a:off x="256081" y="4667652"/>
            <a:ext cx="6328500" cy="37314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US">
                <a:solidFill>
                  <a:schemeClr val="dk1"/>
                </a:solidFill>
              </a:rPr>
              <a:t>It’s Quiz Time!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a:solidFill>
                  <a:schemeClr val="dk1"/>
                </a:solidFill>
              </a:rPr>
              <a:t>Please read the question carefully and check all the options given. Pause the video for 10 seconds and answer the question.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Which of the following applications use AI?</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Is it the gram (or the instagram)?</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Or is it YouTube?</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Is it the net banking application of your bank?</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or is it the Anti-virus software installed in your computer or phone?</a:t>
            </a:r>
            <a:endParaRPr b="1">
              <a:solidFill>
                <a:schemeClr val="dk1"/>
              </a:solidFill>
            </a:endParaRPr>
          </a:p>
          <a:p>
            <a:pPr indent="0" lvl="0" marL="0" rtl="0" algn="l">
              <a:lnSpc>
                <a:spcPct val="115000"/>
              </a:lnSpc>
              <a:spcBef>
                <a:spcPts val="1200"/>
              </a:spcBef>
              <a:spcAft>
                <a:spcPts val="1200"/>
              </a:spcAft>
              <a:buNone/>
            </a:pPr>
            <a:r>
              <a:rPr lang="en-US">
                <a:solidFill>
                  <a:schemeClr val="dk1"/>
                </a:solidFill>
              </a:rPr>
              <a:t>Which one of these leverage AI?</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2e1ad30c490_0_312:notes"/>
          <p:cNvSpPr/>
          <p:nvPr>
            <p:ph idx="2" type="sldImg"/>
          </p:nvPr>
        </p:nvSpPr>
        <p:spPr>
          <a:xfrm>
            <a:off x="154035" y="569277"/>
            <a:ext cx="6532800" cy="3687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2e1ad30c490_0_312:notes"/>
          <p:cNvSpPr txBox="1"/>
          <p:nvPr>
            <p:ph idx="12" type="sldNum"/>
          </p:nvPr>
        </p:nvSpPr>
        <p:spPr>
          <a:xfrm>
            <a:off x="3884615" y="8656926"/>
            <a:ext cx="2881200" cy="459000"/>
          </a:xfrm>
          <a:prstGeom prst="rect">
            <a:avLst/>
          </a:prstGeom>
          <a:noFill/>
          <a:ln>
            <a:noFill/>
          </a:ln>
        </p:spPr>
        <p:txBody>
          <a:bodyPr anchorCtr="0" anchor="ctr" bIns="90325" lIns="90325" spcFirstLastPara="1" rIns="90325" wrap="square" tIns="90325">
            <a:noAutofit/>
          </a:bodyPr>
          <a:lstStyle/>
          <a:p>
            <a:pPr indent="0" lvl="0" marL="0" rtl="0" algn="l">
              <a:spcBef>
                <a:spcPts val="0"/>
              </a:spcBef>
              <a:spcAft>
                <a:spcPts val="0"/>
              </a:spcAft>
              <a:buClr>
                <a:srgbClr val="000000"/>
              </a:buClr>
              <a:buSzPts val="1400"/>
              <a:buFont typeface="Arial"/>
              <a:buNone/>
            </a:pPr>
            <a:r>
              <a:rPr lang="en-US" sz="1400"/>
              <a:t>Notes view: </a:t>
            </a:r>
            <a:fld id="{00000000-1234-1234-1234-123412341234}" type="slidenum">
              <a:rPr lang="en-US" sz="1400"/>
              <a:t>‹#›</a:t>
            </a:fld>
            <a:endParaRPr sz="1400"/>
          </a:p>
        </p:txBody>
      </p:sp>
      <p:sp>
        <p:nvSpPr>
          <p:cNvPr id="422" name="Google Shape;422;g2e1ad30c490_0_312:notes"/>
          <p:cNvSpPr txBox="1"/>
          <p:nvPr>
            <p:ph idx="1" type="body"/>
          </p:nvPr>
        </p:nvSpPr>
        <p:spPr>
          <a:xfrm>
            <a:off x="256081" y="4667652"/>
            <a:ext cx="6328500" cy="37314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US">
                <a:solidFill>
                  <a:schemeClr val="dk1"/>
                </a:solidFill>
              </a:rPr>
              <a:t>It’s Quiz Time!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a:solidFill>
                  <a:schemeClr val="dk1"/>
                </a:solidFill>
              </a:rPr>
              <a:t>Please read the question carefully and check all the options given. Pause the video for 10 seconds and answer the question.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Which of the following applications use AI?</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Is it the gram (or the instagram)?</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Or is it YouTube?</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Is it the net banking application of your bank?</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or is it the Anti-virus software installed in your computer or phone?</a:t>
            </a:r>
            <a:endParaRPr b="1">
              <a:solidFill>
                <a:schemeClr val="dk1"/>
              </a:solidFill>
            </a:endParaRPr>
          </a:p>
          <a:p>
            <a:pPr indent="0" lvl="0" marL="0" rtl="0" algn="l">
              <a:lnSpc>
                <a:spcPct val="115000"/>
              </a:lnSpc>
              <a:spcBef>
                <a:spcPts val="1200"/>
              </a:spcBef>
              <a:spcAft>
                <a:spcPts val="1200"/>
              </a:spcAft>
              <a:buNone/>
            </a:pPr>
            <a:r>
              <a:rPr lang="en-US">
                <a:solidFill>
                  <a:schemeClr val="dk1"/>
                </a:solidFill>
              </a:rPr>
              <a:t>Which one of these leverage AI?</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2e1ad30c490_0_327:notes"/>
          <p:cNvSpPr/>
          <p:nvPr>
            <p:ph idx="2" type="sldImg"/>
          </p:nvPr>
        </p:nvSpPr>
        <p:spPr>
          <a:xfrm>
            <a:off x="154035" y="569277"/>
            <a:ext cx="6532800" cy="3687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2e1ad30c490_0_327:notes"/>
          <p:cNvSpPr txBox="1"/>
          <p:nvPr>
            <p:ph idx="12" type="sldNum"/>
          </p:nvPr>
        </p:nvSpPr>
        <p:spPr>
          <a:xfrm>
            <a:off x="3884615" y="8656926"/>
            <a:ext cx="2881200" cy="459000"/>
          </a:xfrm>
          <a:prstGeom prst="rect">
            <a:avLst/>
          </a:prstGeom>
          <a:noFill/>
          <a:ln>
            <a:noFill/>
          </a:ln>
        </p:spPr>
        <p:txBody>
          <a:bodyPr anchorCtr="0" anchor="ctr" bIns="90325" lIns="90325" spcFirstLastPara="1" rIns="90325" wrap="square" tIns="90325">
            <a:noAutofit/>
          </a:bodyPr>
          <a:lstStyle/>
          <a:p>
            <a:pPr indent="0" lvl="0" marL="0" rtl="0" algn="l">
              <a:spcBef>
                <a:spcPts val="0"/>
              </a:spcBef>
              <a:spcAft>
                <a:spcPts val="0"/>
              </a:spcAft>
              <a:buClr>
                <a:srgbClr val="000000"/>
              </a:buClr>
              <a:buSzPts val="1400"/>
              <a:buFont typeface="Arial"/>
              <a:buNone/>
            </a:pPr>
            <a:r>
              <a:rPr lang="en-US" sz="1400"/>
              <a:t>Notes view: </a:t>
            </a:r>
            <a:fld id="{00000000-1234-1234-1234-123412341234}" type="slidenum">
              <a:rPr lang="en-US" sz="1400"/>
              <a:t>‹#›</a:t>
            </a:fld>
            <a:endParaRPr sz="1400"/>
          </a:p>
        </p:txBody>
      </p:sp>
      <p:sp>
        <p:nvSpPr>
          <p:cNvPr id="433" name="Google Shape;433;g2e1ad30c490_0_327:notes"/>
          <p:cNvSpPr txBox="1"/>
          <p:nvPr>
            <p:ph idx="1" type="body"/>
          </p:nvPr>
        </p:nvSpPr>
        <p:spPr>
          <a:xfrm>
            <a:off x="256081" y="4667652"/>
            <a:ext cx="6328500" cy="37314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US">
                <a:solidFill>
                  <a:schemeClr val="dk1"/>
                </a:solidFill>
              </a:rPr>
              <a:t>It’s Quiz Time!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a:solidFill>
                  <a:schemeClr val="dk1"/>
                </a:solidFill>
              </a:rPr>
              <a:t>Please read the question carefully and check all the options given. Pause the video for 10 seconds and answer the question.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Which of the following applications use AI?</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Is it the gram (or the instagram)?</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Or is it YouTube?</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Is it the net banking application of your bank?</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or is it the Anti-virus software installed in your computer or phone?</a:t>
            </a:r>
            <a:endParaRPr b="1">
              <a:solidFill>
                <a:schemeClr val="dk1"/>
              </a:solidFill>
            </a:endParaRPr>
          </a:p>
          <a:p>
            <a:pPr indent="0" lvl="0" marL="0" rtl="0" algn="l">
              <a:lnSpc>
                <a:spcPct val="115000"/>
              </a:lnSpc>
              <a:spcBef>
                <a:spcPts val="1200"/>
              </a:spcBef>
              <a:spcAft>
                <a:spcPts val="1200"/>
              </a:spcAft>
              <a:buNone/>
            </a:pPr>
            <a:r>
              <a:rPr lang="en-US">
                <a:solidFill>
                  <a:schemeClr val="dk1"/>
                </a:solidFill>
              </a:rPr>
              <a:t>Which one of these leverage AI?</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2e1ad30c490_0_339:notes"/>
          <p:cNvSpPr/>
          <p:nvPr>
            <p:ph idx="2" type="sldImg"/>
          </p:nvPr>
        </p:nvSpPr>
        <p:spPr>
          <a:xfrm>
            <a:off x="154035" y="569277"/>
            <a:ext cx="6532800" cy="3687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2e1ad30c490_0_339:notes"/>
          <p:cNvSpPr txBox="1"/>
          <p:nvPr>
            <p:ph idx="12" type="sldNum"/>
          </p:nvPr>
        </p:nvSpPr>
        <p:spPr>
          <a:xfrm>
            <a:off x="3884615" y="8656926"/>
            <a:ext cx="2881200" cy="459000"/>
          </a:xfrm>
          <a:prstGeom prst="rect">
            <a:avLst/>
          </a:prstGeom>
          <a:noFill/>
          <a:ln>
            <a:noFill/>
          </a:ln>
        </p:spPr>
        <p:txBody>
          <a:bodyPr anchorCtr="0" anchor="ctr" bIns="90325" lIns="90325" spcFirstLastPara="1" rIns="90325" wrap="square" tIns="90325">
            <a:noAutofit/>
          </a:bodyPr>
          <a:lstStyle/>
          <a:p>
            <a:pPr indent="0" lvl="0" marL="0" rtl="0" algn="l">
              <a:spcBef>
                <a:spcPts val="0"/>
              </a:spcBef>
              <a:spcAft>
                <a:spcPts val="0"/>
              </a:spcAft>
              <a:buClr>
                <a:srgbClr val="000000"/>
              </a:buClr>
              <a:buSzPts val="1400"/>
              <a:buFont typeface="Arial"/>
              <a:buNone/>
            </a:pPr>
            <a:r>
              <a:rPr lang="en-US" sz="1400"/>
              <a:t>Notes view: </a:t>
            </a:r>
            <a:fld id="{00000000-1234-1234-1234-123412341234}" type="slidenum">
              <a:rPr lang="en-US" sz="1400"/>
              <a:t>‹#›</a:t>
            </a:fld>
            <a:endParaRPr sz="1400"/>
          </a:p>
        </p:txBody>
      </p:sp>
      <p:sp>
        <p:nvSpPr>
          <p:cNvPr id="445" name="Google Shape;445;g2e1ad30c490_0_339:notes"/>
          <p:cNvSpPr txBox="1"/>
          <p:nvPr>
            <p:ph idx="1" type="body"/>
          </p:nvPr>
        </p:nvSpPr>
        <p:spPr>
          <a:xfrm>
            <a:off x="256081" y="4667652"/>
            <a:ext cx="6328500" cy="37314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US">
                <a:solidFill>
                  <a:schemeClr val="dk1"/>
                </a:solidFill>
              </a:rPr>
              <a:t>It’s Quiz Time!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a:solidFill>
                  <a:schemeClr val="dk1"/>
                </a:solidFill>
              </a:rPr>
              <a:t>Please read the question carefully and check all the options given. Pause the video for 10 seconds and answer the question.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Which of the following applications use AI?</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Is it the gram (or the instagram)?</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Or is it YouTube?</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Is it the net banking application of your bank?</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or is it the Anti-virus software installed in your computer or phone?</a:t>
            </a:r>
            <a:endParaRPr b="1">
              <a:solidFill>
                <a:schemeClr val="dk1"/>
              </a:solidFill>
            </a:endParaRPr>
          </a:p>
          <a:p>
            <a:pPr indent="0" lvl="0" marL="0" rtl="0" algn="l">
              <a:lnSpc>
                <a:spcPct val="115000"/>
              </a:lnSpc>
              <a:spcBef>
                <a:spcPts val="1200"/>
              </a:spcBef>
              <a:spcAft>
                <a:spcPts val="1200"/>
              </a:spcAft>
              <a:buNone/>
            </a:pPr>
            <a:r>
              <a:rPr lang="en-US">
                <a:solidFill>
                  <a:schemeClr val="dk1"/>
                </a:solidFill>
              </a:rPr>
              <a:t>Which one of these leverage AI?</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2e1ad30c490_0_354:notes"/>
          <p:cNvSpPr/>
          <p:nvPr>
            <p:ph idx="2" type="sldImg"/>
          </p:nvPr>
        </p:nvSpPr>
        <p:spPr>
          <a:xfrm>
            <a:off x="154035" y="569277"/>
            <a:ext cx="6532800" cy="3687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2e1ad30c490_0_354:notes"/>
          <p:cNvSpPr txBox="1"/>
          <p:nvPr>
            <p:ph idx="12" type="sldNum"/>
          </p:nvPr>
        </p:nvSpPr>
        <p:spPr>
          <a:xfrm>
            <a:off x="3884615" y="8656926"/>
            <a:ext cx="2881200" cy="459000"/>
          </a:xfrm>
          <a:prstGeom prst="rect">
            <a:avLst/>
          </a:prstGeom>
          <a:noFill/>
          <a:ln>
            <a:noFill/>
          </a:ln>
        </p:spPr>
        <p:txBody>
          <a:bodyPr anchorCtr="0" anchor="ctr" bIns="90325" lIns="90325" spcFirstLastPara="1" rIns="90325" wrap="square" tIns="90325">
            <a:noAutofit/>
          </a:bodyPr>
          <a:lstStyle/>
          <a:p>
            <a:pPr indent="0" lvl="0" marL="0" rtl="0" algn="l">
              <a:spcBef>
                <a:spcPts val="0"/>
              </a:spcBef>
              <a:spcAft>
                <a:spcPts val="0"/>
              </a:spcAft>
              <a:buClr>
                <a:srgbClr val="000000"/>
              </a:buClr>
              <a:buSzPts val="1400"/>
              <a:buFont typeface="Arial"/>
              <a:buNone/>
            </a:pPr>
            <a:r>
              <a:rPr lang="en-US" sz="1400"/>
              <a:t>Notes view: </a:t>
            </a:r>
            <a:fld id="{00000000-1234-1234-1234-123412341234}" type="slidenum">
              <a:rPr lang="en-US" sz="1400"/>
              <a:t>‹#›</a:t>
            </a:fld>
            <a:endParaRPr sz="1400"/>
          </a:p>
        </p:txBody>
      </p:sp>
      <p:sp>
        <p:nvSpPr>
          <p:cNvPr id="456" name="Google Shape;456;g2e1ad30c490_0_354:notes"/>
          <p:cNvSpPr txBox="1"/>
          <p:nvPr>
            <p:ph idx="1" type="body"/>
          </p:nvPr>
        </p:nvSpPr>
        <p:spPr>
          <a:xfrm>
            <a:off x="256081" y="4667652"/>
            <a:ext cx="6328500" cy="37314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US">
                <a:solidFill>
                  <a:schemeClr val="dk1"/>
                </a:solidFill>
              </a:rPr>
              <a:t>It’s Quiz Time!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a:solidFill>
                  <a:schemeClr val="dk1"/>
                </a:solidFill>
              </a:rPr>
              <a:t>Please read the question carefully and check all the options given. Pause the video for 10 seconds and answer the question.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Which of the following applications use AI?</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Is it the gram (or the instagram)?</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Or is it YouTube?</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Is it the net banking application of your bank?</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or is it the Anti-virus software installed in your computer or phone?</a:t>
            </a:r>
            <a:endParaRPr b="1">
              <a:solidFill>
                <a:schemeClr val="dk1"/>
              </a:solidFill>
            </a:endParaRPr>
          </a:p>
          <a:p>
            <a:pPr indent="0" lvl="0" marL="0" rtl="0" algn="l">
              <a:lnSpc>
                <a:spcPct val="115000"/>
              </a:lnSpc>
              <a:spcBef>
                <a:spcPts val="1200"/>
              </a:spcBef>
              <a:spcAft>
                <a:spcPts val="1200"/>
              </a:spcAft>
              <a:buNone/>
            </a:pPr>
            <a:r>
              <a:rPr lang="en-US">
                <a:solidFill>
                  <a:schemeClr val="dk1"/>
                </a:solidFill>
              </a:rPr>
              <a:t>Which one of these leverage AI?</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2e1ad30c490_0_366:notes"/>
          <p:cNvSpPr/>
          <p:nvPr>
            <p:ph idx="2" type="sldImg"/>
          </p:nvPr>
        </p:nvSpPr>
        <p:spPr>
          <a:xfrm>
            <a:off x="154035" y="569277"/>
            <a:ext cx="6532800" cy="3687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2e1ad30c490_0_366:notes"/>
          <p:cNvSpPr txBox="1"/>
          <p:nvPr>
            <p:ph idx="12" type="sldNum"/>
          </p:nvPr>
        </p:nvSpPr>
        <p:spPr>
          <a:xfrm>
            <a:off x="3884615" y="8656926"/>
            <a:ext cx="2881200" cy="459000"/>
          </a:xfrm>
          <a:prstGeom prst="rect">
            <a:avLst/>
          </a:prstGeom>
          <a:noFill/>
          <a:ln>
            <a:noFill/>
          </a:ln>
        </p:spPr>
        <p:txBody>
          <a:bodyPr anchorCtr="0" anchor="ctr" bIns="90325" lIns="90325" spcFirstLastPara="1" rIns="90325" wrap="square" tIns="90325">
            <a:noAutofit/>
          </a:bodyPr>
          <a:lstStyle/>
          <a:p>
            <a:pPr indent="0" lvl="0" marL="0" rtl="0" algn="l">
              <a:spcBef>
                <a:spcPts val="0"/>
              </a:spcBef>
              <a:spcAft>
                <a:spcPts val="0"/>
              </a:spcAft>
              <a:buClr>
                <a:srgbClr val="000000"/>
              </a:buClr>
              <a:buSzPts val="1400"/>
              <a:buFont typeface="Arial"/>
              <a:buNone/>
            </a:pPr>
            <a:r>
              <a:rPr lang="en-US" sz="1400"/>
              <a:t>Notes view: </a:t>
            </a:r>
            <a:fld id="{00000000-1234-1234-1234-123412341234}" type="slidenum">
              <a:rPr lang="en-US" sz="1400"/>
              <a:t>‹#›</a:t>
            </a:fld>
            <a:endParaRPr sz="1400"/>
          </a:p>
        </p:txBody>
      </p:sp>
      <p:sp>
        <p:nvSpPr>
          <p:cNvPr id="468" name="Google Shape;468;g2e1ad30c490_0_366:notes"/>
          <p:cNvSpPr txBox="1"/>
          <p:nvPr>
            <p:ph idx="1" type="body"/>
          </p:nvPr>
        </p:nvSpPr>
        <p:spPr>
          <a:xfrm>
            <a:off x="256081" y="4667652"/>
            <a:ext cx="6328500" cy="37314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US">
                <a:solidFill>
                  <a:schemeClr val="dk1"/>
                </a:solidFill>
              </a:rPr>
              <a:t>It’s Quiz Time!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a:solidFill>
                  <a:schemeClr val="dk1"/>
                </a:solidFill>
              </a:rPr>
              <a:t>Please read the question carefully and check all the options given. Pause the video for 10 seconds and answer the question.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Which of the following applications use AI?</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Is it the gram (or the instagram)?</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Or is it YouTube?</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Is it the net banking application of your bank?</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or is it the Anti-virus software installed in your computer or phone?</a:t>
            </a:r>
            <a:endParaRPr b="1">
              <a:solidFill>
                <a:schemeClr val="dk1"/>
              </a:solidFill>
            </a:endParaRPr>
          </a:p>
          <a:p>
            <a:pPr indent="0" lvl="0" marL="0" rtl="0" algn="l">
              <a:lnSpc>
                <a:spcPct val="115000"/>
              </a:lnSpc>
              <a:spcBef>
                <a:spcPts val="1200"/>
              </a:spcBef>
              <a:spcAft>
                <a:spcPts val="1200"/>
              </a:spcAft>
              <a:buNone/>
            </a:pPr>
            <a:r>
              <a:rPr lang="en-US">
                <a:solidFill>
                  <a:schemeClr val="dk1"/>
                </a:solidFill>
              </a:rPr>
              <a:t>Which one of these leverage AI?</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2e1ad30c490_0_381:notes"/>
          <p:cNvSpPr/>
          <p:nvPr>
            <p:ph idx="2" type="sldImg"/>
          </p:nvPr>
        </p:nvSpPr>
        <p:spPr>
          <a:xfrm>
            <a:off x="154035" y="569277"/>
            <a:ext cx="6532800" cy="3687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2e1ad30c490_0_381:notes"/>
          <p:cNvSpPr txBox="1"/>
          <p:nvPr>
            <p:ph idx="12" type="sldNum"/>
          </p:nvPr>
        </p:nvSpPr>
        <p:spPr>
          <a:xfrm>
            <a:off x="3884615" y="8656926"/>
            <a:ext cx="2881200" cy="459000"/>
          </a:xfrm>
          <a:prstGeom prst="rect">
            <a:avLst/>
          </a:prstGeom>
          <a:noFill/>
          <a:ln>
            <a:noFill/>
          </a:ln>
        </p:spPr>
        <p:txBody>
          <a:bodyPr anchorCtr="0" anchor="ctr" bIns="90325" lIns="90325" spcFirstLastPara="1" rIns="90325" wrap="square" tIns="90325">
            <a:noAutofit/>
          </a:bodyPr>
          <a:lstStyle/>
          <a:p>
            <a:pPr indent="0" lvl="0" marL="0" rtl="0" algn="l">
              <a:spcBef>
                <a:spcPts val="0"/>
              </a:spcBef>
              <a:spcAft>
                <a:spcPts val="0"/>
              </a:spcAft>
              <a:buClr>
                <a:srgbClr val="000000"/>
              </a:buClr>
              <a:buSzPts val="1400"/>
              <a:buFont typeface="Arial"/>
              <a:buNone/>
            </a:pPr>
            <a:r>
              <a:rPr lang="en-US" sz="1400"/>
              <a:t>Notes view: </a:t>
            </a:r>
            <a:fld id="{00000000-1234-1234-1234-123412341234}" type="slidenum">
              <a:rPr lang="en-US" sz="1400"/>
              <a:t>‹#›</a:t>
            </a:fld>
            <a:endParaRPr sz="1400"/>
          </a:p>
        </p:txBody>
      </p:sp>
      <p:sp>
        <p:nvSpPr>
          <p:cNvPr id="479" name="Google Shape;479;g2e1ad30c490_0_381:notes"/>
          <p:cNvSpPr txBox="1"/>
          <p:nvPr>
            <p:ph idx="1" type="body"/>
          </p:nvPr>
        </p:nvSpPr>
        <p:spPr>
          <a:xfrm>
            <a:off x="256081" y="4667652"/>
            <a:ext cx="6328500" cy="37314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US">
                <a:solidFill>
                  <a:schemeClr val="dk1"/>
                </a:solidFill>
              </a:rPr>
              <a:t>It’s Quiz Time!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a:solidFill>
                  <a:schemeClr val="dk1"/>
                </a:solidFill>
              </a:rPr>
              <a:t>Please read the question carefully and check all the options given. Pause the video for 10 seconds and answer the question.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Which of the following applications use AI?</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Is it the gram (or the instagram)?</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Or is it YouTube?</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Is it the net banking application of your bank?</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or is it the Anti-virus software installed in your computer or phone?</a:t>
            </a:r>
            <a:endParaRPr b="1">
              <a:solidFill>
                <a:schemeClr val="dk1"/>
              </a:solidFill>
            </a:endParaRPr>
          </a:p>
          <a:p>
            <a:pPr indent="0" lvl="0" marL="0" rtl="0" algn="l">
              <a:lnSpc>
                <a:spcPct val="115000"/>
              </a:lnSpc>
              <a:spcBef>
                <a:spcPts val="1200"/>
              </a:spcBef>
              <a:spcAft>
                <a:spcPts val="1200"/>
              </a:spcAft>
              <a:buNone/>
            </a:pPr>
            <a:r>
              <a:rPr lang="en-US">
                <a:solidFill>
                  <a:schemeClr val="dk1"/>
                </a:solidFill>
              </a:rPr>
              <a:t>Which one of these leverage AI?</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0" name="Google Shape;49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6" name="Google Shape;526;p3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27" name="Google Shape;527;p35: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e1ad30c490_0_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g2e1ad30c490_0_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 name="Google Shape;27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e1ad30c490_0_1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g2e1ad30c490_0_1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e1ad30c490_0_1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7" name="Google Shape;297;g2e1ad30c490_0_1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Fade">
  <p:cSld name="2_Fade">
    <p:spTree>
      <p:nvGrpSpPr>
        <p:cNvPr id="11" name="Shape 11"/>
        <p:cNvGrpSpPr/>
        <p:nvPr/>
      </p:nvGrpSpPr>
      <p:grpSpPr>
        <a:xfrm>
          <a:off x="0" y="0"/>
          <a:ext cx="0" cy="0"/>
          <a:chOff x="0" y="0"/>
          <a:chExt cx="0" cy="0"/>
        </a:xfrm>
      </p:grpSpPr>
      <p:sp>
        <p:nvSpPr>
          <p:cNvPr id="12" name="Google Shape;12;p37"/>
          <p:cNvSpPr/>
          <p:nvPr>
            <p:ph idx="2" type="pic"/>
          </p:nvPr>
        </p:nvSpPr>
        <p:spPr>
          <a:xfrm>
            <a:off x="469595" y="1306607"/>
            <a:ext cx="3867000" cy="4290000"/>
          </a:xfrm>
          <a:prstGeom prst="rect">
            <a:avLst/>
          </a:prstGeom>
          <a:solidFill>
            <a:schemeClr val="dk1"/>
          </a:solidFill>
          <a:ln>
            <a:noFill/>
          </a:ln>
        </p:spPr>
      </p:sp>
      <p:sp>
        <p:nvSpPr>
          <p:cNvPr id="13" name="Google Shape;13;p37"/>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3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3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3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3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3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3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3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3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3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1000"/>
                                        <p:tgtEl>
                                          <p:spTgt spid="1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4" name="Shape 64"/>
        <p:cNvGrpSpPr/>
        <p:nvPr/>
      </p:nvGrpSpPr>
      <p:grpSpPr>
        <a:xfrm>
          <a:off x="0" y="0"/>
          <a:ext cx="0" cy="0"/>
          <a:chOff x="0" y="0"/>
          <a:chExt cx="0" cy="0"/>
        </a:xfrm>
      </p:grpSpPr>
      <p:sp>
        <p:nvSpPr>
          <p:cNvPr id="65" name="Google Shape;65;p62"/>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62"/>
          <p:cNvSpPr/>
          <p:nvPr>
            <p:ph idx="2" type="pic"/>
          </p:nvPr>
        </p:nvSpPr>
        <p:spPr>
          <a:xfrm>
            <a:off x="5183188" y="987425"/>
            <a:ext cx="6172200" cy="4873500"/>
          </a:xfrm>
          <a:prstGeom prst="rect">
            <a:avLst/>
          </a:prstGeom>
          <a:noFill/>
          <a:ln>
            <a:noFill/>
          </a:ln>
        </p:spPr>
      </p:sp>
      <p:sp>
        <p:nvSpPr>
          <p:cNvPr id="67" name="Google Shape;67;p62"/>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8" name="Google Shape;68;p6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6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6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1" name="Shape 71"/>
        <p:cNvGrpSpPr/>
        <p:nvPr/>
      </p:nvGrpSpPr>
      <p:grpSpPr>
        <a:xfrm>
          <a:off x="0" y="0"/>
          <a:ext cx="0" cy="0"/>
          <a:chOff x="0" y="0"/>
          <a:chExt cx="0" cy="0"/>
        </a:xfrm>
      </p:grpSpPr>
      <p:sp>
        <p:nvSpPr>
          <p:cNvPr id="72" name="Google Shape;72;p6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63"/>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4" name="Google Shape;74;p6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6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6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7" name="Shape 77"/>
        <p:cNvGrpSpPr/>
        <p:nvPr/>
      </p:nvGrpSpPr>
      <p:grpSpPr>
        <a:xfrm>
          <a:off x="0" y="0"/>
          <a:ext cx="0" cy="0"/>
          <a:chOff x="0" y="0"/>
          <a:chExt cx="0" cy="0"/>
        </a:xfrm>
      </p:grpSpPr>
      <p:sp>
        <p:nvSpPr>
          <p:cNvPr id="78" name="Google Shape;78;p64"/>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64"/>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80" name="Google Shape;80;p6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6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6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2" name="Shape 92"/>
        <p:cNvGrpSpPr/>
        <p:nvPr/>
      </p:nvGrpSpPr>
      <p:grpSpPr>
        <a:xfrm>
          <a:off x="0" y="0"/>
          <a:ext cx="0" cy="0"/>
          <a:chOff x="0" y="0"/>
          <a:chExt cx="0" cy="0"/>
        </a:xfrm>
      </p:grpSpPr>
      <p:sp>
        <p:nvSpPr>
          <p:cNvPr id="93" name="Google Shape;93;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39"/>
          <p:cNvSpPr txBox="1"/>
          <p:nvPr/>
        </p:nvSpPr>
        <p:spPr>
          <a:xfrm rot="-5400000">
            <a:off x="10117961" y="3832145"/>
            <a:ext cx="3850500" cy="9690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500"/>
              <a:buFont typeface="Arial"/>
              <a:buNone/>
            </a:pPr>
            <a:r>
              <a:rPr b="0" i="0" lang="en-US" sz="700" u="none" cap="none" strike="noStrike">
                <a:solidFill>
                  <a:schemeClr val="lt1"/>
                </a:solidFill>
                <a:latin typeface="Trebuchet MS"/>
                <a:ea typeface="Trebuchet MS"/>
                <a:cs typeface="Trebuchet MS"/>
                <a:sym typeface="Trebuchet MS"/>
              </a:rPr>
              <a:t>Copyright © 2024 by DataCouch Pvt. Ltd.. All rights reserved.</a:t>
            </a:r>
            <a:endParaRPr b="0" i="0" sz="700" u="none" cap="none" strike="noStrike">
              <a:solidFill>
                <a:schemeClr val="lt1"/>
              </a:solidFill>
              <a:latin typeface="Trebuchet MS"/>
              <a:ea typeface="Trebuchet MS"/>
              <a:cs typeface="Trebuchet MS"/>
              <a:sym typeface="Trebuchet MS"/>
            </a:endParaRPr>
          </a:p>
        </p:txBody>
      </p:sp>
      <p:cxnSp>
        <p:nvCxnSpPr>
          <p:cNvPr id="96" name="Google Shape;96;p39"/>
          <p:cNvCxnSpPr/>
          <p:nvPr/>
        </p:nvCxnSpPr>
        <p:spPr>
          <a:xfrm>
            <a:off x="605525" y="6538916"/>
            <a:ext cx="11188800" cy="0"/>
          </a:xfrm>
          <a:prstGeom prst="straightConnector1">
            <a:avLst/>
          </a:prstGeom>
          <a:noFill/>
          <a:ln cap="flat" cmpd="sng" w="9525">
            <a:solidFill>
              <a:srgbClr val="455262"/>
            </a:solidFill>
            <a:prstDash val="solid"/>
            <a:miter lim="800000"/>
            <a:headEnd len="sm" w="sm" type="none"/>
            <a:tailEnd len="sm" w="sm" type="none"/>
          </a:ln>
        </p:spPr>
      </p:cxnSp>
      <p:sp>
        <p:nvSpPr>
          <p:cNvPr id="97" name="Google Shape;97;p39"/>
          <p:cNvSpPr txBox="1"/>
          <p:nvPr>
            <p:ph idx="12" type="sldNum"/>
          </p:nvPr>
        </p:nvSpPr>
        <p:spPr>
          <a:xfrm>
            <a:off x="10792925" y="6371975"/>
            <a:ext cx="1001400" cy="333900"/>
          </a:xfrm>
          <a:prstGeom prst="rect">
            <a:avLst/>
          </a:prstGeom>
          <a:solidFill>
            <a:srgbClr val="990000"/>
          </a:solid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8" name="Shape 98"/>
        <p:cNvGrpSpPr/>
        <p:nvPr/>
      </p:nvGrpSpPr>
      <p:grpSpPr>
        <a:xfrm>
          <a:off x="0" y="0"/>
          <a:ext cx="0" cy="0"/>
          <a:chOff x="0" y="0"/>
          <a:chExt cx="0" cy="0"/>
        </a:xfrm>
      </p:grpSpPr>
      <p:sp>
        <p:nvSpPr>
          <p:cNvPr id="99" name="Google Shape;99;p4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4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01" name="Google Shape;101;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40"/>
          <p:cNvSpPr txBox="1"/>
          <p:nvPr>
            <p:ph idx="12" type="sldNum"/>
          </p:nvPr>
        </p:nvSpPr>
        <p:spPr>
          <a:xfrm>
            <a:off x="10792925" y="6371975"/>
            <a:ext cx="1001400" cy="333900"/>
          </a:xfrm>
          <a:prstGeom prst="rect">
            <a:avLst/>
          </a:prstGeom>
          <a:solidFill>
            <a:srgbClr val="990000"/>
          </a:solid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4" name="Shape 104"/>
        <p:cNvGrpSpPr/>
        <p:nvPr/>
      </p:nvGrpSpPr>
      <p:grpSpPr>
        <a:xfrm>
          <a:off x="0" y="0"/>
          <a:ext cx="0" cy="0"/>
          <a:chOff x="0" y="0"/>
          <a:chExt cx="0" cy="0"/>
        </a:xfrm>
      </p:grpSpPr>
      <p:sp>
        <p:nvSpPr>
          <p:cNvPr id="105" name="Google Shape;105;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4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7" name="Google Shape;107;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41"/>
          <p:cNvSpPr txBox="1"/>
          <p:nvPr>
            <p:ph idx="12" type="sldNum"/>
          </p:nvPr>
        </p:nvSpPr>
        <p:spPr>
          <a:xfrm>
            <a:off x="10792925" y="6371975"/>
            <a:ext cx="1001400" cy="333900"/>
          </a:xfrm>
          <a:prstGeom prst="rect">
            <a:avLst/>
          </a:prstGeom>
          <a:solidFill>
            <a:srgbClr val="990000"/>
          </a:solid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0" name="Shape 110"/>
        <p:cNvGrpSpPr/>
        <p:nvPr/>
      </p:nvGrpSpPr>
      <p:grpSpPr>
        <a:xfrm>
          <a:off x="0" y="0"/>
          <a:ext cx="0" cy="0"/>
          <a:chOff x="0" y="0"/>
          <a:chExt cx="0" cy="0"/>
        </a:xfrm>
      </p:grpSpPr>
      <p:sp>
        <p:nvSpPr>
          <p:cNvPr id="111" name="Google Shape;111;p4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4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13" name="Google Shape;113;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42"/>
          <p:cNvSpPr txBox="1"/>
          <p:nvPr>
            <p:ph idx="12" type="sldNum"/>
          </p:nvPr>
        </p:nvSpPr>
        <p:spPr>
          <a:xfrm>
            <a:off x="10792925" y="6371975"/>
            <a:ext cx="1001400" cy="33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16" name="Shape 116"/>
        <p:cNvGrpSpPr/>
        <p:nvPr/>
      </p:nvGrpSpPr>
      <p:grpSpPr>
        <a:xfrm>
          <a:off x="0" y="0"/>
          <a:ext cx="0" cy="0"/>
          <a:chOff x="0" y="0"/>
          <a:chExt cx="0" cy="0"/>
        </a:xfrm>
      </p:grpSpPr>
      <p:sp>
        <p:nvSpPr>
          <p:cNvPr id="117" name="Google Shape;117;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4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9" name="Google Shape;119;p4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0" name="Google Shape;120;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43"/>
          <p:cNvSpPr txBox="1"/>
          <p:nvPr>
            <p:ph idx="12" type="sldNum"/>
          </p:nvPr>
        </p:nvSpPr>
        <p:spPr>
          <a:xfrm>
            <a:off x="10792925" y="6371975"/>
            <a:ext cx="1001400" cy="33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3" name="Shape 123"/>
        <p:cNvGrpSpPr/>
        <p:nvPr/>
      </p:nvGrpSpPr>
      <p:grpSpPr>
        <a:xfrm>
          <a:off x="0" y="0"/>
          <a:ext cx="0" cy="0"/>
          <a:chOff x="0" y="0"/>
          <a:chExt cx="0" cy="0"/>
        </a:xfrm>
      </p:grpSpPr>
      <p:sp>
        <p:nvSpPr>
          <p:cNvPr id="124" name="Google Shape;124;p4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4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6" name="Google Shape;126;p4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7" name="Google Shape;127;p4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8" name="Google Shape;128;p4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9" name="Google Shape;129;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44"/>
          <p:cNvSpPr txBox="1"/>
          <p:nvPr>
            <p:ph idx="12" type="sldNum"/>
          </p:nvPr>
        </p:nvSpPr>
        <p:spPr>
          <a:xfrm>
            <a:off x="10792925" y="6371975"/>
            <a:ext cx="1001400" cy="33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2" name="Shape 132"/>
        <p:cNvGrpSpPr/>
        <p:nvPr/>
      </p:nvGrpSpPr>
      <p:grpSpPr>
        <a:xfrm>
          <a:off x="0" y="0"/>
          <a:ext cx="0" cy="0"/>
          <a:chOff x="0" y="0"/>
          <a:chExt cx="0" cy="0"/>
        </a:xfrm>
      </p:grpSpPr>
      <p:sp>
        <p:nvSpPr>
          <p:cNvPr id="133" name="Google Shape;133;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45"/>
          <p:cNvSpPr txBox="1"/>
          <p:nvPr>
            <p:ph idx="12" type="sldNum"/>
          </p:nvPr>
        </p:nvSpPr>
        <p:spPr>
          <a:xfrm>
            <a:off x="10792925" y="6371975"/>
            <a:ext cx="1001400" cy="33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54"/>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54"/>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7" name="Google Shape;17;p5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5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5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7" name="Shape 137"/>
        <p:cNvGrpSpPr/>
        <p:nvPr/>
      </p:nvGrpSpPr>
      <p:grpSpPr>
        <a:xfrm>
          <a:off x="0" y="0"/>
          <a:ext cx="0" cy="0"/>
          <a:chOff x="0" y="0"/>
          <a:chExt cx="0" cy="0"/>
        </a:xfrm>
      </p:grpSpPr>
      <p:sp>
        <p:nvSpPr>
          <p:cNvPr id="138" name="Google Shape;138;p4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4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40" name="Google Shape;140;p4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1" name="Google Shape;141;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3" name="Google Shape;143;p46"/>
          <p:cNvSpPr txBox="1"/>
          <p:nvPr>
            <p:ph idx="12" type="sldNum"/>
          </p:nvPr>
        </p:nvSpPr>
        <p:spPr>
          <a:xfrm>
            <a:off x="10792925" y="6371975"/>
            <a:ext cx="1001400" cy="33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4" name="Shape 144"/>
        <p:cNvGrpSpPr/>
        <p:nvPr/>
      </p:nvGrpSpPr>
      <p:grpSpPr>
        <a:xfrm>
          <a:off x="0" y="0"/>
          <a:ext cx="0" cy="0"/>
          <a:chOff x="0" y="0"/>
          <a:chExt cx="0" cy="0"/>
        </a:xfrm>
      </p:grpSpPr>
      <p:sp>
        <p:nvSpPr>
          <p:cNvPr id="145" name="Google Shape;145;p4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6" name="Google Shape;146;p47"/>
          <p:cNvSpPr/>
          <p:nvPr>
            <p:ph idx="2" type="pic"/>
          </p:nvPr>
        </p:nvSpPr>
        <p:spPr>
          <a:xfrm>
            <a:off x="5183188" y="987425"/>
            <a:ext cx="6172200" cy="4873625"/>
          </a:xfrm>
          <a:prstGeom prst="rect">
            <a:avLst/>
          </a:prstGeom>
          <a:noFill/>
          <a:ln>
            <a:noFill/>
          </a:ln>
        </p:spPr>
      </p:sp>
      <p:sp>
        <p:nvSpPr>
          <p:cNvPr id="147" name="Google Shape;147;p4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8" name="Google Shape;148;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9" name="Google Shape;149;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0" name="Google Shape;150;p47"/>
          <p:cNvSpPr txBox="1"/>
          <p:nvPr>
            <p:ph idx="12" type="sldNum"/>
          </p:nvPr>
        </p:nvSpPr>
        <p:spPr>
          <a:xfrm>
            <a:off x="10792925" y="6371975"/>
            <a:ext cx="1001400" cy="33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1" name="Shape 151"/>
        <p:cNvGrpSpPr/>
        <p:nvPr/>
      </p:nvGrpSpPr>
      <p:grpSpPr>
        <a:xfrm>
          <a:off x="0" y="0"/>
          <a:ext cx="0" cy="0"/>
          <a:chOff x="0" y="0"/>
          <a:chExt cx="0" cy="0"/>
        </a:xfrm>
      </p:grpSpPr>
      <p:sp>
        <p:nvSpPr>
          <p:cNvPr id="152" name="Google Shape;152;p4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3" name="Google Shape;153;p4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4" name="Google Shape;154;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5" name="Google Shape;155;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6" name="Google Shape;156;p48"/>
          <p:cNvSpPr txBox="1"/>
          <p:nvPr>
            <p:ph idx="12" type="sldNum"/>
          </p:nvPr>
        </p:nvSpPr>
        <p:spPr>
          <a:xfrm>
            <a:off x="10792925" y="6371975"/>
            <a:ext cx="1001400" cy="33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7" name="Shape 157"/>
        <p:cNvGrpSpPr/>
        <p:nvPr/>
      </p:nvGrpSpPr>
      <p:grpSpPr>
        <a:xfrm>
          <a:off x="0" y="0"/>
          <a:ext cx="0" cy="0"/>
          <a:chOff x="0" y="0"/>
          <a:chExt cx="0" cy="0"/>
        </a:xfrm>
      </p:grpSpPr>
      <p:sp>
        <p:nvSpPr>
          <p:cNvPr id="158" name="Google Shape;158;p4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9" name="Google Shape;159;p4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0" name="Google Shape;160;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1" name="Google Shape;161;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2" name="Google Shape;162;p49"/>
          <p:cNvSpPr txBox="1"/>
          <p:nvPr>
            <p:ph idx="12" type="sldNum"/>
          </p:nvPr>
        </p:nvSpPr>
        <p:spPr>
          <a:xfrm>
            <a:off x="10792925" y="6371975"/>
            <a:ext cx="1001400" cy="33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Fade">
  <p:cSld name="2_Fade">
    <p:spTree>
      <p:nvGrpSpPr>
        <p:cNvPr id="163" name="Shape 163"/>
        <p:cNvGrpSpPr/>
        <p:nvPr/>
      </p:nvGrpSpPr>
      <p:grpSpPr>
        <a:xfrm>
          <a:off x="0" y="0"/>
          <a:ext cx="0" cy="0"/>
          <a:chOff x="0" y="0"/>
          <a:chExt cx="0" cy="0"/>
        </a:xfrm>
      </p:grpSpPr>
      <p:sp>
        <p:nvSpPr>
          <p:cNvPr id="164" name="Google Shape;164;p50"/>
          <p:cNvSpPr/>
          <p:nvPr>
            <p:ph idx="2" type="pic"/>
          </p:nvPr>
        </p:nvSpPr>
        <p:spPr>
          <a:xfrm>
            <a:off x="469595" y="1306607"/>
            <a:ext cx="3867300" cy="4290000"/>
          </a:xfrm>
          <a:prstGeom prst="rect">
            <a:avLst/>
          </a:prstGeom>
          <a:solidFill>
            <a:schemeClr val="dk1"/>
          </a:solidFill>
          <a:ln>
            <a:noFill/>
          </a:ln>
        </p:spPr>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164"/>
                                        </p:tgtEl>
                                        <p:attrNameLst>
                                          <p:attrName>style.visibility</p:attrName>
                                        </p:attrNameLst>
                                      </p:cBhvr>
                                      <p:to>
                                        <p:strVal val="visible"/>
                                      </p:to>
                                    </p:set>
                                    <p:anim calcmode="lin" valueType="num">
                                      <p:cBhvr additive="base">
                                        <p:cTn dur="1000"/>
                                        <p:tgtEl>
                                          <p:spTgt spid="16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 Only">
    <p:bg>
      <p:bgPr>
        <a:solidFill>
          <a:schemeClr val="lt2"/>
        </a:solidFill>
      </p:bgPr>
    </p:bg>
    <p:spTree>
      <p:nvGrpSpPr>
        <p:cNvPr id="165" name="Shape 165"/>
        <p:cNvGrpSpPr/>
        <p:nvPr/>
      </p:nvGrpSpPr>
      <p:grpSpPr>
        <a:xfrm>
          <a:off x="0" y="0"/>
          <a:ext cx="0" cy="0"/>
          <a:chOff x="0" y="0"/>
          <a:chExt cx="0" cy="0"/>
        </a:xfrm>
      </p:grpSpPr>
      <p:sp>
        <p:nvSpPr>
          <p:cNvPr id="166" name="Google Shape;166;p51"/>
          <p:cNvSpPr txBox="1"/>
          <p:nvPr>
            <p:ph idx="10" type="dt"/>
          </p:nvPr>
        </p:nvSpPr>
        <p:spPr>
          <a:xfrm>
            <a:off x="9677400" y="6405036"/>
            <a:ext cx="1482000" cy="153900"/>
          </a:xfrm>
          <a:prstGeom prst="rect">
            <a:avLst/>
          </a:prstGeom>
          <a:noFill/>
          <a:ln>
            <a:noFill/>
          </a:ln>
        </p:spPr>
        <p:txBody>
          <a:bodyPr anchorCtr="0" anchor="b" bIns="0" lIns="0" spcFirstLastPara="1" rIns="0" wrap="square" tIns="0">
            <a:spAutoFit/>
          </a:bodyPr>
          <a:lstStyle>
            <a:lvl1pPr lvl="0" algn="r">
              <a:lnSpc>
                <a:spcPct val="100000"/>
              </a:lnSpc>
              <a:spcBef>
                <a:spcPts val="0"/>
              </a:spcBef>
              <a:spcAft>
                <a:spcPts val="0"/>
              </a:spcAft>
              <a:buSzPts val="1400"/>
              <a:buNone/>
              <a:defRPr>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7" name="Google Shape;167;p51"/>
          <p:cNvSpPr txBox="1"/>
          <p:nvPr/>
        </p:nvSpPr>
        <p:spPr>
          <a:xfrm rot="-5400000">
            <a:off x="9486015" y="3922560"/>
            <a:ext cx="5133900" cy="9690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500"/>
              <a:buFont typeface="Arial"/>
              <a:buNone/>
            </a:pPr>
            <a:r>
              <a:rPr b="0" i="0" lang="en-US" sz="700" u="none" cap="none" strike="noStrike">
                <a:solidFill>
                  <a:srgbClr val="666666"/>
                </a:solidFill>
                <a:latin typeface="Trebuchet MS"/>
                <a:ea typeface="Trebuchet MS"/>
                <a:cs typeface="Trebuchet MS"/>
                <a:sym typeface="Trebuchet MS"/>
              </a:rPr>
              <a:t>Copyright © 2023 by DataCouch Pvt. Ltd.. All rights reserved.</a:t>
            </a:r>
            <a:endParaRPr b="0" i="0" sz="700" u="none" cap="none" strike="noStrike">
              <a:solidFill>
                <a:srgbClr val="666666"/>
              </a:solidFill>
              <a:latin typeface="Trebuchet MS"/>
              <a:ea typeface="Trebuchet MS"/>
              <a:cs typeface="Trebuchet MS"/>
              <a:sym typeface="Trebuchet MS"/>
            </a:endParaRPr>
          </a:p>
        </p:txBody>
      </p:sp>
      <p:sp>
        <p:nvSpPr>
          <p:cNvPr id="168" name="Google Shape;168;p51"/>
          <p:cNvSpPr txBox="1"/>
          <p:nvPr>
            <p:ph type="title"/>
          </p:nvPr>
        </p:nvSpPr>
        <p:spPr>
          <a:xfrm>
            <a:off x="630000" y="622800"/>
            <a:ext cx="10933200" cy="471000"/>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rgbClr val="000000"/>
              </a:buClr>
              <a:buSzPts val="3400"/>
              <a:buFont typeface="Trebuchet MS"/>
              <a:buNone/>
              <a:defRPr b="0" i="0" sz="3400" u="none">
                <a:solidFill>
                  <a:srgbClr val="000000"/>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Title Only">
  <p:cSld name="D. Title Only">
    <p:spTree>
      <p:nvGrpSpPr>
        <p:cNvPr id="169" name="Shape 169"/>
        <p:cNvGrpSpPr/>
        <p:nvPr/>
      </p:nvGrpSpPr>
      <p:grpSpPr>
        <a:xfrm>
          <a:off x="0" y="0"/>
          <a:ext cx="0" cy="0"/>
          <a:chOff x="0" y="0"/>
          <a:chExt cx="0" cy="0"/>
        </a:xfrm>
      </p:grpSpPr>
      <p:sp>
        <p:nvSpPr>
          <p:cNvPr id="170" name="Google Shape;170;p52"/>
          <p:cNvSpPr txBox="1"/>
          <p:nvPr>
            <p:ph idx="10" type="dt"/>
          </p:nvPr>
        </p:nvSpPr>
        <p:spPr>
          <a:xfrm>
            <a:off x="9677400" y="6405036"/>
            <a:ext cx="1482000" cy="153900"/>
          </a:xfrm>
          <a:prstGeom prst="rect">
            <a:avLst/>
          </a:prstGeom>
          <a:noFill/>
          <a:ln>
            <a:noFill/>
          </a:ln>
        </p:spPr>
        <p:txBody>
          <a:bodyPr anchorCtr="0" anchor="b" bIns="0" lIns="0" spcFirstLastPara="1" rIns="0" wrap="square" tIns="0">
            <a:spAutoFit/>
          </a:bodyPr>
          <a:lstStyle>
            <a:lvl1pPr lvl="0" algn="r">
              <a:lnSpc>
                <a:spcPct val="100000"/>
              </a:lnSpc>
              <a:spcBef>
                <a:spcPts val="0"/>
              </a:spcBef>
              <a:spcAft>
                <a:spcPts val="0"/>
              </a:spcAft>
              <a:buSzPts val="1400"/>
              <a:buNone/>
              <a:defRPr>
                <a:solidFill>
                  <a:srgbClr val="7F7F7F"/>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1" name="Google Shape;171;p52"/>
          <p:cNvSpPr txBox="1"/>
          <p:nvPr>
            <p:ph type="title"/>
          </p:nvPr>
        </p:nvSpPr>
        <p:spPr>
          <a:xfrm>
            <a:off x="630000" y="622800"/>
            <a:ext cx="10933500" cy="332400"/>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rgbClr val="181818"/>
              </a:buClr>
              <a:buSzPts val="2400"/>
              <a:buFont typeface="Trebuchet MS"/>
              <a:buNone/>
              <a:defRPr>
                <a:solidFill>
                  <a:srgbClr val="181818"/>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mc:AlternateContent>
    <mc:Choice Requires="p14">
      <p:transition p14:dur="250">
        <p:fade/>
      </p:transition>
    </mc:Choice>
    <mc:Fallback>
      <p:transition>
        <p:fade/>
      </p:transition>
    </mc:Fallback>
  </mc:AlternateContent>
  <p:extLst>
    <p:ext uri="{DCECCB84-F9BA-43D5-87BE-67443E8EF086}">
      <p15:sldGuideLst>
        <p15:guide id="1" orient="horz" pos="43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5_Content">
  <p:cSld name="CUSTOM_2_3">
    <p:spTree>
      <p:nvGrpSpPr>
        <p:cNvPr id="172" name="Shape 172"/>
        <p:cNvGrpSpPr/>
        <p:nvPr/>
      </p:nvGrpSpPr>
      <p:grpSpPr>
        <a:xfrm>
          <a:off x="0" y="0"/>
          <a:ext cx="0" cy="0"/>
          <a:chOff x="0" y="0"/>
          <a:chExt cx="0" cy="0"/>
        </a:xfrm>
      </p:grpSpPr>
      <p:sp>
        <p:nvSpPr>
          <p:cNvPr id="173" name="Google Shape;173;p53"/>
          <p:cNvSpPr txBox="1"/>
          <p:nvPr>
            <p:ph idx="1" type="body"/>
          </p:nvPr>
        </p:nvSpPr>
        <p:spPr>
          <a:xfrm>
            <a:off x="609567" y="2048333"/>
            <a:ext cx="7278600" cy="4109400"/>
          </a:xfrm>
          <a:prstGeom prst="rect">
            <a:avLst/>
          </a:prstGeom>
          <a:noFill/>
          <a:ln>
            <a:noFill/>
          </a:ln>
        </p:spPr>
        <p:txBody>
          <a:bodyPr anchorCtr="0" anchor="t" bIns="0" lIns="0" spcFirstLastPara="1" rIns="0" wrap="square" tIns="0">
            <a:noAutofit/>
          </a:bodyPr>
          <a:lstStyle>
            <a:lvl1pPr indent="-349250" lvl="0" marL="457200" algn="l">
              <a:lnSpc>
                <a:spcPct val="115000"/>
              </a:lnSpc>
              <a:spcBef>
                <a:spcPts val="0"/>
              </a:spcBef>
              <a:spcAft>
                <a:spcPts val="0"/>
              </a:spcAft>
              <a:buSzPts val="1900"/>
              <a:buChar char="●"/>
              <a:defRPr/>
            </a:lvl1pPr>
            <a:lvl2pPr indent="-349250" lvl="1" marL="914400" algn="l">
              <a:lnSpc>
                <a:spcPct val="115000"/>
              </a:lnSpc>
              <a:spcBef>
                <a:spcPts val="0"/>
              </a:spcBef>
              <a:spcAft>
                <a:spcPts val="0"/>
              </a:spcAft>
              <a:buSzPts val="1900"/>
              <a:buChar char="○"/>
              <a:defRPr/>
            </a:lvl2pPr>
            <a:lvl3pPr indent="-349250" lvl="2" marL="1371600" algn="l">
              <a:lnSpc>
                <a:spcPct val="115000"/>
              </a:lnSpc>
              <a:spcBef>
                <a:spcPts val="0"/>
              </a:spcBef>
              <a:spcAft>
                <a:spcPts val="0"/>
              </a:spcAft>
              <a:buSzPts val="1900"/>
              <a:buChar char="■"/>
              <a:defRPr/>
            </a:lvl3pPr>
            <a:lvl4pPr indent="-349250" lvl="3" marL="1828800" algn="l">
              <a:lnSpc>
                <a:spcPct val="115000"/>
              </a:lnSpc>
              <a:spcBef>
                <a:spcPts val="0"/>
              </a:spcBef>
              <a:spcAft>
                <a:spcPts val="0"/>
              </a:spcAft>
              <a:buSzPts val="1900"/>
              <a:buChar char="●"/>
              <a:defRPr/>
            </a:lvl4pPr>
            <a:lvl5pPr indent="-349250" lvl="4" marL="2286000" algn="l">
              <a:lnSpc>
                <a:spcPct val="115000"/>
              </a:lnSpc>
              <a:spcBef>
                <a:spcPts val="0"/>
              </a:spcBef>
              <a:spcAft>
                <a:spcPts val="0"/>
              </a:spcAft>
              <a:buSzPts val="1900"/>
              <a:buChar char="○"/>
              <a:defRPr/>
            </a:lvl5pPr>
            <a:lvl6pPr indent="-349250" lvl="5" marL="2743200" algn="l">
              <a:lnSpc>
                <a:spcPct val="115000"/>
              </a:lnSpc>
              <a:spcBef>
                <a:spcPts val="0"/>
              </a:spcBef>
              <a:spcAft>
                <a:spcPts val="0"/>
              </a:spcAft>
              <a:buSzPts val="1900"/>
              <a:buChar char="■"/>
              <a:defRPr/>
            </a:lvl6pPr>
            <a:lvl7pPr indent="-349250" lvl="6" marL="3200400" algn="l">
              <a:lnSpc>
                <a:spcPct val="115000"/>
              </a:lnSpc>
              <a:spcBef>
                <a:spcPts val="0"/>
              </a:spcBef>
              <a:spcAft>
                <a:spcPts val="0"/>
              </a:spcAft>
              <a:buSzPts val="1900"/>
              <a:buChar char="●"/>
              <a:defRPr/>
            </a:lvl7pPr>
            <a:lvl8pPr indent="-349250" lvl="7" marL="3657600" algn="l">
              <a:lnSpc>
                <a:spcPct val="115000"/>
              </a:lnSpc>
              <a:spcBef>
                <a:spcPts val="0"/>
              </a:spcBef>
              <a:spcAft>
                <a:spcPts val="0"/>
              </a:spcAft>
              <a:buSzPts val="1900"/>
              <a:buChar char="○"/>
              <a:defRPr/>
            </a:lvl8pPr>
            <a:lvl9pPr indent="-349250" lvl="8" marL="4114800" algn="l">
              <a:lnSpc>
                <a:spcPct val="115000"/>
              </a:lnSpc>
              <a:spcBef>
                <a:spcPts val="0"/>
              </a:spcBef>
              <a:spcAft>
                <a:spcPts val="0"/>
              </a:spcAft>
              <a:buSzPts val="1900"/>
              <a:buChar char="■"/>
              <a:defRPr/>
            </a:lvl9pPr>
          </a:lstStyle>
          <a:p/>
        </p:txBody>
      </p:sp>
      <p:sp>
        <p:nvSpPr>
          <p:cNvPr id="174" name="Google Shape;174;p53"/>
          <p:cNvSpPr txBox="1"/>
          <p:nvPr>
            <p:ph type="title"/>
          </p:nvPr>
        </p:nvSpPr>
        <p:spPr>
          <a:xfrm>
            <a:off x="609567" y="613667"/>
            <a:ext cx="7278600" cy="1333200"/>
          </a:xfrm>
          <a:prstGeom prst="rect">
            <a:avLst/>
          </a:prstGeom>
          <a:noFill/>
          <a:ln>
            <a:noFill/>
          </a:ln>
        </p:spPr>
        <p:txBody>
          <a:bodyPr anchorCtr="0" anchor="t" bIns="0" lIns="0" spcFirstLastPara="1" rIns="121900" wrap="square" tIns="0">
            <a:noAutofit/>
          </a:bodyPr>
          <a:lstStyle>
            <a:lvl1pPr lvl="0" algn="l">
              <a:lnSpc>
                <a:spcPct val="120000"/>
              </a:lnSpc>
              <a:spcBef>
                <a:spcPts val="0"/>
              </a:spcBef>
              <a:spcAft>
                <a:spcPts val="0"/>
              </a:spcAft>
              <a:buSzPts val="3200"/>
              <a:buNone/>
              <a:defRPr/>
            </a:lvl1pPr>
            <a:lvl2pPr lvl="1" algn="l">
              <a:lnSpc>
                <a:spcPct val="120000"/>
              </a:lnSpc>
              <a:spcBef>
                <a:spcPts val="0"/>
              </a:spcBef>
              <a:spcAft>
                <a:spcPts val="0"/>
              </a:spcAft>
              <a:buSzPts val="3200"/>
              <a:buNone/>
              <a:defRPr/>
            </a:lvl2pPr>
            <a:lvl3pPr lvl="2" algn="l">
              <a:lnSpc>
                <a:spcPct val="120000"/>
              </a:lnSpc>
              <a:spcBef>
                <a:spcPts val="0"/>
              </a:spcBef>
              <a:spcAft>
                <a:spcPts val="0"/>
              </a:spcAft>
              <a:buSzPts val="3200"/>
              <a:buNone/>
              <a:defRPr/>
            </a:lvl3pPr>
            <a:lvl4pPr lvl="3" algn="l">
              <a:lnSpc>
                <a:spcPct val="120000"/>
              </a:lnSpc>
              <a:spcBef>
                <a:spcPts val="0"/>
              </a:spcBef>
              <a:spcAft>
                <a:spcPts val="0"/>
              </a:spcAft>
              <a:buSzPts val="3200"/>
              <a:buNone/>
              <a:defRPr/>
            </a:lvl4pPr>
            <a:lvl5pPr lvl="4" algn="l">
              <a:lnSpc>
                <a:spcPct val="120000"/>
              </a:lnSpc>
              <a:spcBef>
                <a:spcPts val="0"/>
              </a:spcBef>
              <a:spcAft>
                <a:spcPts val="0"/>
              </a:spcAft>
              <a:buSzPts val="3200"/>
              <a:buNone/>
              <a:defRPr/>
            </a:lvl5pPr>
            <a:lvl6pPr lvl="5" algn="l">
              <a:lnSpc>
                <a:spcPct val="120000"/>
              </a:lnSpc>
              <a:spcBef>
                <a:spcPts val="0"/>
              </a:spcBef>
              <a:spcAft>
                <a:spcPts val="0"/>
              </a:spcAft>
              <a:buSzPts val="3200"/>
              <a:buNone/>
              <a:defRPr/>
            </a:lvl6pPr>
            <a:lvl7pPr lvl="6" algn="l">
              <a:lnSpc>
                <a:spcPct val="120000"/>
              </a:lnSpc>
              <a:spcBef>
                <a:spcPts val="0"/>
              </a:spcBef>
              <a:spcAft>
                <a:spcPts val="0"/>
              </a:spcAft>
              <a:buSzPts val="3200"/>
              <a:buNone/>
              <a:defRPr/>
            </a:lvl7pPr>
            <a:lvl8pPr lvl="7" algn="l">
              <a:lnSpc>
                <a:spcPct val="120000"/>
              </a:lnSpc>
              <a:spcBef>
                <a:spcPts val="0"/>
              </a:spcBef>
              <a:spcAft>
                <a:spcPts val="0"/>
              </a:spcAft>
              <a:buSzPts val="3200"/>
              <a:buNone/>
              <a:defRPr/>
            </a:lvl8pPr>
            <a:lvl9pPr lvl="8" algn="l">
              <a:lnSpc>
                <a:spcPct val="120000"/>
              </a:lnSpc>
              <a:spcBef>
                <a:spcPts val="0"/>
              </a:spcBef>
              <a:spcAft>
                <a:spcPts val="0"/>
              </a:spcAft>
              <a:buSzPts val="32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rrow two third" showMasterSp="0">
  <p:cSld name="Arrow two third">
    <p:bg>
      <p:bgPr>
        <a:gradFill>
          <a:gsLst>
            <a:gs pos="0">
              <a:srgbClr val="DB0000"/>
            </a:gs>
            <a:gs pos="100000">
              <a:srgbClr val="540303"/>
            </a:gs>
          </a:gsLst>
          <a:path path="circle">
            <a:fillToRect b="50%" l="50%" r="50%" t="50%"/>
          </a:path>
          <a:tileRect/>
        </a:gradFill>
      </p:bgPr>
    </p:bg>
    <p:spTree>
      <p:nvGrpSpPr>
        <p:cNvPr id="175" name="Shape 175"/>
        <p:cNvGrpSpPr/>
        <p:nvPr/>
      </p:nvGrpSpPr>
      <p:grpSpPr>
        <a:xfrm>
          <a:off x="0" y="0"/>
          <a:ext cx="0" cy="0"/>
          <a:chOff x="0" y="0"/>
          <a:chExt cx="0" cy="0"/>
        </a:xfrm>
      </p:grpSpPr>
      <p:sp>
        <p:nvSpPr>
          <p:cNvPr id="176" name="Google Shape;176;g2e1ad30c490_0_265"/>
          <p:cNvSpPr/>
          <p:nvPr/>
        </p:nvSpPr>
        <p:spPr>
          <a:xfrm>
            <a:off x="0" y="0"/>
            <a:ext cx="8446239" cy="6858000"/>
          </a:xfrm>
          <a:custGeom>
            <a:rect b="b" l="l" r="r" t="t"/>
            <a:pathLst>
              <a:path extrusionOk="0" h="6858000" w="8446239">
                <a:moveTo>
                  <a:pt x="0" y="0"/>
                </a:moveTo>
                <a:lnTo>
                  <a:pt x="7645979" y="0"/>
                </a:lnTo>
                <a:lnTo>
                  <a:pt x="8446239" y="3429000"/>
                </a:lnTo>
                <a:lnTo>
                  <a:pt x="7645979" y="6858000"/>
                </a:lnTo>
                <a:lnTo>
                  <a:pt x="0" y="6858000"/>
                </a:lnTo>
                <a:lnTo>
                  <a:pt x="0"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1200"/>
              <a:buFont typeface="Arial"/>
              <a:buNone/>
            </a:pPr>
            <a:r>
              <a:t/>
            </a:r>
            <a:endParaRPr b="0" i="0" sz="1200" u="none" cap="none" strike="noStrike">
              <a:solidFill>
                <a:schemeClr val="lt1"/>
              </a:solidFill>
              <a:latin typeface="Trebuchet MS"/>
              <a:ea typeface="Trebuchet MS"/>
              <a:cs typeface="Trebuchet MS"/>
              <a:sym typeface="Trebuchet MS"/>
            </a:endParaRPr>
          </a:p>
        </p:txBody>
      </p:sp>
      <p:sp>
        <p:nvSpPr>
          <p:cNvPr id="177" name="Google Shape;177;g2e1ad30c490_0_265"/>
          <p:cNvSpPr txBox="1"/>
          <p:nvPr>
            <p:ph idx="10" type="dt"/>
          </p:nvPr>
        </p:nvSpPr>
        <p:spPr>
          <a:xfrm>
            <a:off x="9677400" y="6405036"/>
            <a:ext cx="1482000" cy="153900"/>
          </a:xfrm>
          <a:prstGeom prst="rect">
            <a:avLst/>
          </a:prstGeom>
          <a:noFill/>
          <a:ln>
            <a:noFill/>
          </a:ln>
        </p:spPr>
        <p:txBody>
          <a:bodyPr anchorCtr="0" anchor="b" bIns="0" lIns="0" spcFirstLastPara="1" rIns="0" wrap="square" tIns="0">
            <a:spAutoFit/>
          </a:bodyPr>
          <a:lstStyle>
            <a:lvl1pPr lvl="0" rtl="0" algn="r">
              <a:lnSpc>
                <a:spcPct val="100000"/>
              </a:lnSpc>
              <a:spcBef>
                <a:spcPts val="0"/>
              </a:spcBef>
              <a:spcAft>
                <a:spcPts val="0"/>
              </a:spcAft>
              <a:buSzPts val="1400"/>
              <a:buNone/>
              <a:defRPr>
                <a:solidFill>
                  <a:schemeClr val="lt1"/>
                </a:solidFill>
                <a:latin typeface="Trebuchet MS"/>
                <a:ea typeface="Trebuchet MS"/>
                <a:cs typeface="Trebuchet MS"/>
                <a:sym typeface="Trebuchet MS"/>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8" name="Google Shape;178;g2e1ad30c490_0_265"/>
          <p:cNvSpPr txBox="1"/>
          <p:nvPr/>
        </p:nvSpPr>
        <p:spPr>
          <a:xfrm>
            <a:off x="11167872" y="6405036"/>
            <a:ext cx="381000" cy="153900"/>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b="0" i="0" lang="en-US" sz="1000" u="none" cap="none" strike="noStrike">
                <a:solidFill>
                  <a:schemeClr val="lt1"/>
                </a:solidFill>
                <a:latin typeface="Trebuchet MS"/>
                <a:ea typeface="Trebuchet MS"/>
                <a:cs typeface="Trebuchet MS"/>
                <a:sym typeface="Trebuchet MS"/>
              </a:rPr>
              <a:t>‹#›</a:t>
            </a:fld>
            <a:endParaRPr b="0" i="0" sz="1000" u="none" cap="none" strike="noStrike">
              <a:solidFill>
                <a:schemeClr val="lt1"/>
              </a:solidFill>
              <a:latin typeface="Trebuchet MS"/>
              <a:ea typeface="Trebuchet MS"/>
              <a:cs typeface="Trebuchet MS"/>
              <a:sym typeface="Trebuchet MS"/>
            </a:endParaRPr>
          </a:p>
        </p:txBody>
      </p:sp>
      <p:pic>
        <p:nvPicPr>
          <p:cNvPr id="179" name="Google Shape;179;g2e1ad30c490_0_265"/>
          <p:cNvPicPr preferRelativeResize="0"/>
          <p:nvPr/>
        </p:nvPicPr>
        <p:blipFill rotWithShape="1">
          <a:blip r:embed="rId2">
            <a:alphaModFix/>
          </a:blip>
          <a:srcRect b="0" l="0" r="0" t="0"/>
          <a:stretch/>
        </p:blipFill>
        <p:spPr>
          <a:xfrm>
            <a:off x="7490339" y="3589606"/>
            <a:ext cx="1365250" cy="3382962"/>
          </a:xfrm>
          <a:custGeom>
            <a:rect b="b" l="l" r="r" t="t"/>
            <a:pathLst>
              <a:path extrusionOk="0" h="3382962" w="136525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5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55"/>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3" name="Google Shape;23;p5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5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5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56"/>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56"/>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sz="2400">
                <a:solidFill>
                  <a:schemeClr val="lt1"/>
                </a:solidFill>
              </a:defRPr>
            </a:lvl1pPr>
            <a:lvl2pPr indent="-228600" lvl="1" marL="914400" algn="l">
              <a:lnSpc>
                <a:spcPct val="90000"/>
              </a:lnSpc>
              <a:spcBef>
                <a:spcPts val="500"/>
              </a:spcBef>
              <a:spcAft>
                <a:spcPts val="0"/>
              </a:spcAft>
              <a:buClr>
                <a:schemeClr val="lt1"/>
              </a:buClr>
              <a:buSzPts val="2000"/>
              <a:buNone/>
              <a:defRPr sz="2000">
                <a:solidFill>
                  <a:schemeClr val="lt1"/>
                </a:solidFill>
              </a:defRPr>
            </a:lvl2pPr>
            <a:lvl3pPr indent="-228600" lvl="2" marL="1371600" algn="l">
              <a:lnSpc>
                <a:spcPct val="90000"/>
              </a:lnSpc>
              <a:spcBef>
                <a:spcPts val="500"/>
              </a:spcBef>
              <a:spcAft>
                <a:spcPts val="0"/>
              </a:spcAft>
              <a:buClr>
                <a:schemeClr val="lt1"/>
              </a:buClr>
              <a:buSzPts val="1800"/>
              <a:buNone/>
              <a:defRPr sz="1800">
                <a:solidFill>
                  <a:schemeClr val="lt1"/>
                </a:solidFill>
              </a:defRPr>
            </a:lvl3pPr>
            <a:lvl4pPr indent="-228600" lvl="3" marL="1828800" algn="l">
              <a:lnSpc>
                <a:spcPct val="90000"/>
              </a:lnSpc>
              <a:spcBef>
                <a:spcPts val="500"/>
              </a:spcBef>
              <a:spcAft>
                <a:spcPts val="0"/>
              </a:spcAft>
              <a:buClr>
                <a:schemeClr val="lt1"/>
              </a:buClr>
              <a:buSzPts val="1600"/>
              <a:buNone/>
              <a:defRPr sz="1600">
                <a:solidFill>
                  <a:schemeClr val="lt1"/>
                </a:solidFill>
              </a:defRPr>
            </a:lvl4pPr>
            <a:lvl5pPr indent="-228600" lvl="4" marL="2286000" algn="l">
              <a:lnSpc>
                <a:spcPct val="9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29" name="Google Shape;29;p5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5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sp>
        <p:nvSpPr>
          <p:cNvPr id="33" name="Google Shape;33;p5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7"/>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5" name="Google Shape;35;p57"/>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6" name="Google Shape;36;p5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9" name="Shape 39"/>
        <p:cNvGrpSpPr/>
        <p:nvPr/>
      </p:nvGrpSpPr>
      <p:grpSpPr>
        <a:xfrm>
          <a:off x="0" y="0"/>
          <a:ext cx="0" cy="0"/>
          <a:chOff x="0" y="0"/>
          <a:chExt cx="0" cy="0"/>
        </a:xfrm>
      </p:grpSpPr>
      <p:sp>
        <p:nvSpPr>
          <p:cNvPr id="40" name="Google Shape;40;p58"/>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58"/>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2" name="Google Shape;42;p58"/>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3" name="Google Shape;43;p58"/>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4" name="Google Shape;44;p58"/>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5" name="Google Shape;45;p5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5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5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5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5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5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5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6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6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6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61"/>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61"/>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lt1"/>
              </a:buClr>
              <a:buSzPts val="3200"/>
              <a:buChar char="•"/>
              <a:defRPr sz="3200"/>
            </a:lvl1pPr>
            <a:lvl2pPr indent="-406400" lvl="1" marL="914400" algn="l">
              <a:lnSpc>
                <a:spcPct val="90000"/>
              </a:lnSpc>
              <a:spcBef>
                <a:spcPts val="500"/>
              </a:spcBef>
              <a:spcAft>
                <a:spcPts val="0"/>
              </a:spcAft>
              <a:buClr>
                <a:schemeClr val="lt1"/>
              </a:buClr>
              <a:buSzPts val="2800"/>
              <a:buChar char="•"/>
              <a:defRPr sz="2800"/>
            </a:lvl2pPr>
            <a:lvl3pPr indent="-381000" lvl="2" marL="1371600" algn="l">
              <a:lnSpc>
                <a:spcPct val="90000"/>
              </a:lnSpc>
              <a:spcBef>
                <a:spcPts val="500"/>
              </a:spcBef>
              <a:spcAft>
                <a:spcPts val="0"/>
              </a:spcAft>
              <a:buClr>
                <a:schemeClr val="lt1"/>
              </a:buClr>
              <a:buSzPts val="2400"/>
              <a:buChar char="•"/>
              <a:defRPr sz="2400"/>
            </a:lvl3pPr>
            <a:lvl4pPr indent="-355600" lvl="3" marL="1828800" algn="l">
              <a:lnSpc>
                <a:spcPct val="90000"/>
              </a:lnSpc>
              <a:spcBef>
                <a:spcPts val="500"/>
              </a:spcBef>
              <a:spcAft>
                <a:spcPts val="0"/>
              </a:spcAft>
              <a:buClr>
                <a:schemeClr val="lt1"/>
              </a:buClr>
              <a:buSzPts val="2000"/>
              <a:buChar char="•"/>
              <a:defRPr sz="2000"/>
            </a:lvl4pPr>
            <a:lvl5pPr indent="-355600" lvl="4" marL="2286000" algn="l">
              <a:lnSpc>
                <a:spcPct val="90000"/>
              </a:lnSpc>
              <a:spcBef>
                <a:spcPts val="500"/>
              </a:spcBef>
              <a:spcAft>
                <a:spcPts val="0"/>
              </a:spcAft>
              <a:buClr>
                <a:schemeClr val="lt1"/>
              </a:buClr>
              <a:buSzPts val="2000"/>
              <a:buChar char="•"/>
              <a:defRPr sz="2000"/>
            </a:lvl5pPr>
            <a:lvl6pPr indent="-355600" lvl="5" marL="2743200" algn="l">
              <a:lnSpc>
                <a:spcPct val="90000"/>
              </a:lnSpc>
              <a:spcBef>
                <a:spcPts val="500"/>
              </a:spcBef>
              <a:spcAft>
                <a:spcPts val="0"/>
              </a:spcAft>
              <a:buClr>
                <a:schemeClr val="lt1"/>
              </a:buClr>
              <a:buSzPts val="2000"/>
              <a:buChar char="•"/>
              <a:defRPr sz="2000"/>
            </a:lvl6pPr>
            <a:lvl7pPr indent="-355600" lvl="6" marL="3200400" algn="l">
              <a:lnSpc>
                <a:spcPct val="90000"/>
              </a:lnSpc>
              <a:spcBef>
                <a:spcPts val="500"/>
              </a:spcBef>
              <a:spcAft>
                <a:spcPts val="0"/>
              </a:spcAft>
              <a:buClr>
                <a:schemeClr val="lt1"/>
              </a:buClr>
              <a:buSzPts val="2000"/>
              <a:buChar char="•"/>
              <a:defRPr sz="2000"/>
            </a:lvl7pPr>
            <a:lvl8pPr indent="-355600" lvl="7" marL="3657600" algn="l">
              <a:lnSpc>
                <a:spcPct val="90000"/>
              </a:lnSpc>
              <a:spcBef>
                <a:spcPts val="500"/>
              </a:spcBef>
              <a:spcAft>
                <a:spcPts val="0"/>
              </a:spcAft>
              <a:buClr>
                <a:schemeClr val="lt1"/>
              </a:buClr>
              <a:buSzPts val="2000"/>
              <a:buChar char="•"/>
              <a:defRPr sz="2000"/>
            </a:lvl8pPr>
            <a:lvl9pPr indent="-355600" lvl="8" marL="4114800" algn="l">
              <a:lnSpc>
                <a:spcPct val="90000"/>
              </a:lnSpc>
              <a:spcBef>
                <a:spcPts val="500"/>
              </a:spcBef>
              <a:spcAft>
                <a:spcPts val="0"/>
              </a:spcAft>
              <a:buClr>
                <a:schemeClr val="lt1"/>
              </a:buClr>
              <a:buSzPts val="2000"/>
              <a:buChar char="•"/>
              <a:defRPr sz="2000"/>
            </a:lvl9pPr>
          </a:lstStyle>
          <a:p/>
        </p:txBody>
      </p:sp>
      <p:sp>
        <p:nvSpPr>
          <p:cNvPr id="60" name="Google Shape;60;p61"/>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1" name="Google Shape;61;p6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6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6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slideLayout" Target="../slideLayouts/slideLayout25.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5" Type="http://schemas.openxmlformats.org/officeDocument/2006/relationships/slideLayout" Target="../slideLayouts/slideLayout27.xml"/><Relationship Id="rId14" Type="http://schemas.openxmlformats.org/officeDocument/2006/relationships/slideLayout" Target="../slideLayouts/slideLayout26.xml"/><Relationship Id="rId17" Type="http://schemas.openxmlformats.org/officeDocument/2006/relationships/theme" Target="../theme/theme1.xml"/><Relationship Id="rId16" Type="http://schemas.openxmlformats.org/officeDocument/2006/relationships/slideLayout" Target="../slideLayouts/slideLayout28.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3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3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8" name="Google Shape;8;p3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9pPr>
          </a:lstStyle>
          <a:p/>
        </p:txBody>
      </p:sp>
      <p:sp>
        <p:nvSpPr>
          <p:cNvPr id="9" name="Google Shape;9;p3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9pPr>
          </a:lstStyle>
          <a:p/>
        </p:txBody>
      </p:sp>
      <p:sp>
        <p:nvSpPr>
          <p:cNvPr id="10" name="Google Shape;10;p3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entury Gothic"/>
              <a:buNone/>
              <a:defRPr b="0" i="0" sz="4400" u="none" cap="none" strike="noStrike">
                <a:solidFill>
                  <a:schemeClr val="dk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5" name="Google Shape;85;p3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6" name="Google Shape;86;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7" name="Google Shape;87;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8" name="Google Shape;88;p38"/>
          <p:cNvSpPr/>
          <p:nvPr/>
        </p:nvSpPr>
        <p:spPr>
          <a:xfrm>
            <a:off x="11925300" y="0"/>
            <a:ext cx="266700" cy="6858000"/>
          </a:xfrm>
          <a:prstGeom prst="rect">
            <a:avLst/>
          </a:prstGeom>
          <a:solidFill>
            <a:srgbClr val="99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89" name="Google Shape;89;p38"/>
          <p:cNvCxnSpPr/>
          <p:nvPr/>
        </p:nvCxnSpPr>
        <p:spPr>
          <a:xfrm>
            <a:off x="605525" y="6538916"/>
            <a:ext cx="11188800" cy="0"/>
          </a:xfrm>
          <a:prstGeom prst="straightConnector1">
            <a:avLst/>
          </a:prstGeom>
          <a:noFill/>
          <a:ln cap="flat" cmpd="sng" w="9525">
            <a:solidFill>
              <a:srgbClr val="455262"/>
            </a:solidFill>
            <a:prstDash val="solid"/>
            <a:miter lim="800000"/>
            <a:headEnd len="sm" w="sm" type="none"/>
            <a:tailEnd len="sm" w="sm" type="none"/>
          </a:ln>
        </p:spPr>
      </p:cxnSp>
      <p:sp>
        <p:nvSpPr>
          <p:cNvPr id="90" name="Google Shape;90;p38"/>
          <p:cNvSpPr txBox="1"/>
          <p:nvPr>
            <p:ph idx="12" type="sldNum"/>
          </p:nvPr>
        </p:nvSpPr>
        <p:spPr>
          <a:xfrm>
            <a:off x="10792925" y="6371975"/>
            <a:ext cx="1001400" cy="333900"/>
          </a:xfrm>
          <a:prstGeom prst="rect">
            <a:avLst/>
          </a:prstGeom>
          <a:solidFill>
            <a:srgbClr val="990000"/>
          </a:solid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rtl="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rtl="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rtl="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rtl="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rtl="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rtl="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rtl="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rtl="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
        <p:nvSpPr>
          <p:cNvPr id="91" name="Google Shape;91;p38"/>
          <p:cNvSpPr/>
          <p:nvPr/>
        </p:nvSpPr>
        <p:spPr>
          <a:xfrm>
            <a:off x="1003300" y="6723289"/>
            <a:ext cx="1001400" cy="1347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10.png"/><Relationship Id="rId5"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8.xml"/><Relationship Id="rId3"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0.xml"/><Relationship Id="rId3"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2.xml"/><Relationship Id="rId3"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4.xml"/><Relationship Id="rId3"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6.xml"/><Relationship Id="rId3"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4.png"/><Relationship Id="rId4" Type="http://schemas.openxmlformats.org/officeDocument/2006/relationships/image" Target="../media/image2.png"/><Relationship Id="rId9"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19.png"/><Relationship Id="rId7" Type="http://schemas.openxmlformats.org/officeDocument/2006/relationships/image" Target="../media/image8.png"/><Relationship Id="rId8"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id="185" name="Google Shape;185;p1"/>
          <p:cNvPicPr preferRelativeResize="0"/>
          <p:nvPr/>
        </p:nvPicPr>
        <p:blipFill rotWithShape="1">
          <a:blip r:embed="rId3">
            <a:alphaModFix/>
          </a:blip>
          <a:srcRect b="0" l="0" r="0" t="27346"/>
          <a:stretch/>
        </p:blipFill>
        <p:spPr>
          <a:xfrm>
            <a:off x="0" y="0"/>
            <a:ext cx="12487024" cy="7191724"/>
          </a:xfrm>
          <a:prstGeom prst="rect">
            <a:avLst/>
          </a:prstGeom>
          <a:noFill/>
          <a:ln>
            <a:noFill/>
          </a:ln>
        </p:spPr>
      </p:pic>
      <p:sp>
        <p:nvSpPr>
          <p:cNvPr id="186" name="Google Shape;186;p1"/>
          <p:cNvSpPr/>
          <p:nvPr/>
        </p:nvSpPr>
        <p:spPr>
          <a:xfrm>
            <a:off x="75" y="0"/>
            <a:ext cx="12486900" cy="7191600"/>
          </a:xfrm>
          <a:prstGeom prst="rect">
            <a:avLst/>
          </a:prstGeom>
          <a:solidFill>
            <a:srgbClr val="00070A">
              <a:alpha val="51372"/>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
          <p:cNvSpPr/>
          <p:nvPr/>
        </p:nvSpPr>
        <p:spPr>
          <a:xfrm>
            <a:off x="1346200" y="2336800"/>
            <a:ext cx="10845900" cy="2336700"/>
          </a:xfrm>
          <a:prstGeom prst="rect">
            <a:avLst/>
          </a:prstGeom>
          <a:solidFill>
            <a:srgbClr val="000000">
              <a:alpha val="8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8" name="Google Shape;188;p1"/>
          <p:cNvSpPr/>
          <p:nvPr/>
        </p:nvSpPr>
        <p:spPr>
          <a:xfrm>
            <a:off x="1524000" y="-1"/>
            <a:ext cx="2387700" cy="2535600"/>
          </a:xfrm>
          <a:prstGeom prst="rect">
            <a:avLst/>
          </a:prstGeom>
          <a:solidFill>
            <a:srgbClr val="990000">
              <a:alpha val="75686"/>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9" name="Google Shape;189;p1"/>
          <p:cNvSpPr/>
          <p:nvPr/>
        </p:nvSpPr>
        <p:spPr>
          <a:xfrm>
            <a:off x="7474857" y="4441371"/>
            <a:ext cx="1001400" cy="667800"/>
          </a:xfrm>
          <a:prstGeom prst="rect">
            <a:avLst/>
          </a:prstGeom>
          <a:solidFill>
            <a:srgbClr val="990000">
              <a:alpha val="75686"/>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0" name="Google Shape;190;p1"/>
          <p:cNvSpPr/>
          <p:nvPr/>
        </p:nvSpPr>
        <p:spPr>
          <a:xfrm>
            <a:off x="7474857" y="5202918"/>
            <a:ext cx="1001400" cy="2694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1" name="Google Shape;191;p1"/>
          <p:cNvSpPr txBox="1"/>
          <p:nvPr/>
        </p:nvSpPr>
        <p:spPr>
          <a:xfrm>
            <a:off x="2047577" y="2948425"/>
            <a:ext cx="10045200" cy="738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US" sz="4000">
                <a:solidFill>
                  <a:schemeClr val="lt1"/>
                </a:solidFill>
                <a:latin typeface="Century Gothic"/>
                <a:ea typeface="Century Gothic"/>
                <a:cs typeface="Century Gothic"/>
                <a:sym typeface="Century Gothic"/>
              </a:rPr>
              <a:t>Amazon Web Services – Data Analytics</a:t>
            </a:r>
            <a:endParaRPr b="1" sz="4000">
              <a:solidFill>
                <a:schemeClr val="lt1"/>
              </a:solidFill>
              <a:latin typeface="Century Gothic"/>
              <a:ea typeface="Century Gothic"/>
              <a:cs typeface="Century Gothic"/>
              <a:sym typeface="Century Gothic"/>
            </a:endParaRPr>
          </a:p>
        </p:txBody>
      </p:sp>
      <p:sp>
        <p:nvSpPr>
          <p:cNvPr id="192" name="Google Shape;192;p1"/>
          <p:cNvSpPr txBox="1"/>
          <p:nvPr/>
        </p:nvSpPr>
        <p:spPr>
          <a:xfrm>
            <a:off x="2047576" y="3789700"/>
            <a:ext cx="9144300" cy="646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US" sz="3200">
                <a:solidFill>
                  <a:schemeClr val="lt1"/>
                </a:solidFill>
              </a:rPr>
              <a:t>GLUE – Serverless ETL Tool</a:t>
            </a:r>
            <a:endParaRPr b="1" sz="3200">
              <a:solidFill>
                <a:schemeClr val="lt1"/>
              </a:solidFil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cxnSp>
        <p:nvCxnSpPr>
          <p:cNvPr id="193" name="Google Shape;193;p1"/>
          <p:cNvCxnSpPr/>
          <p:nvPr/>
        </p:nvCxnSpPr>
        <p:spPr>
          <a:xfrm>
            <a:off x="2047569" y="4322308"/>
            <a:ext cx="1008300" cy="0"/>
          </a:xfrm>
          <a:prstGeom prst="straightConnector1">
            <a:avLst/>
          </a:prstGeom>
          <a:noFill/>
          <a:ln cap="flat" cmpd="sng" w="38100">
            <a:solidFill>
              <a:schemeClr val="lt1"/>
            </a:solidFill>
            <a:prstDash val="solid"/>
            <a:miter lim="800000"/>
            <a:headEnd len="sm" w="sm" type="none"/>
            <a:tailEnd len="sm" w="sm" type="none"/>
          </a:ln>
        </p:spPr>
      </p:cxnSp>
      <p:pic>
        <p:nvPicPr>
          <p:cNvPr id="194" name="Google Shape;194;p1"/>
          <p:cNvPicPr preferRelativeResize="0"/>
          <p:nvPr/>
        </p:nvPicPr>
        <p:blipFill rotWithShape="1">
          <a:blip r:embed="rId4">
            <a:alphaModFix/>
          </a:blip>
          <a:srcRect b="0" l="0" r="0" t="0"/>
          <a:stretch/>
        </p:blipFill>
        <p:spPr>
          <a:xfrm>
            <a:off x="1577500" y="944700"/>
            <a:ext cx="2280707" cy="6462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7"/>
          <p:cNvSpPr/>
          <p:nvPr/>
        </p:nvSpPr>
        <p:spPr>
          <a:xfrm>
            <a:off x="1610825" y="3859063"/>
            <a:ext cx="9622500" cy="2086800"/>
          </a:xfrm>
          <a:prstGeom prst="rect">
            <a:avLst/>
          </a:prstGeom>
          <a:noFill/>
          <a:ln cap="flat" cmpd="sng" w="9525">
            <a:solidFill>
              <a:srgbClr val="980000"/>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13" name="Google Shape;313;p7"/>
          <p:cNvSpPr/>
          <p:nvPr/>
        </p:nvSpPr>
        <p:spPr>
          <a:xfrm>
            <a:off x="1610825" y="1454000"/>
            <a:ext cx="9622500" cy="2086800"/>
          </a:xfrm>
          <a:prstGeom prst="rect">
            <a:avLst/>
          </a:prstGeom>
          <a:noFill/>
          <a:ln cap="flat" cmpd="sng" w="9525">
            <a:solidFill>
              <a:srgbClr val="980000"/>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14" name="Google Shape;314;p7"/>
          <p:cNvSpPr txBox="1"/>
          <p:nvPr>
            <p:ph idx="12" type="sldNum"/>
          </p:nvPr>
        </p:nvSpPr>
        <p:spPr>
          <a:xfrm>
            <a:off x="10792925" y="6371975"/>
            <a:ext cx="1001400" cy="333900"/>
          </a:xfrm>
          <a:prstGeom prst="rect">
            <a:avLst/>
          </a:prstGeom>
          <a:solidFill>
            <a:srgbClr val="990000"/>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315" name="Google Shape;315;p7"/>
          <p:cNvSpPr/>
          <p:nvPr/>
        </p:nvSpPr>
        <p:spPr>
          <a:xfrm>
            <a:off x="1003300" y="669600"/>
            <a:ext cx="9924900" cy="5541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rgbClr val="000000"/>
              </a:buClr>
              <a:buSzPts val="1800"/>
              <a:buFont typeface="Arial"/>
              <a:buNone/>
            </a:pPr>
            <a:r>
              <a:rPr b="1" lang="en-US" sz="3000">
                <a:solidFill>
                  <a:schemeClr val="dk1"/>
                </a:solidFill>
                <a:latin typeface="Trebuchet MS"/>
                <a:ea typeface="Trebuchet MS"/>
                <a:cs typeface="Trebuchet MS"/>
                <a:sym typeface="Trebuchet MS"/>
              </a:rPr>
              <a:t>ETL vs ELT</a:t>
            </a:r>
            <a:endParaRPr b="1" i="0" sz="3000" u="none" cap="none" strike="noStrike">
              <a:solidFill>
                <a:schemeClr val="dk1"/>
              </a:solidFill>
              <a:latin typeface="Trebuchet MS"/>
              <a:ea typeface="Trebuchet MS"/>
              <a:cs typeface="Trebuchet MS"/>
              <a:sym typeface="Trebuchet MS"/>
            </a:endParaRPr>
          </a:p>
        </p:txBody>
      </p:sp>
      <p:sp>
        <p:nvSpPr>
          <p:cNvPr id="316" name="Google Shape;316;p7"/>
          <p:cNvSpPr txBox="1"/>
          <p:nvPr/>
        </p:nvSpPr>
        <p:spPr>
          <a:xfrm>
            <a:off x="1003300" y="2478875"/>
            <a:ext cx="1494000" cy="2277900"/>
          </a:xfrm>
          <a:prstGeom prst="rect">
            <a:avLst/>
          </a:prstGeom>
          <a:solidFill>
            <a:srgbClr val="FFFFFF"/>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4000">
                <a:solidFill>
                  <a:schemeClr val="dk1"/>
                </a:solidFill>
                <a:latin typeface="Trebuchet MS"/>
                <a:ea typeface="Trebuchet MS"/>
                <a:cs typeface="Trebuchet MS"/>
                <a:sym typeface="Trebuchet MS"/>
              </a:rPr>
              <a:t>E</a:t>
            </a:r>
            <a:r>
              <a:rPr b="1" lang="en-US" sz="4000">
                <a:solidFill>
                  <a:srgbClr val="980000"/>
                </a:solidFill>
                <a:latin typeface="Trebuchet MS"/>
                <a:ea typeface="Trebuchet MS"/>
                <a:cs typeface="Trebuchet MS"/>
                <a:sym typeface="Trebuchet MS"/>
              </a:rPr>
              <a:t>TL</a:t>
            </a:r>
            <a:endParaRPr b="1" sz="4000">
              <a:solidFill>
                <a:srgbClr val="980000"/>
              </a:solidFill>
              <a:latin typeface="Trebuchet MS"/>
              <a:ea typeface="Trebuchet MS"/>
              <a:cs typeface="Trebuchet MS"/>
              <a:sym typeface="Trebuchet MS"/>
            </a:endParaRPr>
          </a:p>
          <a:p>
            <a:pPr indent="0" lvl="0" marL="0" rtl="0" algn="ctr">
              <a:spcBef>
                <a:spcPts val="0"/>
              </a:spcBef>
              <a:spcAft>
                <a:spcPts val="0"/>
              </a:spcAft>
              <a:buNone/>
            </a:pPr>
            <a:r>
              <a:t/>
            </a:r>
            <a:endParaRPr b="1" sz="2800">
              <a:solidFill>
                <a:schemeClr val="dk1"/>
              </a:solidFill>
              <a:latin typeface="Trebuchet MS"/>
              <a:ea typeface="Trebuchet MS"/>
              <a:cs typeface="Trebuchet MS"/>
              <a:sym typeface="Trebuchet MS"/>
            </a:endParaRPr>
          </a:p>
          <a:p>
            <a:pPr indent="0" lvl="0" marL="0" rtl="0" algn="ctr">
              <a:spcBef>
                <a:spcPts val="0"/>
              </a:spcBef>
              <a:spcAft>
                <a:spcPts val="0"/>
              </a:spcAft>
              <a:buNone/>
            </a:pPr>
            <a:r>
              <a:t/>
            </a:r>
            <a:endParaRPr b="1" sz="2800">
              <a:solidFill>
                <a:schemeClr val="dk1"/>
              </a:solidFill>
              <a:latin typeface="Trebuchet MS"/>
              <a:ea typeface="Trebuchet MS"/>
              <a:cs typeface="Trebuchet MS"/>
              <a:sym typeface="Trebuchet MS"/>
            </a:endParaRPr>
          </a:p>
          <a:p>
            <a:pPr indent="0" lvl="0" marL="0" rtl="0" algn="ctr">
              <a:spcBef>
                <a:spcPts val="0"/>
              </a:spcBef>
              <a:spcAft>
                <a:spcPts val="0"/>
              </a:spcAft>
              <a:buNone/>
            </a:pPr>
            <a:r>
              <a:rPr b="1" lang="en-US" sz="4000">
                <a:solidFill>
                  <a:schemeClr val="dk1"/>
                </a:solidFill>
                <a:latin typeface="Trebuchet MS"/>
                <a:ea typeface="Trebuchet MS"/>
                <a:cs typeface="Trebuchet MS"/>
                <a:sym typeface="Trebuchet MS"/>
              </a:rPr>
              <a:t>E</a:t>
            </a:r>
            <a:r>
              <a:rPr b="1" lang="en-US" sz="4000">
                <a:solidFill>
                  <a:srgbClr val="980000"/>
                </a:solidFill>
                <a:latin typeface="Trebuchet MS"/>
                <a:ea typeface="Trebuchet MS"/>
                <a:cs typeface="Trebuchet MS"/>
                <a:sym typeface="Trebuchet MS"/>
              </a:rPr>
              <a:t>LT</a:t>
            </a:r>
            <a:endParaRPr b="1" sz="4000">
              <a:solidFill>
                <a:srgbClr val="980000"/>
              </a:solidFill>
              <a:latin typeface="Trebuchet MS"/>
              <a:ea typeface="Trebuchet MS"/>
              <a:cs typeface="Trebuchet MS"/>
              <a:sym typeface="Trebuchet MS"/>
            </a:endParaRPr>
          </a:p>
        </p:txBody>
      </p:sp>
      <p:pic>
        <p:nvPicPr>
          <p:cNvPr descr="Data transformation " id="317" name="Google Shape;317;p7" title="Data transformation "/>
          <p:cNvPicPr preferRelativeResize="0"/>
          <p:nvPr/>
        </p:nvPicPr>
        <p:blipFill>
          <a:blip r:embed="rId3">
            <a:alphaModFix/>
          </a:blip>
          <a:stretch>
            <a:fillRect/>
          </a:stretch>
        </p:blipFill>
        <p:spPr>
          <a:xfrm>
            <a:off x="4070213" y="1661150"/>
            <a:ext cx="1371600" cy="1371600"/>
          </a:xfrm>
          <a:prstGeom prst="rect">
            <a:avLst/>
          </a:prstGeom>
          <a:noFill/>
          <a:ln>
            <a:noFill/>
          </a:ln>
        </p:spPr>
      </p:pic>
      <p:pic>
        <p:nvPicPr>
          <p:cNvPr descr="Change " id="318" name="Google Shape;318;p7" title="Change "/>
          <p:cNvPicPr preferRelativeResize="0"/>
          <p:nvPr/>
        </p:nvPicPr>
        <p:blipFill>
          <a:blip r:embed="rId4">
            <a:alphaModFix/>
          </a:blip>
          <a:stretch>
            <a:fillRect/>
          </a:stretch>
        </p:blipFill>
        <p:spPr>
          <a:xfrm>
            <a:off x="6709525" y="1661150"/>
            <a:ext cx="1371600" cy="1371600"/>
          </a:xfrm>
          <a:prstGeom prst="rect">
            <a:avLst/>
          </a:prstGeom>
          <a:noFill/>
          <a:ln>
            <a:noFill/>
          </a:ln>
        </p:spPr>
      </p:pic>
      <p:pic>
        <p:nvPicPr>
          <p:cNvPr descr="Database " id="319" name="Google Shape;319;p7" title="Database "/>
          <p:cNvPicPr preferRelativeResize="0"/>
          <p:nvPr/>
        </p:nvPicPr>
        <p:blipFill>
          <a:blip r:embed="rId5">
            <a:alphaModFix/>
          </a:blip>
          <a:stretch>
            <a:fillRect/>
          </a:stretch>
        </p:blipFill>
        <p:spPr>
          <a:xfrm>
            <a:off x="9261550" y="1661150"/>
            <a:ext cx="1371600" cy="1371600"/>
          </a:xfrm>
          <a:prstGeom prst="rect">
            <a:avLst/>
          </a:prstGeom>
          <a:noFill/>
          <a:ln>
            <a:noFill/>
          </a:ln>
        </p:spPr>
      </p:pic>
      <p:sp>
        <p:nvSpPr>
          <p:cNvPr id="320" name="Google Shape;320;p7"/>
          <p:cNvSpPr txBox="1"/>
          <p:nvPr/>
        </p:nvSpPr>
        <p:spPr>
          <a:xfrm>
            <a:off x="4111025" y="3032750"/>
            <a:ext cx="129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chemeClr val="dk1"/>
                </a:solidFill>
                <a:latin typeface="Trebuchet MS"/>
                <a:ea typeface="Trebuchet MS"/>
                <a:cs typeface="Trebuchet MS"/>
                <a:sym typeface="Trebuchet MS"/>
              </a:rPr>
              <a:t>Extract</a:t>
            </a:r>
            <a:endParaRPr>
              <a:solidFill>
                <a:schemeClr val="dk1"/>
              </a:solidFill>
              <a:latin typeface="Trebuchet MS"/>
              <a:ea typeface="Trebuchet MS"/>
              <a:cs typeface="Trebuchet MS"/>
              <a:sym typeface="Trebuchet MS"/>
            </a:endParaRPr>
          </a:p>
        </p:txBody>
      </p:sp>
      <p:sp>
        <p:nvSpPr>
          <p:cNvPr id="321" name="Google Shape;321;p7"/>
          <p:cNvSpPr txBox="1"/>
          <p:nvPr/>
        </p:nvSpPr>
        <p:spPr>
          <a:xfrm>
            <a:off x="6750325" y="3032750"/>
            <a:ext cx="129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chemeClr val="dk1"/>
                </a:solidFill>
                <a:latin typeface="Trebuchet MS"/>
                <a:ea typeface="Trebuchet MS"/>
                <a:cs typeface="Trebuchet MS"/>
                <a:sym typeface="Trebuchet MS"/>
              </a:rPr>
              <a:t>Transform</a:t>
            </a:r>
            <a:endParaRPr>
              <a:solidFill>
                <a:schemeClr val="dk1"/>
              </a:solidFill>
              <a:latin typeface="Trebuchet MS"/>
              <a:ea typeface="Trebuchet MS"/>
              <a:cs typeface="Trebuchet MS"/>
              <a:sym typeface="Trebuchet MS"/>
            </a:endParaRPr>
          </a:p>
        </p:txBody>
      </p:sp>
      <p:sp>
        <p:nvSpPr>
          <p:cNvPr id="322" name="Google Shape;322;p7"/>
          <p:cNvSpPr txBox="1"/>
          <p:nvPr/>
        </p:nvSpPr>
        <p:spPr>
          <a:xfrm>
            <a:off x="9302350" y="3032750"/>
            <a:ext cx="129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chemeClr val="dk1"/>
                </a:solidFill>
                <a:latin typeface="Trebuchet MS"/>
                <a:ea typeface="Trebuchet MS"/>
                <a:cs typeface="Trebuchet MS"/>
                <a:sym typeface="Trebuchet MS"/>
              </a:rPr>
              <a:t>Load</a:t>
            </a:r>
            <a:endParaRPr>
              <a:solidFill>
                <a:schemeClr val="dk1"/>
              </a:solidFill>
              <a:latin typeface="Trebuchet MS"/>
              <a:ea typeface="Trebuchet MS"/>
              <a:cs typeface="Trebuchet MS"/>
              <a:sym typeface="Trebuchet MS"/>
            </a:endParaRPr>
          </a:p>
        </p:txBody>
      </p:sp>
      <p:pic>
        <p:nvPicPr>
          <p:cNvPr descr="Data transformation " id="323" name="Google Shape;323;p7" title="Data transformation "/>
          <p:cNvPicPr preferRelativeResize="0"/>
          <p:nvPr/>
        </p:nvPicPr>
        <p:blipFill>
          <a:blip r:embed="rId3">
            <a:alphaModFix/>
          </a:blip>
          <a:stretch>
            <a:fillRect/>
          </a:stretch>
        </p:blipFill>
        <p:spPr>
          <a:xfrm>
            <a:off x="4070213" y="4023350"/>
            <a:ext cx="1371600" cy="1371600"/>
          </a:xfrm>
          <a:prstGeom prst="rect">
            <a:avLst/>
          </a:prstGeom>
          <a:noFill/>
          <a:ln>
            <a:noFill/>
          </a:ln>
        </p:spPr>
      </p:pic>
      <p:sp>
        <p:nvSpPr>
          <p:cNvPr id="324" name="Google Shape;324;p7"/>
          <p:cNvSpPr txBox="1"/>
          <p:nvPr/>
        </p:nvSpPr>
        <p:spPr>
          <a:xfrm>
            <a:off x="4111025" y="5394950"/>
            <a:ext cx="129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chemeClr val="dk1"/>
                </a:solidFill>
                <a:latin typeface="Trebuchet MS"/>
                <a:ea typeface="Trebuchet MS"/>
                <a:cs typeface="Trebuchet MS"/>
                <a:sym typeface="Trebuchet MS"/>
              </a:rPr>
              <a:t>Extract</a:t>
            </a:r>
            <a:endParaRPr>
              <a:solidFill>
                <a:schemeClr val="dk1"/>
              </a:solidFill>
              <a:latin typeface="Trebuchet MS"/>
              <a:ea typeface="Trebuchet MS"/>
              <a:cs typeface="Trebuchet MS"/>
              <a:sym typeface="Trebuchet MS"/>
            </a:endParaRPr>
          </a:p>
        </p:txBody>
      </p:sp>
      <p:pic>
        <p:nvPicPr>
          <p:cNvPr descr="Database " id="325" name="Google Shape;325;p7" title="Database "/>
          <p:cNvPicPr preferRelativeResize="0"/>
          <p:nvPr/>
        </p:nvPicPr>
        <p:blipFill>
          <a:blip r:embed="rId5">
            <a:alphaModFix/>
          </a:blip>
          <a:stretch>
            <a:fillRect/>
          </a:stretch>
        </p:blipFill>
        <p:spPr>
          <a:xfrm>
            <a:off x="6709525" y="4023350"/>
            <a:ext cx="1371600" cy="1371600"/>
          </a:xfrm>
          <a:prstGeom prst="rect">
            <a:avLst/>
          </a:prstGeom>
          <a:noFill/>
          <a:ln>
            <a:noFill/>
          </a:ln>
        </p:spPr>
      </p:pic>
      <p:sp>
        <p:nvSpPr>
          <p:cNvPr id="326" name="Google Shape;326;p7"/>
          <p:cNvSpPr txBox="1"/>
          <p:nvPr/>
        </p:nvSpPr>
        <p:spPr>
          <a:xfrm>
            <a:off x="6750325" y="5394950"/>
            <a:ext cx="129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chemeClr val="dk1"/>
                </a:solidFill>
                <a:latin typeface="Trebuchet MS"/>
                <a:ea typeface="Trebuchet MS"/>
                <a:cs typeface="Trebuchet MS"/>
                <a:sym typeface="Trebuchet MS"/>
              </a:rPr>
              <a:t>Load</a:t>
            </a:r>
            <a:endParaRPr>
              <a:solidFill>
                <a:schemeClr val="dk1"/>
              </a:solidFill>
              <a:latin typeface="Trebuchet MS"/>
              <a:ea typeface="Trebuchet MS"/>
              <a:cs typeface="Trebuchet MS"/>
              <a:sym typeface="Trebuchet MS"/>
            </a:endParaRPr>
          </a:p>
        </p:txBody>
      </p:sp>
      <p:pic>
        <p:nvPicPr>
          <p:cNvPr descr="Change " id="327" name="Google Shape;327;p7" title="Change "/>
          <p:cNvPicPr preferRelativeResize="0"/>
          <p:nvPr/>
        </p:nvPicPr>
        <p:blipFill>
          <a:blip r:embed="rId4">
            <a:alphaModFix/>
          </a:blip>
          <a:stretch>
            <a:fillRect/>
          </a:stretch>
        </p:blipFill>
        <p:spPr>
          <a:xfrm>
            <a:off x="9261550" y="4023350"/>
            <a:ext cx="1371600" cy="1371600"/>
          </a:xfrm>
          <a:prstGeom prst="rect">
            <a:avLst/>
          </a:prstGeom>
          <a:noFill/>
          <a:ln>
            <a:noFill/>
          </a:ln>
        </p:spPr>
      </p:pic>
      <p:sp>
        <p:nvSpPr>
          <p:cNvPr id="328" name="Google Shape;328;p7"/>
          <p:cNvSpPr txBox="1"/>
          <p:nvPr/>
        </p:nvSpPr>
        <p:spPr>
          <a:xfrm>
            <a:off x="9302350" y="5394950"/>
            <a:ext cx="129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chemeClr val="dk1"/>
                </a:solidFill>
                <a:latin typeface="Trebuchet MS"/>
                <a:ea typeface="Trebuchet MS"/>
                <a:cs typeface="Trebuchet MS"/>
                <a:sym typeface="Trebuchet MS"/>
              </a:rPr>
              <a:t>Transform</a:t>
            </a:r>
            <a:endParaRPr>
              <a:solidFill>
                <a:schemeClr val="dk1"/>
              </a:solidFill>
              <a:latin typeface="Trebuchet MS"/>
              <a:ea typeface="Trebuchet MS"/>
              <a:cs typeface="Trebuchet MS"/>
              <a:sym typeface="Trebuchet MS"/>
            </a:endParaRPr>
          </a:p>
        </p:txBody>
      </p:sp>
      <p:sp>
        <p:nvSpPr>
          <p:cNvPr id="329" name="Google Shape;329;p7"/>
          <p:cNvSpPr txBox="1"/>
          <p:nvPr/>
        </p:nvSpPr>
        <p:spPr>
          <a:xfrm>
            <a:off x="9302350" y="2146850"/>
            <a:ext cx="1290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solidFill>
                  <a:schemeClr val="lt1"/>
                </a:solidFill>
                <a:latin typeface="Trebuchet MS"/>
                <a:ea typeface="Trebuchet MS"/>
                <a:cs typeface="Trebuchet MS"/>
                <a:sym typeface="Trebuchet MS"/>
              </a:rPr>
              <a:t>Data Warehouse</a:t>
            </a:r>
            <a:endParaRPr b="1">
              <a:solidFill>
                <a:schemeClr val="lt1"/>
              </a:solidFill>
              <a:latin typeface="Trebuchet MS"/>
              <a:ea typeface="Trebuchet MS"/>
              <a:cs typeface="Trebuchet MS"/>
              <a:sym typeface="Trebuchet MS"/>
            </a:endParaRPr>
          </a:p>
        </p:txBody>
      </p:sp>
      <p:sp>
        <p:nvSpPr>
          <p:cNvPr id="330" name="Google Shape;330;p7"/>
          <p:cNvSpPr txBox="1"/>
          <p:nvPr/>
        </p:nvSpPr>
        <p:spPr>
          <a:xfrm>
            <a:off x="6750325" y="4674950"/>
            <a:ext cx="129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solidFill>
                  <a:schemeClr val="lt1"/>
                </a:solidFill>
                <a:latin typeface="Trebuchet MS"/>
                <a:ea typeface="Trebuchet MS"/>
                <a:cs typeface="Trebuchet MS"/>
                <a:sym typeface="Trebuchet MS"/>
              </a:rPr>
              <a:t>Data Lake</a:t>
            </a:r>
            <a:endParaRPr b="1">
              <a:solidFill>
                <a:schemeClr val="lt1"/>
              </a:solidFill>
              <a:latin typeface="Trebuchet MS"/>
              <a:ea typeface="Trebuchet MS"/>
              <a:cs typeface="Trebuchet MS"/>
              <a:sym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8"/>
          <p:cNvSpPr txBox="1"/>
          <p:nvPr>
            <p:ph idx="12" type="sldNum"/>
          </p:nvPr>
        </p:nvSpPr>
        <p:spPr>
          <a:xfrm>
            <a:off x="10792925" y="6371975"/>
            <a:ext cx="1001400" cy="333900"/>
          </a:xfrm>
          <a:prstGeom prst="rect">
            <a:avLst/>
          </a:prstGeom>
          <a:solidFill>
            <a:srgbClr val="990000"/>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336" name="Google Shape;336;p8"/>
          <p:cNvSpPr/>
          <p:nvPr/>
        </p:nvSpPr>
        <p:spPr>
          <a:xfrm>
            <a:off x="1003300" y="669600"/>
            <a:ext cx="9924900" cy="5541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rgbClr val="000000"/>
              </a:buClr>
              <a:buSzPts val="1800"/>
              <a:buFont typeface="Arial"/>
              <a:buNone/>
            </a:pPr>
            <a:r>
              <a:rPr b="1" lang="en-US" sz="3000">
                <a:solidFill>
                  <a:schemeClr val="dk1"/>
                </a:solidFill>
                <a:latin typeface="Trebuchet MS"/>
                <a:ea typeface="Trebuchet MS"/>
                <a:cs typeface="Trebuchet MS"/>
                <a:sym typeface="Trebuchet MS"/>
              </a:rPr>
              <a:t>What is GLUE?</a:t>
            </a:r>
            <a:endParaRPr b="1" i="0" sz="3000" u="none" cap="none" strike="noStrike">
              <a:solidFill>
                <a:schemeClr val="dk1"/>
              </a:solidFill>
              <a:latin typeface="Trebuchet MS"/>
              <a:ea typeface="Trebuchet MS"/>
              <a:cs typeface="Trebuchet MS"/>
              <a:sym typeface="Trebuchet MS"/>
            </a:endParaRPr>
          </a:p>
        </p:txBody>
      </p:sp>
      <p:sp>
        <p:nvSpPr>
          <p:cNvPr id="337" name="Google Shape;337;p8"/>
          <p:cNvSpPr txBox="1"/>
          <p:nvPr/>
        </p:nvSpPr>
        <p:spPr>
          <a:xfrm>
            <a:off x="1003300" y="1605475"/>
            <a:ext cx="9924900" cy="2272800"/>
          </a:xfrm>
          <a:prstGeom prst="rect">
            <a:avLst/>
          </a:prstGeom>
          <a:noFill/>
          <a:ln>
            <a:noFill/>
          </a:ln>
        </p:spPr>
        <p:txBody>
          <a:bodyPr anchorCtr="0" anchor="t" bIns="91425" lIns="91425" spcFirstLastPara="1" rIns="91425" wrap="square" tIns="91425">
            <a:spAutoFit/>
          </a:bodyPr>
          <a:lstStyle/>
          <a:p>
            <a:pPr indent="-317500" lvl="0" marL="457200" rtl="0" algn="just">
              <a:lnSpc>
                <a:spcPct val="150000"/>
              </a:lnSpc>
              <a:spcBef>
                <a:spcPts val="0"/>
              </a:spcBef>
              <a:spcAft>
                <a:spcPts val="0"/>
              </a:spcAft>
              <a:buClr>
                <a:schemeClr val="dk1"/>
              </a:buClr>
              <a:buSzPts val="1400"/>
              <a:buFont typeface="Trebuchet MS"/>
              <a:buChar char="●"/>
            </a:pPr>
            <a:r>
              <a:rPr lang="en-US">
                <a:solidFill>
                  <a:schemeClr val="dk1"/>
                </a:solidFill>
                <a:latin typeface="Trebuchet MS"/>
                <a:ea typeface="Trebuchet MS"/>
                <a:cs typeface="Trebuchet MS"/>
                <a:sym typeface="Trebuchet MS"/>
              </a:rPr>
              <a:t>AWS Glue is a </a:t>
            </a:r>
            <a:r>
              <a:rPr b="1" lang="en-US">
                <a:solidFill>
                  <a:schemeClr val="dk1"/>
                </a:solidFill>
                <a:latin typeface="Trebuchet MS"/>
                <a:ea typeface="Trebuchet MS"/>
                <a:cs typeface="Trebuchet MS"/>
                <a:sym typeface="Trebuchet MS"/>
              </a:rPr>
              <a:t>serverless </a:t>
            </a:r>
            <a:r>
              <a:rPr lang="en-US">
                <a:solidFill>
                  <a:schemeClr val="dk1"/>
                </a:solidFill>
                <a:latin typeface="Trebuchet MS"/>
                <a:ea typeface="Trebuchet MS"/>
                <a:cs typeface="Trebuchet MS"/>
                <a:sym typeface="Trebuchet MS"/>
              </a:rPr>
              <a:t>data integration and ETL service that makes discovering, preparing, and combining data for data analysis, Machine Learning, and application development simple.</a:t>
            </a:r>
            <a:endParaRPr>
              <a:solidFill>
                <a:schemeClr val="dk1"/>
              </a:solidFill>
              <a:latin typeface="Trebuchet MS"/>
              <a:ea typeface="Trebuchet MS"/>
              <a:cs typeface="Trebuchet MS"/>
              <a:sym typeface="Trebuchet MS"/>
            </a:endParaRPr>
          </a:p>
          <a:p>
            <a:pPr indent="-317500" lvl="0" marL="457200" rtl="0" algn="just">
              <a:lnSpc>
                <a:spcPct val="150000"/>
              </a:lnSpc>
              <a:spcBef>
                <a:spcPts val="1000"/>
              </a:spcBef>
              <a:spcAft>
                <a:spcPts val="0"/>
              </a:spcAft>
              <a:buClr>
                <a:schemeClr val="dk1"/>
              </a:buClr>
              <a:buSzPts val="1400"/>
              <a:buFont typeface="Trebuchet MS"/>
              <a:buChar char="●"/>
            </a:pPr>
            <a:r>
              <a:rPr lang="en-US">
                <a:solidFill>
                  <a:schemeClr val="dk1"/>
                </a:solidFill>
                <a:latin typeface="Trebuchet MS"/>
                <a:ea typeface="Trebuchet MS"/>
                <a:cs typeface="Trebuchet MS"/>
                <a:sym typeface="Trebuchet MS"/>
              </a:rPr>
              <a:t>To enable the data integration process smoother, Glue offers both visual and code-based tools</a:t>
            </a:r>
            <a:endParaRPr>
              <a:solidFill>
                <a:schemeClr val="dk1"/>
              </a:solidFill>
              <a:latin typeface="Trebuchet MS"/>
              <a:ea typeface="Trebuchet MS"/>
              <a:cs typeface="Trebuchet MS"/>
              <a:sym typeface="Trebuchet MS"/>
            </a:endParaRPr>
          </a:p>
          <a:p>
            <a:pPr indent="-317500" lvl="0" marL="457200" rtl="0" algn="just">
              <a:lnSpc>
                <a:spcPct val="150000"/>
              </a:lnSpc>
              <a:spcBef>
                <a:spcPts val="1000"/>
              </a:spcBef>
              <a:spcAft>
                <a:spcPts val="1000"/>
              </a:spcAft>
              <a:buClr>
                <a:schemeClr val="dk1"/>
              </a:buClr>
              <a:buSzPts val="1400"/>
              <a:buFont typeface="Trebuchet MS"/>
              <a:buChar char="●"/>
            </a:pPr>
            <a:r>
              <a:rPr lang="en-US">
                <a:solidFill>
                  <a:schemeClr val="dk1"/>
                </a:solidFill>
                <a:latin typeface="Trebuchet MS"/>
                <a:ea typeface="Trebuchet MS"/>
                <a:cs typeface="Trebuchet MS"/>
                <a:sym typeface="Trebuchet MS"/>
              </a:rPr>
              <a:t>Amazon Glue consists of three components namely, the AWS Glue Data Catalog, an ETL engine that creates Python or Scala code automatically, and a configurable scheduler that manages dependence resolutions, task monitoring, and restarts.</a:t>
            </a:r>
            <a:endParaRPr>
              <a:solidFill>
                <a:schemeClr val="dk1"/>
              </a:solidFill>
              <a:latin typeface="Trebuchet MS"/>
              <a:ea typeface="Trebuchet MS"/>
              <a:cs typeface="Trebuchet MS"/>
              <a:sym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g2e1ad30c490_0_166"/>
          <p:cNvSpPr txBox="1"/>
          <p:nvPr>
            <p:ph idx="12" type="sldNum"/>
          </p:nvPr>
        </p:nvSpPr>
        <p:spPr>
          <a:xfrm>
            <a:off x="10792925" y="6371975"/>
            <a:ext cx="1001400" cy="333900"/>
          </a:xfrm>
          <a:prstGeom prst="rect">
            <a:avLst/>
          </a:prstGeom>
          <a:solidFill>
            <a:srgbClr val="990000"/>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343" name="Google Shape;343;g2e1ad30c490_0_166"/>
          <p:cNvSpPr/>
          <p:nvPr/>
        </p:nvSpPr>
        <p:spPr>
          <a:xfrm>
            <a:off x="1003300" y="669600"/>
            <a:ext cx="9924900" cy="5541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rgbClr val="000000"/>
              </a:buClr>
              <a:buSzPts val="1800"/>
              <a:buFont typeface="Arial"/>
              <a:buNone/>
            </a:pPr>
            <a:r>
              <a:rPr b="1" lang="en-US" sz="3000">
                <a:solidFill>
                  <a:schemeClr val="dk1"/>
                </a:solidFill>
                <a:latin typeface="Trebuchet MS"/>
                <a:ea typeface="Trebuchet MS"/>
                <a:cs typeface="Trebuchet MS"/>
                <a:sym typeface="Trebuchet MS"/>
              </a:rPr>
              <a:t>GLUE features</a:t>
            </a:r>
            <a:endParaRPr b="1" i="0" sz="3000" u="none" cap="none" strike="noStrike">
              <a:solidFill>
                <a:schemeClr val="dk1"/>
              </a:solidFill>
              <a:latin typeface="Trebuchet MS"/>
              <a:ea typeface="Trebuchet MS"/>
              <a:cs typeface="Trebuchet MS"/>
              <a:sym typeface="Trebuchet MS"/>
            </a:endParaRPr>
          </a:p>
        </p:txBody>
      </p:sp>
      <p:pic>
        <p:nvPicPr>
          <p:cNvPr descr="Features of AWS Glue" id="344" name="Google Shape;344;g2e1ad30c490_0_166"/>
          <p:cNvPicPr preferRelativeResize="0"/>
          <p:nvPr/>
        </p:nvPicPr>
        <p:blipFill rotWithShape="1">
          <a:blip r:embed="rId3">
            <a:alphaModFix/>
          </a:blip>
          <a:srcRect b="0" l="0" r="0" t="0"/>
          <a:stretch/>
        </p:blipFill>
        <p:spPr>
          <a:xfrm>
            <a:off x="1872040" y="1103169"/>
            <a:ext cx="8385537" cy="525922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g2e1ad30c490_0_173"/>
          <p:cNvSpPr txBox="1"/>
          <p:nvPr>
            <p:ph idx="12" type="sldNum"/>
          </p:nvPr>
        </p:nvSpPr>
        <p:spPr>
          <a:xfrm>
            <a:off x="10792925" y="6371975"/>
            <a:ext cx="1001400" cy="333900"/>
          </a:xfrm>
          <a:prstGeom prst="rect">
            <a:avLst/>
          </a:prstGeom>
          <a:solidFill>
            <a:srgbClr val="990000"/>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350" name="Google Shape;350;g2e1ad30c490_0_173"/>
          <p:cNvSpPr/>
          <p:nvPr/>
        </p:nvSpPr>
        <p:spPr>
          <a:xfrm>
            <a:off x="1003300" y="669600"/>
            <a:ext cx="9924900" cy="5541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rgbClr val="000000"/>
              </a:buClr>
              <a:buSzPts val="1800"/>
              <a:buFont typeface="Arial"/>
              <a:buNone/>
            </a:pPr>
            <a:r>
              <a:rPr b="1" lang="en-US" sz="3000">
                <a:solidFill>
                  <a:schemeClr val="dk1"/>
                </a:solidFill>
                <a:latin typeface="Trebuchet MS"/>
                <a:ea typeface="Trebuchet MS"/>
                <a:cs typeface="Trebuchet MS"/>
                <a:sym typeface="Trebuchet MS"/>
              </a:rPr>
              <a:t>GLUE Architecture</a:t>
            </a:r>
            <a:endParaRPr b="1" i="0" sz="3000" u="none" cap="none" strike="noStrike">
              <a:solidFill>
                <a:schemeClr val="dk1"/>
              </a:solidFill>
              <a:latin typeface="Trebuchet MS"/>
              <a:ea typeface="Trebuchet MS"/>
              <a:cs typeface="Trebuchet MS"/>
              <a:sym typeface="Trebuchet MS"/>
            </a:endParaRPr>
          </a:p>
        </p:txBody>
      </p:sp>
      <p:pic>
        <p:nvPicPr>
          <p:cNvPr descr="AWS Glue concepts - AWS Glue" id="351" name="Google Shape;351;g2e1ad30c490_0_173"/>
          <p:cNvPicPr preferRelativeResize="0"/>
          <p:nvPr/>
        </p:nvPicPr>
        <p:blipFill rotWithShape="1">
          <a:blip r:embed="rId3">
            <a:alphaModFix/>
          </a:blip>
          <a:srcRect b="4410" l="1348" r="2984" t="1947"/>
          <a:stretch/>
        </p:blipFill>
        <p:spPr>
          <a:xfrm>
            <a:off x="2571184" y="1088264"/>
            <a:ext cx="7288040" cy="535004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g2e1ad30c490_0_181"/>
          <p:cNvSpPr txBox="1"/>
          <p:nvPr>
            <p:ph idx="12" type="sldNum"/>
          </p:nvPr>
        </p:nvSpPr>
        <p:spPr>
          <a:xfrm>
            <a:off x="10792925" y="6371975"/>
            <a:ext cx="1001400" cy="333900"/>
          </a:xfrm>
          <a:prstGeom prst="rect">
            <a:avLst/>
          </a:prstGeom>
          <a:solidFill>
            <a:srgbClr val="990000"/>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357" name="Google Shape;357;g2e1ad30c490_0_181"/>
          <p:cNvSpPr/>
          <p:nvPr/>
        </p:nvSpPr>
        <p:spPr>
          <a:xfrm>
            <a:off x="1003300" y="669600"/>
            <a:ext cx="9924900" cy="5541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rgbClr val="000000"/>
              </a:buClr>
              <a:buSzPts val="1800"/>
              <a:buFont typeface="Arial"/>
              <a:buNone/>
            </a:pPr>
            <a:r>
              <a:rPr b="1" lang="en-US" sz="3000">
                <a:solidFill>
                  <a:schemeClr val="dk1"/>
                </a:solidFill>
                <a:latin typeface="Trebuchet MS"/>
                <a:ea typeface="Trebuchet MS"/>
                <a:cs typeface="Trebuchet MS"/>
                <a:sym typeface="Trebuchet MS"/>
              </a:rPr>
              <a:t>GLUE </a:t>
            </a:r>
            <a:r>
              <a:rPr b="1" lang="en-US" sz="3000">
                <a:solidFill>
                  <a:schemeClr val="dk1"/>
                </a:solidFill>
                <a:latin typeface="Trebuchet MS"/>
                <a:ea typeface="Trebuchet MS"/>
                <a:cs typeface="Trebuchet MS"/>
                <a:sym typeface="Trebuchet MS"/>
              </a:rPr>
              <a:t>Architecture (contd.)</a:t>
            </a:r>
            <a:endParaRPr b="1" i="0" sz="3000" u="none" cap="none" strike="noStrike">
              <a:solidFill>
                <a:schemeClr val="dk1"/>
              </a:solidFill>
              <a:latin typeface="Trebuchet MS"/>
              <a:ea typeface="Trebuchet MS"/>
              <a:cs typeface="Trebuchet MS"/>
              <a:sym typeface="Trebuchet MS"/>
            </a:endParaRPr>
          </a:p>
        </p:txBody>
      </p:sp>
      <p:pic>
        <p:nvPicPr>
          <p:cNvPr id="358" name="Google Shape;358;g2e1ad30c490_0_181"/>
          <p:cNvPicPr preferRelativeResize="0"/>
          <p:nvPr/>
        </p:nvPicPr>
        <p:blipFill rotWithShape="1">
          <a:blip r:embed="rId3">
            <a:alphaModFix/>
          </a:blip>
          <a:srcRect b="3898" l="0" r="0" t="4793"/>
          <a:stretch/>
        </p:blipFill>
        <p:spPr>
          <a:xfrm>
            <a:off x="2265750" y="1176825"/>
            <a:ext cx="7660500" cy="52460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9"/>
          <p:cNvSpPr txBox="1"/>
          <p:nvPr>
            <p:ph idx="12" type="sldNum"/>
          </p:nvPr>
        </p:nvSpPr>
        <p:spPr>
          <a:xfrm>
            <a:off x="10792925" y="6371975"/>
            <a:ext cx="1001400" cy="333900"/>
          </a:xfrm>
          <a:prstGeom prst="rect">
            <a:avLst/>
          </a:prstGeom>
          <a:solidFill>
            <a:srgbClr val="990000"/>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364" name="Google Shape;364;p9"/>
          <p:cNvSpPr/>
          <p:nvPr/>
        </p:nvSpPr>
        <p:spPr>
          <a:xfrm>
            <a:off x="1003300" y="669600"/>
            <a:ext cx="9924900" cy="5541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dk1"/>
              </a:buClr>
              <a:buSzPts val="6000"/>
              <a:buFont typeface="Arial"/>
              <a:buNone/>
            </a:pPr>
            <a:r>
              <a:rPr b="1" lang="en-US" sz="3000">
                <a:solidFill>
                  <a:schemeClr val="dk1"/>
                </a:solidFill>
                <a:latin typeface="Trebuchet MS"/>
                <a:ea typeface="Trebuchet MS"/>
                <a:cs typeface="Trebuchet MS"/>
                <a:sym typeface="Trebuchet MS"/>
              </a:rPr>
              <a:t>GLUE Components</a:t>
            </a:r>
            <a:endParaRPr b="1" i="0" sz="3000" u="none" cap="none" strike="noStrike">
              <a:solidFill>
                <a:schemeClr val="dk1"/>
              </a:solidFill>
              <a:latin typeface="Trebuchet MS"/>
              <a:ea typeface="Trebuchet MS"/>
              <a:cs typeface="Trebuchet MS"/>
              <a:sym typeface="Trebuchet MS"/>
            </a:endParaRPr>
          </a:p>
        </p:txBody>
      </p:sp>
      <p:sp>
        <p:nvSpPr>
          <p:cNvPr id="365" name="Google Shape;365;p9"/>
          <p:cNvSpPr txBox="1"/>
          <p:nvPr/>
        </p:nvSpPr>
        <p:spPr>
          <a:xfrm>
            <a:off x="1003300" y="1605475"/>
            <a:ext cx="9924900" cy="4233000"/>
          </a:xfrm>
          <a:prstGeom prst="rect">
            <a:avLst/>
          </a:prstGeom>
          <a:noFill/>
          <a:ln>
            <a:noFill/>
          </a:ln>
        </p:spPr>
        <p:txBody>
          <a:bodyPr anchorCtr="0" anchor="t" bIns="91425" lIns="91425" spcFirstLastPara="1" rIns="91425" wrap="square" tIns="91425">
            <a:spAutoFit/>
          </a:bodyPr>
          <a:lstStyle/>
          <a:p>
            <a:pPr indent="-317500" lvl="0" marL="457200" rtl="0" algn="just">
              <a:lnSpc>
                <a:spcPct val="200000"/>
              </a:lnSpc>
              <a:spcBef>
                <a:spcPts val="1000"/>
              </a:spcBef>
              <a:spcAft>
                <a:spcPts val="0"/>
              </a:spcAft>
              <a:buClr>
                <a:schemeClr val="dk1"/>
              </a:buClr>
              <a:buSzPts val="1400"/>
              <a:buFont typeface="Trebuchet MS"/>
              <a:buChar char="●"/>
            </a:pPr>
            <a:r>
              <a:rPr b="1" lang="en-US">
                <a:solidFill>
                  <a:schemeClr val="dk1"/>
                </a:solidFill>
                <a:latin typeface="Trebuchet MS"/>
                <a:ea typeface="Trebuchet MS"/>
                <a:cs typeface="Trebuchet MS"/>
                <a:sym typeface="Trebuchet MS"/>
              </a:rPr>
              <a:t>AWS Glue Data Catalog:</a:t>
            </a:r>
            <a:r>
              <a:rPr lang="en-US">
                <a:solidFill>
                  <a:schemeClr val="dk1"/>
                </a:solidFill>
                <a:latin typeface="Trebuchet MS"/>
                <a:ea typeface="Trebuchet MS"/>
                <a:cs typeface="Trebuchet MS"/>
                <a:sym typeface="Trebuchet MS"/>
              </a:rPr>
              <a:t> The Glue Data Catalog is where persistent metadata is saved. It delivers table, task, and other control data to keep your Glue environment running well. For each account in each location, AWS provides a single Glue Data Catalog.</a:t>
            </a:r>
            <a:endParaRPr>
              <a:solidFill>
                <a:schemeClr val="dk1"/>
              </a:solidFill>
              <a:latin typeface="Trebuchet MS"/>
              <a:ea typeface="Trebuchet MS"/>
              <a:cs typeface="Trebuchet MS"/>
              <a:sym typeface="Trebuchet MS"/>
            </a:endParaRPr>
          </a:p>
          <a:p>
            <a:pPr indent="-317500" lvl="0" marL="457200" rtl="0" algn="just">
              <a:lnSpc>
                <a:spcPct val="200000"/>
              </a:lnSpc>
              <a:spcBef>
                <a:spcPts val="1000"/>
              </a:spcBef>
              <a:spcAft>
                <a:spcPts val="0"/>
              </a:spcAft>
              <a:buClr>
                <a:schemeClr val="dk1"/>
              </a:buClr>
              <a:buSzPts val="1400"/>
              <a:buFont typeface="Trebuchet MS"/>
              <a:buChar char="●"/>
            </a:pPr>
            <a:r>
              <a:rPr b="1" lang="en-US">
                <a:solidFill>
                  <a:schemeClr val="dk1"/>
                </a:solidFill>
                <a:latin typeface="Trebuchet MS"/>
                <a:ea typeface="Trebuchet MS"/>
                <a:cs typeface="Trebuchet MS"/>
                <a:sym typeface="Trebuchet MS"/>
              </a:rPr>
              <a:t>Classifier:</a:t>
            </a:r>
            <a:r>
              <a:rPr lang="en-US">
                <a:solidFill>
                  <a:schemeClr val="dk1"/>
                </a:solidFill>
                <a:latin typeface="Trebuchet MS"/>
                <a:ea typeface="Trebuchet MS"/>
                <a:cs typeface="Trebuchet MS"/>
                <a:sym typeface="Trebuchet MS"/>
              </a:rPr>
              <a:t> A classifier is a programme that determines the schema of your data. AWS Glue has classifiers for CSV, JSON, AVRO, XML, and other common relational database management systems and file types.</a:t>
            </a:r>
            <a:endParaRPr>
              <a:solidFill>
                <a:schemeClr val="dk1"/>
              </a:solidFill>
              <a:latin typeface="Trebuchet MS"/>
              <a:ea typeface="Trebuchet MS"/>
              <a:cs typeface="Trebuchet MS"/>
              <a:sym typeface="Trebuchet MS"/>
            </a:endParaRPr>
          </a:p>
          <a:p>
            <a:pPr indent="-317500" lvl="0" marL="457200" rtl="0" algn="just">
              <a:lnSpc>
                <a:spcPct val="200000"/>
              </a:lnSpc>
              <a:spcBef>
                <a:spcPts val="1000"/>
              </a:spcBef>
              <a:spcAft>
                <a:spcPts val="0"/>
              </a:spcAft>
              <a:buClr>
                <a:schemeClr val="dk1"/>
              </a:buClr>
              <a:buSzPts val="1400"/>
              <a:buFont typeface="Trebuchet MS"/>
              <a:buChar char="●"/>
            </a:pPr>
            <a:r>
              <a:rPr b="1" lang="en-US">
                <a:solidFill>
                  <a:schemeClr val="dk1"/>
                </a:solidFill>
                <a:latin typeface="Trebuchet MS"/>
                <a:ea typeface="Trebuchet MS"/>
                <a:cs typeface="Trebuchet MS"/>
                <a:sym typeface="Trebuchet MS"/>
              </a:rPr>
              <a:t>Connection:</a:t>
            </a:r>
            <a:r>
              <a:rPr lang="en-US">
                <a:solidFill>
                  <a:schemeClr val="dk1"/>
                </a:solidFill>
                <a:latin typeface="Trebuchet MS"/>
                <a:ea typeface="Trebuchet MS"/>
                <a:cs typeface="Trebuchet MS"/>
                <a:sym typeface="Trebuchet MS"/>
              </a:rPr>
              <a:t> The AWS Glue Connection object is a Data Catalog object that contains the properties required to connect to a certain data storage.</a:t>
            </a:r>
            <a:endParaRPr>
              <a:solidFill>
                <a:schemeClr val="dk1"/>
              </a:solidFill>
              <a:latin typeface="Trebuchet MS"/>
              <a:ea typeface="Trebuchet MS"/>
              <a:cs typeface="Trebuchet MS"/>
              <a:sym typeface="Trebuchet MS"/>
            </a:endParaRPr>
          </a:p>
          <a:p>
            <a:pPr indent="-317500" lvl="0" marL="457200" rtl="0" algn="just">
              <a:lnSpc>
                <a:spcPct val="200000"/>
              </a:lnSpc>
              <a:spcBef>
                <a:spcPts val="1000"/>
              </a:spcBef>
              <a:spcAft>
                <a:spcPts val="1000"/>
              </a:spcAft>
              <a:buClr>
                <a:schemeClr val="dk1"/>
              </a:buClr>
              <a:buSzPts val="1400"/>
              <a:buFont typeface="Trebuchet MS"/>
              <a:buChar char="●"/>
            </a:pPr>
            <a:r>
              <a:rPr b="1" lang="en-US">
                <a:solidFill>
                  <a:schemeClr val="dk1"/>
                </a:solidFill>
                <a:latin typeface="Trebuchet MS"/>
                <a:ea typeface="Trebuchet MS"/>
                <a:cs typeface="Trebuchet MS"/>
                <a:sym typeface="Trebuchet MS"/>
              </a:rPr>
              <a:t>Crawler:</a:t>
            </a:r>
            <a:r>
              <a:rPr lang="en-US">
                <a:solidFill>
                  <a:schemeClr val="dk1"/>
                </a:solidFill>
                <a:latin typeface="Trebuchet MS"/>
                <a:ea typeface="Trebuchet MS"/>
                <a:cs typeface="Trebuchet MS"/>
                <a:sym typeface="Trebuchet MS"/>
              </a:rPr>
              <a:t> It’s a feature that explores many data repositories in a single session. It uses a prioritised collection of classifiers to establish the schema for your data and then builds metadata tables in the Glue Data Catalog.</a:t>
            </a:r>
            <a:endParaRPr>
              <a:solidFill>
                <a:schemeClr val="dk1"/>
              </a:solidFill>
              <a:latin typeface="Trebuchet MS"/>
              <a:ea typeface="Trebuchet MS"/>
              <a:cs typeface="Trebuchet MS"/>
              <a:sym typeface="Trebuchet M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g2e1ad30c490_0_193"/>
          <p:cNvSpPr txBox="1"/>
          <p:nvPr>
            <p:ph idx="12" type="sldNum"/>
          </p:nvPr>
        </p:nvSpPr>
        <p:spPr>
          <a:xfrm>
            <a:off x="10792925" y="6371975"/>
            <a:ext cx="1001400" cy="333900"/>
          </a:xfrm>
          <a:prstGeom prst="rect">
            <a:avLst/>
          </a:prstGeom>
          <a:solidFill>
            <a:srgbClr val="990000"/>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371" name="Google Shape;371;g2e1ad30c490_0_193"/>
          <p:cNvSpPr/>
          <p:nvPr/>
        </p:nvSpPr>
        <p:spPr>
          <a:xfrm>
            <a:off x="1003300" y="669600"/>
            <a:ext cx="9924900" cy="5541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dk1"/>
              </a:buClr>
              <a:buSzPts val="6000"/>
              <a:buFont typeface="Arial"/>
              <a:buNone/>
            </a:pPr>
            <a:r>
              <a:rPr b="1" lang="en-US" sz="3000">
                <a:solidFill>
                  <a:schemeClr val="dk1"/>
                </a:solidFill>
                <a:latin typeface="Trebuchet MS"/>
                <a:ea typeface="Trebuchet MS"/>
                <a:cs typeface="Trebuchet MS"/>
                <a:sym typeface="Trebuchet MS"/>
              </a:rPr>
              <a:t>GLUE Components (contd.)</a:t>
            </a:r>
            <a:endParaRPr b="1" i="0" sz="3000" u="none" cap="none" strike="noStrike">
              <a:solidFill>
                <a:schemeClr val="dk1"/>
              </a:solidFill>
              <a:latin typeface="Trebuchet MS"/>
              <a:ea typeface="Trebuchet MS"/>
              <a:cs typeface="Trebuchet MS"/>
              <a:sym typeface="Trebuchet MS"/>
            </a:endParaRPr>
          </a:p>
        </p:txBody>
      </p:sp>
      <p:sp>
        <p:nvSpPr>
          <p:cNvPr id="372" name="Google Shape;372;g2e1ad30c490_0_193"/>
          <p:cNvSpPr txBox="1"/>
          <p:nvPr/>
        </p:nvSpPr>
        <p:spPr>
          <a:xfrm>
            <a:off x="1003300" y="1605475"/>
            <a:ext cx="9924900" cy="4145700"/>
          </a:xfrm>
          <a:prstGeom prst="rect">
            <a:avLst/>
          </a:prstGeom>
          <a:noFill/>
          <a:ln>
            <a:noFill/>
          </a:ln>
        </p:spPr>
        <p:txBody>
          <a:bodyPr anchorCtr="0" anchor="t" bIns="91425" lIns="91425" spcFirstLastPara="1" rIns="91425" wrap="square" tIns="91425">
            <a:spAutoFit/>
          </a:bodyPr>
          <a:lstStyle/>
          <a:p>
            <a:pPr indent="-317500" lvl="0" marL="457200" rtl="0" algn="l">
              <a:lnSpc>
                <a:spcPct val="300000"/>
              </a:lnSpc>
              <a:spcBef>
                <a:spcPts val="1000"/>
              </a:spcBef>
              <a:spcAft>
                <a:spcPts val="0"/>
              </a:spcAft>
              <a:buClr>
                <a:schemeClr val="dk1"/>
              </a:buClr>
              <a:buSzPts val="1400"/>
              <a:buFont typeface="Trebuchet MS"/>
              <a:buChar char="●"/>
            </a:pPr>
            <a:r>
              <a:rPr b="1" lang="en-US">
                <a:solidFill>
                  <a:schemeClr val="dk1"/>
                </a:solidFill>
                <a:latin typeface="Trebuchet MS"/>
                <a:ea typeface="Trebuchet MS"/>
                <a:cs typeface="Trebuchet MS"/>
                <a:sym typeface="Trebuchet MS"/>
              </a:rPr>
              <a:t>Database</a:t>
            </a:r>
            <a:r>
              <a:rPr lang="en-US">
                <a:solidFill>
                  <a:schemeClr val="dk1"/>
                </a:solidFill>
                <a:latin typeface="Trebuchet MS"/>
                <a:ea typeface="Trebuchet MS"/>
                <a:cs typeface="Trebuchet MS"/>
                <a:sym typeface="Trebuchet MS"/>
              </a:rPr>
              <a:t>: A database is a structured collection of Data Catalog table definitions that are connected together.</a:t>
            </a:r>
            <a:endParaRPr>
              <a:solidFill>
                <a:schemeClr val="dk1"/>
              </a:solidFill>
              <a:latin typeface="Trebuchet MS"/>
              <a:ea typeface="Trebuchet MS"/>
              <a:cs typeface="Trebuchet MS"/>
              <a:sym typeface="Trebuchet MS"/>
            </a:endParaRPr>
          </a:p>
          <a:p>
            <a:pPr indent="-317500" lvl="0" marL="457200" rtl="0" algn="l">
              <a:lnSpc>
                <a:spcPct val="300000"/>
              </a:lnSpc>
              <a:spcBef>
                <a:spcPts val="1000"/>
              </a:spcBef>
              <a:spcAft>
                <a:spcPts val="0"/>
              </a:spcAft>
              <a:buClr>
                <a:schemeClr val="dk1"/>
              </a:buClr>
              <a:buSzPts val="1400"/>
              <a:buFont typeface="Trebuchet MS"/>
              <a:buChar char="●"/>
            </a:pPr>
            <a:r>
              <a:rPr b="1" lang="en-US">
                <a:solidFill>
                  <a:schemeClr val="dk1"/>
                </a:solidFill>
                <a:latin typeface="Trebuchet MS"/>
                <a:ea typeface="Trebuchet MS"/>
                <a:cs typeface="Trebuchet MS"/>
                <a:sym typeface="Trebuchet MS"/>
              </a:rPr>
              <a:t>Data Store</a:t>
            </a:r>
            <a:r>
              <a:rPr lang="en-US">
                <a:solidFill>
                  <a:schemeClr val="dk1"/>
                </a:solidFill>
                <a:latin typeface="Trebuchet MS"/>
                <a:ea typeface="Trebuchet MS"/>
                <a:cs typeface="Trebuchet MS"/>
                <a:sym typeface="Trebuchet MS"/>
              </a:rPr>
              <a:t>: Data storage refers to a location where you can store your data for an extended period of time. Two examples are relational databases and Amazon S3 buckets.</a:t>
            </a:r>
            <a:endParaRPr>
              <a:solidFill>
                <a:schemeClr val="dk1"/>
              </a:solidFill>
              <a:latin typeface="Trebuchet MS"/>
              <a:ea typeface="Trebuchet MS"/>
              <a:cs typeface="Trebuchet MS"/>
              <a:sym typeface="Trebuchet MS"/>
            </a:endParaRPr>
          </a:p>
          <a:p>
            <a:pPr indent="-317500" lvl="0" marL="457200" rtl="0" algn="l">
              <a:lnSpc>
                <a:spcPct val="300000"/>
              </a:lnSpc>
              <a:spcBef>
                <a:spcPts val="1000"/>
              </a:spcBef>
              <a:spcAft>
                <a:spcPts val="0"/>
              </a:spcAft>
              <a:buClr>
                <a:schemeClr val="dk1"/>
              </a:buClr>
              <a:buSzPts val="1400"/>
              <a:buFont typeface="Trebuchet MS"/>
              <a:buChar char="●"/>
            </a:pPr>
            <a:r>
              <a:rPr b="1" lang="en-US">
                <a:solidFill>
                  <a:schemeClr val="dk1"/>
                </a:solidFill>
                <a:latin typeface="Trebuchet MS"/>
                <a:ea typeface="Trebuchet MS"/>
                <a:cs typeface="Trebuchet MS"/>
                <a:sym typeface="Trebuchet MS"/>
              </a:rPr>
              <a:t>Data Source</a:t>
            </a:r>
            <a:r>
              <a:rPr lang="en-US">
                <a:solidFill>
                  <a:schemeClr val="dk1"/>
                </a:solidFill>
                <a:latin typeface="Trebuchet MS"/>
                <a:ea typeface="Trebuchet MS"/>
                <a:cs typeface="Trebuchet MS"/>
                <a:sym typeface="Trebuchet MS"/>
              </a:rPr>
              <a:t>: A data source is a set of data that is used as input to a transformation process.</a:t>
            </a:r>
            <a:endParaRPr>
              <a:solidFill>
                <a:schemeClr val="dk1"/>
              </a:solidFill>
              <a:latin typeface="Trebuchet MS"/>
              <a:ea typeface="Trebuchet MS"/>
              <a:cs typeface="Trebuchet MS"/>
              <a:sym typeface="Trebuchet MS"/>
            </a:endParaRPr>
          </a:p>
          <a:p>
            <a:pPr indent="-317500" lvl="0" marL="457200" rtl="0" algn="l">
              <a:lnSpc>
                <a:spcPct val="300000"/>
              </a:lnSpc>
              <a:spcBef>
                <a:spcPts val="1000"/>
              </a:spcBef>
              <a:spcAft>
                <a:spcPts val="0"/>
              </a:spcAft>
              <a:buClr>
                <a:schemeClr val="dk1"/>
              </a:buClr>
              <a:buSzPts val="1400"/>
              <a:buFont typeface="Trebuchet MS"/>
              <a:buChar char="●"/>
            </a:pPr>
            <a:r>
              <a:rPr b="1" lang="en-US">
                <a:solidFill>
                  <a:schemeClr val="dk1"/>
                </a:solidFill>
                <a:latin typeface="Trebuchet MS"/>
                <a:ea typeface="Trebuchet MS"/>
                <a:cs typeface="Trebuchet MS"/>
                <a:sym typeface="Trebuchet MS"/>
              </a:rPr>
              <a:t>Data Target</a:t>
            </a:r>
            <a:r>
              <a:rPr lang="en-US">
                <a:solidFill>
                  <a:schemeClr val="dk1"/>
                </a:solidFill>
                <a:latin typeface="Trebuchet MS"/>
                <a:ea typeface="Trebuchet MS"/>
                <a:cs typeface="Trebuchet MS"/>
                <a:sym typeface="Trebuchet MS"/>
              </a:rPr>
              <a:t>: A data target is a storage location where the modified data is written by the task.</a:t>
            </a:r>
            <a:endParaRPr>
              <a:solidFill>
                <a:schemeClr val="dk1"/>
              </a:solidFill>
              <a:latin typeface="Trebuchet MS"/>
              <a:ea typeface="Trebuchet MS"/>
              <a:cs typeface="Trebuchet MS"/>
              <a:sym typeface="Trebuchet MS"/>
            </a:endParaRPr>
          </a:p>
          <a:p>
            <a:pPr indent="-317500" lvl="0" marL="457200" rtl="0" algn="l">
              <a:lnSpc>
                <a:spcPct val="300000"/>
              </a:lnSpc>
              <a:spcBef>
                <a:spcPts val="1000"/>
              </a:spcBef>
              <a:spcAft>
                <a:spcPts val="1000"/>
              </a:spcAft>
              <a:buClr>
                <a:schemeClr val="dk1"/>
              </a:buClr>
              <a:buSzPts val="1400"/>
              <a:buFont typeface="Trebuchet MS"/>
              <a:buChar char="●"/>
            </a:pPr>
            <a:r>
              <a:rPr b="1" lang="en-US">
                <a:solidFill>
                  <a:schemeClr val="dk1"/>
                </a:solidFill>
                <a:latin typeface="Trebuchet MS"/>
                <a:ea typeface="Trebuchet MS"/>
                <a:cs typeface="Trebuchet MS"/>
                <a:sym typeface="Trebuchet MS"/>
              </a:rPr>
              <a:t>Transform</a:t>
            </a:r>
            <a:r>
              <a:rPr lang="en-US">
                <a:solidFill>
                  <a:schemeClr val="dk1"/>
                </a:solidFill>
                <a:latin typeface="Trebuchet MS"/>
                <a:ea typeface="Trebuchet MS"/>
                <a:cs typeface="Trebuchet MS"/>
                <a:sym typeface="Trebuchet MS"/>
              </a:rPr>
              <a:t>: Transform is the logic in the code that is used to change the format of your data.</a:t>
            </a:r>
            <a:endParaRPr b="1">
              <a:solidFill>
                <a:schemeClr val="dk1"/>
              </a:solidFill>
              <a:latin typeface="Trebuchet MS"/>
              <a:ea typeface="Trebuchet MS"/>
              <a:cs typeface="Trebuchet MS"/>
              <a:sym typeface="Trebuchet M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g2e1ad30c490_0_199"/>
          <p:cNvSpPr txBox="1"/>
          <p:nvPr>
            <p:ph idx="4294967295" type="title"/>
          </p:nvPr>
        </p:nvSpPr>
        <p:spPr>
          <a:xfrm>
            <a:off x="630000" y="622800"/>
            <a:ext cx="10933500" cy="609600"/>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SzPts val="2400"/>
              <a:buNone/>
            </a:pPr>
            <a:r>
              <a:rPr lang="en-US">
                <a:solidFill>
                  <a:srgbClr val="000000"/>
                </a:solidFill>
              </a:rPr>
              <a:t>QUIZ Time!!</a:t>
            </a:r>
            <a:endParaRPr>
              <a:solidFill>
                <a:srgbClr val="000000"/>
              </a:solidFill>
            </a:endParaRPr>
          </a:p>
        </p:txBody>
      </p:sp>
      <p:sp>
        <p:nvSpPr>
          <p:cNvPr id="379" name="Google Shape;379;g2e1ad30c490_0_199"/>
          <p:cNvSpPr txBox="1"/>
          <p:nvPr/>
        </p:nvSpPr>
        <p:spPr>
          <a:xfrm>
            <a:off x="630000" y="1432825"/>
            <a:ext cx="5571300" cy="4926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1000"/>
              </a:spcAft>
              <a:buNone/>
            </a:pPr>
            <a:r>
              <a:rPr lang="en-US" sz="2000">
                <a:solidFill>
                  <a:schemeClr val="dk1"/>
                </a:solidFill>
                <a:latin typeface="Trebuchet MS"/>
                <a:ea typeface="Trebuchet MS"/>
                <a:cs typeface="Trebuchet MS"/>
                <a:sym typeface="Trebuchet MS"/>
              </a:rPr>
              <a:t>What is AWS Glue primarily used for?</a:t>
            </a:r>
            <a:endParaRPr sz="2000">
              <a:solidFill>
                <a:schemeClr val="dk1"/>
              </a:solidFill>
              <a:latin typeface="Trebuchet MS"/>
              <a:ea typeface="Trebuchet MS"/>
              <a:cs typeface="Trebuchet MS"/>
              <a:sym typeface="Trebuchet MS"/>
            </a:endParaRPr>
          </a:p>
        </p:txBody>
      </p:sp>
      <p:sp>
        <p:nvSpPr>
          <p:cNvPr id="380" name="Google Shape;380;g2e1ad30c490_0_199"/>
          <p:cNvSpPr txBox="1"/>
          <p:nvPr/>
        </p:nvSpPr>
        <p:spPr>
          <a:xfrm>
            <a:off x="1163400" y="2617225"/>
            <a:ext cx="4180500" cy="400200"/>
          </a:xfrm>
          <a:prstGeom prst="rect">
            <a:avLst/>
          </a:prstGeom>
          <a:solidFill>
            <a:srgbClr val="EFEFEF"/>
          </a:solidFill>
          <a:ln cap="flat" cmpd="sng" w="9525">
            <a:solidFill>
              <a:srgbClr val="F3F3F3"/>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200000"/>
              </a:lnSpc>
              <a:spcBef>
                <a:spcPts val="0"/>
              </a:spcBef>
              <a:spcAft>
                <a:spcPts val="1000"/>
              </a:spcAft>
              <a:buNone/>
            </a:pPr>
            <a:r>
              <a:rPr i="1" lang="en-US">
                <a:latin typeface="Century Gothic"/>
                <a:ea typeface="Century Gothic"/>
                <a:cs typeface="Century Gothic"/>
                <a:sym typeface="Century Gothic"/>
              </a:rPr>
              <a:t>Data Storage</a:t>
            </a:r>
            <a:endParaRPr i="1">
              <a:latin typeface="Century Gothic"/>
              <a:ea typeface="Century Gothic"/>
              <a:cs typeface="Century Gothic"/>
              <a:sym typeface="Century Gothic"/>
            </a:endParaRPr>
          </a:p>
        </p:txBody>
      </p:sp>
      <p:sp>
        <p:nvSpPr>
          <p:cNvPr id="381" name="Google Shape;381;g2e1ad30c490_0_199"/>
          <p:cNvSpPr txBox="1"/>
          <p:nvPr/>
        </p:nvSpPr>
        <p:spPr>
          <a:xfrm>
            <a:off x="1163400" y="3226825"/>
            <a:ext cx="4180500" cy="400200"/>
          </a:xfrm>
          <a:prstGeom prst="rect">
            <a:avLst/>
          </a:prstGeom>
          <a:solidFill>
            <a:srgbClr val="EFEFEF"/>
          </a:solidFill>
          <a:ln cap="flat" cmpd="sng" w="9525">
            <a:solidFill>
              <a:srgbClr val="F3F3F3"/>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200000"/>
              </a:lnSpc>
              <a:spcBef>
                <a:spcPts val="0"/>
              </a:spcBef>
              <a:spcAft>
                <a:spcPts val="1000"/>
              </a:spcAft>
              <a:buNone/>
            </a:pPr>
            <a:r>
              <a:rPr i="1" lang="en-US">
                <a:latin typeface="Century Gothic"/>
                <a:ea typeface="Century Gothic"/>
                <a:cs typeface="Century Gothic"/>
                <a:sym typeface="Century Gothic"/>
              </a:rPr>
              <a:t>Data Encryption</a:t>
            </a:r>
            <a:endParaRPr i="1">
              <a:latin typeface="Century Gothic"/>
              <a:ea typeface="Century Gothic"/>
              <a:cs typeface="Century Gothic"/>
              <a:sym typeface="Century Gothic"/>
            </a:endParaRPr>
          </a:p>
        </p:txBody>
      </p:sp>
      <p:sp>
        <p:nvSpPr>
          <p:cNvPr id="382" name="Google Shape;382;g2e1ad30c490_0_199"/>
          <p:cNvSpPr txBox="1"/>
          <p:nvPr/>
        </p:nvSpPr>
        <p:spPr>
          <a:xfrm>
            <a:off x="1163400" y="3836425"/>
            <a:ext cx="4180500" cy="400200"/>
          </a:xfrm>
          <a:prstGeom prst="rect">
            <a:avLst/>
          </a:prstGeom>
          <a:solidFill>
            <a:srgbClr val="EFEFEF"/>
          </a:solidFill>
          <a:ln cap="flat" cmpd="sng" w="9525">
            <a:solidFill>
              <a:srgbClr val="F3F3F3"/>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200000"/>
              </a:lnSpc>
              <a:spcBef>
                <a:spcPts val="0"/>
              </a:spcBef>
              <a:spcAft>
                <a:spcPts val="1000"/>
              </a:spcAft>
              <a:buNone/>
            </a:pPr>
            <a:r>
              <a:rPr i="1" lang="en-US">
                <a:latin typeface="Century Gothic"/>
                <a:ea typeface="Century Gothic"/>
                <a:cs typeface="Century Gothic"/>
                <a:sym typeface="Century Gothic"/>
              </a:rPr>
              <a:t>Data Integration</a:t>
            </a:r>
            <a:endParaRPr i="1">
              <a:latin typeface="Century Gothic"/>
              <a:ea typeface="Century Gothic"/>
              <a:cs typeface="Century Gothic"/>
              <a:sym typeface="Century Gothic"/>
            </a:endParaRPr>
          </a:p>
        </p:txBody>
      </p:sp>
      <p:sp>
        <p:nvSpPr>
          <p:cNvPr id="383" name="Google Shape;383;g2e1ad30c490_0_199"/>
          <p:cNvSpPr txBox="1"/>
          <p:nvPr/>
        </p:nvSpPr>
        <p:spPr>
          <a:xfrm>
            <a:off x="1163400" y="4446025"/>
            <a:ext cx="4180500" cy="400200"/>
          </a:xfrm>
          <a:prstGeom prst="rect">
            <a:avLst/>
          </a:prstGeom>
          <a:solidFill>
            <a:srgbClr val="EFEFEF"/>
          </a:solidFill>
          <a:ln cap="flat" cmpd="sng" w="9525">
            <a:solidFill>
              <a:srgbClr val="F3F3F3"/>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200000"/>
              </a:lnSpc>
              <a:spcBef>
                <a:spcPts val="0"/>
              </a:spcBef>
              <a:spcAft>
                <a:spcPts val="1000"/>
              </a:spcAft>
              <a:buNone/>
            </a:pPr>
            <a:r>
              <a:rPr i="1" lang="en-US">
                <a:latin typeface="Century Gothic"/>
                <a:ea typeface="Century Gothic"/>
                <a:cs typeface="Century Gothic"/>
                <a:sym typeface="Century Gothic"/>
              </a:rPr>
              <a:t>Data Visualization</a:t>
            </a:r>
            <a:endParaRPr i="1">
              <a:latin typeface="Century Gothic"/>
              <a:ea typeface="Century Gothic"/>
              <a:cs typeface="Century Gothic"/>
              <a:sym typeface="Century Gothic"/>
            </a:endParaRPr>
          </a:p>
        </p:txBody>
      </p:sp>
    </p:spTree>
  </p:cSld>
  <p:clrMapOvr>
    <a:masterClrMapping/>
  </p:clrMapOvr>
  <mc:AlternateContent>
    <mc:Choice Requires="p14">
      <p:transition p14:dur="200">
        <p:fade/>
      </p:transition>
    </mc:Choice>
    <mc:Fallback>
      <p:transition>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g2e1ad30c490_0_271"/>
          <p:cNvSpPr txBox="1"/>
          <p:nvPr>
            <p:ph idx="4294967295" type="title"/>
          </p:nvPr>
        </p:nvSpPr>
        <p:spPr>
          <a:xfrm>
            <a:off x="630000" y="622800"/>
            <a:ext cx="10933500" cy="609600"/>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SzPts val="2400"/>
              <a:buNone/>
            </a:pPr>
            <a:r>
              <a:rPr lang="en-US">
                <a:solidFill>
                  <a:srgbClr val="000000"/>
                </a:solidFill>
              </a:rPr>
              <a:t>QUIZ Time!!</a:t>
            </a:r>
            <a:endParaRPr>
              <a:solidFill>
                <a:srgbClr val="000000"/>
              </a:solidFill>
            </a:endParaRPr>
          </a:p>
        </p:txBody>
      </p:sp>
      <p:sp>
        <p:nvSpPr>
          <p:cNvPr id="390" name="Google Shape;390;g2e1ad30c490_0_271"/>
          <p:cNvSpPr txBox="1"/>
          <p:nvPr/>
        </p:nvSpPr>
        <p:spPr>
          <a:xfrm>
            <a:off x="630000" y="1432825"/>
            <a:ext cx="5571300" cy="4926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1000"/>
              </a:spcAft>
              <a:buNone/>
            </a:pPr>
            <a:r>
              <a:rPr lang="en-US" sz="2000">
                <a:solidFill>
                  <a:schemeClr val="dk1"/>
                </a:solidFill>
                <a:latin typeface="Trebuchet MS"/>
                <a:ea typeface="Trebuchet MS"/>
                <a:cs typeface="Trebuchet MS"/>
                <a:sym typeface="Trebuchet MS"/>
              </a:rPr>
              <a:t>What is AWS Glue primarily used for?</a:t>
            </a:r>
            <a:endParaRPr sz="2000">
              <a:solidFill>
                <a:schemeClr val="dk1"/>
              </a:solidFill>
              <a:latin typeface="Trebuchet MS"/>
              <a:ea typeface="Trebuchet MS"/>
              <a:cs typeface="Trebuchet MS"/>
              <a:sym typeface="Trebuchet MS"/>
            </a:endParaRPr>
          </a:p>
        </p:txBody>
      </p:sp>
      <p:sp>
        <p:nvSpPr>
          <p:cNvPr id="391" name="Google Shape;391;g2e1ad30c490_0_271"/>
          <p:cNvSpPr txBox="1"/>
          <p:nvPr/>
        </p:nvSpPr>
        <p:spPr>
          <a:xfrm>
            <a:off x="1163400" y="2617225"/>
            <a:ext cx="4180500" cy="400200"/>
          </a:xfrm>
          <a:prstGeom prst="rect">
            <a:avLst/>
          </a:prstGeom>
          <a:solidFill>
            <a:srgbClr val="EFEFEF"/>
          </a:solidFill>
          <a:ln cap="flat" cmpd="sng" w="9525">
            <a:solidFill>
              <a:srgbClr val="F3F3F3"/>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200000"/>
              </a:lnSpc>
              <a:spcBef>
                <a:spcPts val="0"/>
              </a:spcBef>
              <a:spcAft>
                <a:spcPts val="1000"/>
              </a:spcAft>
              <a:buNone/>
            </a:pPr>
            <a:r>
              <a:rPr i="1" lang="en-US">
                <a:latin typeface="Century Gothic"/>
                <a:ea typeface="Century Gothic"/>
                <a:cs typeface="Century Gothic"/>
                <a:sym typeface="Century Gothic"/>
              </a:rPr>
              <a:t>Data Storage</a:t>
            </a:r>
            <a:endParaRPr i="1">
              <a:latin typeface="Century Gothic"/>
              <a:ea typeface="Century Gothic"/>
              <a:cs typeface="Century Gothic"/>
              <a:sym typeface="Century Gothic"/>
            </a:endParaRPr>
          </a:p>
        </p:txBody>
      </p:sp>
      <p:sp>
        <p:nvSpPr>
          <p:cNvPr id="392" name="Google Shape;392;g2e1ad30c490_0_271"/>
          <p:cNvSpPr txBox="1"/>
          <p:nvPr/>
        </p:nvSpPr>
        <p:spPr>
          <a:xfrm>
            <a:off x="1163400" y="3226825"/>
            <a:ext cx="4180500" cy="400200"/>
          </a:xfrm>
          <a:prstGeom prst="rect">
            <a:avLst/>
          </a:prstGeom>
          <a:solidFill>
            <a:srgbClr val="EFEFEF"/>
          </a:solidFill>
          <a:ln cap="flat" cmpd="sng" w="9525">
            <a:solidFill>
              <a:srgbClr val="F3F3F3"/>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200000"/>
              </a:lnSpc>
              <a:spcBef>
                <a:spcPts val="0"/>
              </a:spcBef>
              <a:spcAft>
                <a:spcPts val="1000"/>
              </a:spcAft>
              <a:buNone/>
            </a:pPr>
            <a:r>
              <a:rPr i="1" lang="en-US">
                <a:latin typeface="Century Gothic"/>
                <a:ea typeface="Century Gothic"/>
                <a:cs typeface="Century Gothic"/>
                <a:sym typeface="Century Gothic"/>
              </a:rPr>
              <a:t>Data Encryption</a:t>
            </a:r>
            <a:endParaRPr i="1">
              <a:latin typeface="Century Gothic"/>
              <a:ea typeface="Century Gothic"/>
              <a:cs typeface="Century Gothic"/>
              <a:sym typeface="Century Gothic"/>
            </a:endParaRPr>
          </a:p>
        </p:txBody>
      </p:sp>
      <p:sp>
        <p:nvSpPr>
          <p:cNvPr id="393" name="Google Shape;393;g2e1ad30c490_0_271"/>
          <p:cNvSpPr txBox="1"/>
          <p:nvPr/>
        </p:nvSpPr>
        <p:spPr>
          <a:xfrm>
            <a:off x="1163400" y="3836425"/>
            <a:ext cx="4180500" cy="400200"/>
          </a:xfrm>
          <a:prstGeom prst="rect">
            <a:avLst/>
          </a:prstGeom>
          <a:solidFill>
            <a:srgbClr val="434343"/>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marR="0" rtl="0" algn="l">
              <a:lnSpc>
                <a:spcPct val="200000"/>
              </a:lnSpc>
              <a:spcBef>
                <a:spcPts val="0"/>
              </a:spcBef>
              <a:spcAft>
                <a:spcPts val="1000"/>
              </a:spcAft>
              <a:buNone/>
            </a:pPr>
            <a:r>
              <a:rPr i="1" lang="en-US">
                <a:solidFill>
                  <a:srgbClr val="FFFFFF"/>
                </a:solidFill>
                <a:latin typeface="Century Gothic"/>
                <a:ea typeface="Century Gothic"/>
                <a:cs typeface="Century Gothic"/>
                <a:sym typeface="Century Gothic"/>
              </a:rPr>
              <a:t>Data integration</a:t>
            </a:r>
            <a:endParaRPr i="1">
              <a:solidFill>
                <a:srgbClr val="FFFFFF"/>
              </a:solidFill>
              <a:latin typeface="Century Gothic"/>
              <a:ea typeface="Century Gothic"/>
              <a:cs typeface="Century Gothic"/>
              <a:sym typeface="Century Gothic"/>
            </a:endParaRPr>
          </a:p>
        </p:txBody>
      </p:sp>
      <p:sp>
        <p:nvSpPr>
          <p:cNvPr id="394" name="Google Shape;394;g2e1ad30c490_0_271"/>
          <p:cNvSpPr txBox="1"/>
          <p:nvPr/>
        </p:nvSpPr>
        <p:spPr>
          <a:xfrm>
            <a:off x="1163400" y="4446025"/>
            <a:ext cx="4180500" cy="400200"/>
          </a:xfrm>
          <a:prstGeom prst="rect">
            <a:avLst/>
          </a:prstGeom>
          <a:solidFill>
            <a:srgbClr val="EFEFEF"/>
          </a:solidFill>
          <a:ln cap="flat" cmpd="sng" w="9525">
            <a:solidFill>
              <a:srgbClr val="F3F3F3"/>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200000"/>
              </a:lnSpc>
              <a:spcBef>
                <a:spcPts val="0"/>
              </a:spcBef>
              <a:spcAft>
                <a:spcPts val="1000"/>
              </a:spcAft>
              <a:buNone/>
            </a:pPr>
            <a:r>
              <a:rPr i="1" lang="en-US">
                <a:latin typeface="Century Gothic"/>
                <a:ea typeface="Century Gothic"/>
                <a:cs typeface="Century Gothic"/>
                <a:sym typeface="Century Gothic"/>
              </a:rPr>
              <a:t>data visualization</a:t>
            </a:r>
            <a:endParaRPr i="1">
              <a:latin typeface="Century Gothic"/>
              <a:ea typeface="Century Gothic"/>
              <a:cs typeface="Century Gothic"/>
              <a:sym typeface="Century Gothic"/>
            </a:endParaRPr>
          </a:p>
        </p:txBody>
      </p:sp>
      <p:pic>
        <p:nvPicPr>
          <p:cNvPr id="395" name="Google Shape;395;g2e1ad30c490_0_271"/>
          <p:cNvPicPr preferRelativeResize="0"/>
          <p:nvPr/>
        </p:nvPicPr>
        <p:blipFill>
          <a:blip r:embed="rId3">
            <a:alphaModFix/>
          </a:blip>
          <a:stretch>
            <a:fillRect/>
          </a:stretch>
        </p:blipFill>
        <p:spPr>
          <a:xfrm>
            <a:off x="630000" y="3876988"/>
            <a:ext cx="411479" cy="411479"/>
          </a:xfrm>
          <a:prstGeom prst="rect">
            <a:avLst/>
          </a:prstGeom>
          <a:noFill/>
          <a:ln>
            <a:noFill/>
          </a:ln>
        </p:spPr>
      </p:pic>
    </p:spTree>
  </p:cSld>
  <p:clrMapOvr>
    <a:masterClrMapping/>
  </p:clrMapOvr>
  <mc:AlternateContent>
    <mc:Choice Requires="p14">
      <p:transition p14:dur="200">
        <p:fade/>
      </p:transition>
    </mc:Choice>
    <mc:Fallback>
      <p:transition>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g2e1ad30c490_0_285"/>
          <p:cNvSpPr txBox="1"/>
          <p:nvPr>
            <p:ph idx="4294967295" type="title"/>
          </p:nvPr>
        </p:nvSpPr>
        <p:spPr>
          <a:xfrm>
            <a:off x="630000" y="622800"/>
            <a:ext cx="10933500" cy="609600"/>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SzPts val="2400"/>
              <a:buNone/>
            </a:pPr>
            <a:r>
              <a:rPr lang="en-US">
                <a:solidFill>
                  <a:srgbClr val="000000"/>
                </a:solidFill>
              </a:rPr>
              <a:t>QUIZ Time!!</a:t>
            </a:r>
            <a:endParaRPr>
              <a:solidFill>
                <a:srgbClr val="000000"/>
              </a:solidFill>
            </a:endParaRPr>
          </a:p>
        </p:txBody>
      </p:sp>
      <p:sp>
        <p:nvSpPr>
          <p:cNvPr id="402" name="Google Shape;402;g2e1ad30c490_0_285"/>
          <p:cNvSpPr txBox="1"/>
          <p:nvPr/>
        </p:nvSpPr>
        <p:spPr>
          <a:xfrm>
            <a:off x="630000" y="1432825"/>
            <a:ext cx="5571300" cy="11082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1000"/>
              </a:spcAft>
              <a:buNone/>
            </a:pPr>
            <a:r>
              <a:rPr lang="en-US" sz="2000">
                <a:solidFill>
                  <a:schemeClr val="dk1"/>
                </a:solidFill>
                <a:latin typeface="Trebuchet MS"/>
                <a:ea typeface="Trebuchet MS"/>
                <a:cs typeface="Trebuchet MS"/>
                <a:sym typeface="Trebuchet MS"/>
              </a:rPr>
              <a:t>Which programming languages does AWS Glue support for writing ETL scripts?</a:t>
            </a:r>
            <a:endParaRPr sz="2000">
              <a:solidFill>
                <a:schemeClr val="dk1"/>
              </a:solidFill>
              <a:latin typeface="Trebuchet MS"/>
              <a:ea typeface="Trebuchet MS"/>
              <a:cs typeface="Trebuchet MS"/>
              <a:sym typeface="Trebuchet MS"/>
            </a:endParaRPr>
          </a:p>
        </p:txBody>
      </p:sp>
      <p:sp>
        <p:nvSpPr>
          <p:cNvPr id="403" name="Google Shape;403;g2e1ad30c490_0_285"/>
          <p:cNvSpPr txBox="1"/>
          <p:nvPr/>
        </p:nvSpPr>
        <p:spPr>
          <a:xfrm>
            <a:off x="1163400" y="2617225"/>
            <a:ext cx="4180500" cy="400200"/>
          </a:xfrm>
          <a:prstGeom prst="rect">
            <a:avLst/>
          </a:prstGeom>
          <a:solidFill>
            <a:srgbClr val="EFEFEF"/>
          </a:solidFill>
          <a:ln cap="flat" cmpd="sng" w="9525">
            <a:solidFill>
              <a:srgbClr val="F3F3F3"/>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200000"/>
              </a:lnSpc>
              <a:spcBef>
                <a:spcPts val="0"/>
              </a:spcBef>
              <a:spcAft>
                <a:spcPts val="1000"/>
              </a:spcAft>
              <a:buNone/>
            </a:pPr>
            <a:r>
              <a:rPr i="1" lang="en-US">
                <a:latin typeface="Century Gothic"/>
                <a:ea typeface="Century Gothic"/>
                <a:cs typeface="Century Gothic"/>
                <a:sym typeface="Century Gothic"/>
              </a:rPr>
              <a:t>Python and Java</a:t>
            </a:r>
            <a:endParaRPr i="1">
              <a:latin typeface="Century Gothic"/>
              <a:ea typeface="Century Gothic"/>
              <a:cs typeface="Century Gothic"/>
              <a:sym typeface="Century Gothic"/>
            </a:endParaRPr>
          </a:p>
        </p:txBody>
      </p:sp>
      <p:sp>
        <p:nvSpPr>
          <p:cNvPr id="404" name="Google Shape;404;g2e1ad30c490_0_285"/>
          <p:cNvSpPr txBox="1"/>
          <p:nvPr/>
        </p:nvSpPr>
        <p:spPr>
          <a:xfrm>
            <a:off x="1163400" y="3226825"/>
            <a:ext cx="4180500" cy="400200"/>
          </a:xfrm>
          <a:prstGeom prst="rect">
            <a:avLst/>
          </a:prstGeom>
          <a:solidFill>
            <a:srgbClr val="EFEFEF"/>
          </a:solidFill>
          <a:ln cap="flat" cmpd="sng" w="9525">
            <a:solidFill>
              <a:srgbClr val="F3F3F3"/>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200000"/>
              </a:lnSpc>
              <a:spcBef>
                <a:spcPts val="0"/>
              </a:spcBef>
              <a:spcAft>
                <a:spcPts val="1000"/>
              </a:spcAft>
              <a:buNone/>
            </a:pPr>
            <a:r>
              <a:rPr i="1" lang="en-US">
                <a:latin typeface="Century Gothic"/>
                <a:ea typeface="Century Gothic"/>
                <a:cs typeface="Century Gothic"/>
                <a:sym typeface="Century Gothic"/>
              </a:rPr>
              <a:t>JavaScript and Ruby</a:t>
            </a:r>
            <a:endParaRPr i="1">
              <a:latin typeface="Century Gothic"/>
              <a:ea typeface="Century Gothic"/>
              <a:cs typeface="Century Gothic"/>
              <a:sym typeface="Century Gothic"/>
            </a:endParaRPr>
          </a:p>
        </p:txBody>
      </p:sp>
      <p:sp>
        <p:nvSpPr>
          <p:cNvPr id="405" name="Google Shape;405;g2e1ad30c490_0_285"/>
          <p:cNvSpPr txBox="1"/>
          <p:nvPr/>
        </p:nvSpPr>
        <p:spPr>
          <a:xfrm>
            <a:off x="1163400" y="3836425"/>
            <a:ext cx="4180500" cy="400200"/>
          </a:xfrm>
          <a:prstGeom prst="rect">
            <a:avLst/>
          </a:prstGeom>
          <a:solidFill>
            <a:srgbClr val="EFEFEF"/>
          </a:solidFill>
          <a:ln cap="flat" cmpd="sng" w="9525">
            <a:solidFill>
              <a:srgbClr val="F3F3F3"/>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200000"/>
              </a:lnSpc>
              <a:spcBef>
                <a:spcPts val="0"/>
              </a:spcBef>
              <a:spcAft>
                <a:spcPts val="1000"/>
              </a:spcAft>
              <a:buNone/>
            </a:pPr>
            <a:r>
              <a:rPr i="1" lang="en-US">
                <a:latin typeface="Century Gothic"/>
                <a:ea typeface="Century Gothic"/>
                <a:cs typeface="Century Gothic"/>
                <a:sym typeface="Century Gothic"/>
              </a:rPr>
              <a:t>Python and Scala</a:t>
            </a:r>
            <a:endParaRPr i="1">
              <a:latin typeface="Century Gothic"/>
              <a:ea typeface="Century Gothic"/>
              <a:cs typeface="Century Gothic"/>
              <a:sym typeface="Century Gothic"/>
            </a:endParaRPr>
          </a:p>
        </p:txBody>
      </p:sp>
      <p:sp>
        <p:nvSpPr>
          <p:cNvPr id="406" name="Google Shape;406;g2e1ad30c490_0_285"/>
          <p:cNvSpPr txBox="1"/>
          <p:nvPr/>
        </p:nvSpPr>
        <p:spPr>
          <a:xfrm>
            <a:off x="1163400" y="4446025"/>
            <a:ext cx="4180500" cy="400200"/>
          </a:xfrm>
          <a:prstGeom prst="rect">
            <a:avLst/>
          </a:prstGeom>
          <a:solidFill>
            <a:srgbClr val="EFEFEF"/>
          </a:solidFill>
          <a:ln cap="flat" cmpd="sng" w="9525">
            <a:solidFill>
              <a:srgbClr val="F3F3F3"/>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200000"/>
              </a:lnSpc>
              <a:spcBef>
                <a:spcPts val="0"/>
              </a:spcBef>
              <a:spcAft>
                <a:spcPts val="1000"/>
              </a:spcAft>
              <a:buNone/>
            </a:pPr>
            <a:r>
              <a:rPr i="1" lang="en-US">
                <a:latin typeface="Century Gothic"/>
                <a:ea typeface="Century Gothic"/>
                <a:cs typeface="Century Gothic"/>
                <a:sym typeface="Century Gothic"/>
              </a:rPr>
              <a:t>R and Julia</a:t>
            </a:r>
            <a:endParaRPr i="1">
              <a:latin typeface="Century Gothic"/>
              <a:ea typeface="Century Gothic"/>
              <a:cs typeface="Century Gothic"/>
              <a:sym typeface="Century Gothic"/>
            </a:endParaRPr>
          </a:p>
        </p:txBody>
      </p:sp>
    </p:spTree>
  </p:cSld>
  <p:clrMapOvr>
    <a:masterClrMapping/>
  </p:clrMapOvr>
  <mc:AlternateContent>
    <mc:Choice Requires="p14">
      <p:transition p14:dur="200">
        <p:fade/>
      </p:transition>
    </mc:Choice>
    <mc:Fallback>
      <p:transition>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8" name="Shape 198"/>
        <p:cNvGrpSpPr/>
        <p:nvPr/>
      </p:nvGrpSpPr>
      <p:grpSpPr>
        <a:xfrm>
          <a:off x="0" y="0"/>
          <a:ext cx="0" cy="0"/>
          <a:chOff x="0" y="0"/>
          <a:chExt cx="0" cy="0"/>
        </a:xfrm>
      </p:grpSpPr>
      <p:sp>
        <p:nvSpPr>
          <p:cNvPr id="199" name="Google Shape;199;p2"/>
          <p:cNvSpPr txBox="1"/>
          <p:nvPr>
            <p:ph idx="12" type="sldNum"/>
          </p:nvPr>
        </p:nvSpPr>
        <p:spPr>
          <a:xfrm>
            <a:off x="10792925" y="6371975"/>
            <a:ext cx="1001400" cy="333900"/>
          </a:xfrm>
          <a:prstGeom prst="rect">
            <a:avLst/>
          </a:prstGeom>
          <a:solidFill>
            <a:srgbClr val="990000"/>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200" name="Google Shape;200;p2"/>
          <p:cNvSpPr txBox="1"/>
          <p:nvPr/>
        </p:nvSpPr>
        <p:spPr>
          <a:xfrm>
            <a:off x="3461075" y="1086975"/>
            <a:ext cx="5881200" cy="4547100"/>
          </a:xfrm>
          <a:prstGeom prst="rect">
            <a:avLst/>
          </a:prstGeom>
          <a:noFill/>
          <a:ln>
            <a:noFill/>
          </a:ln>
        </p:spPr>
        <p:txBody>
          <a:bodyPr anchorCtr="0" anchor="ctr" bIns="91425" lIns="91425" spcFirstLastPara="1" rIns="91425" wrap="square" tIns="91425">
            <a:noAutofit/>
          </a:bodyPr>
          <a:lstStyle/>
          <a:p>
            <a:pPr indent="-317500" lvl="0" marL="457200" rtl="0" algn="l">
              <a:lnSpc>
                <a:spcPct val="200000"/>
              </a:lnSpc>
              <a:spcBef>
                <a:spcPts val="0"/>
              </a:spcBef>
              <a:spcAft>
                <a:spcPts val="0"/>
              </a:spcAft>
              <a:buSzPts val="1400"/>
              <a:buFont typeface="Trebuchet MS"/>
              <a:buChar char="●"/>
            </a:pPr>
            <a:r>
              <a:rPr b="1" lang="en-US">
                <a:latin typeface="Trebuchet MS"/>
                <a:ea typeface="Trebuchet MS"/>
                <a:cs typeface="Trebuchet MS"/>
                <a:sym typeface="Trebuchet MS"/>
              </a:rPr>
              <a:t>By the end of this lesson, you will be able to:</a:t>
            </a:r>
            <a:endParaRPr b="1">
              <a:latin typeface="Trebuchet MS"/>
              <a:ea typeface="Trebuchet MS"/>
              <a:cs typeface="Trebuchet MS"/>
              <a:sym typeface="Trebuchet MS"/>
            </a:endParaRPr>
          </a:p>
          <a:p>
            <a:pPr indent="-317500" lvl="0" marL="457200" rtl="0" algn="l">
              <a:lnSpc>
                <a:spcPct val="200000"/>
              </a:lnSpc>
              <a:spcBef>
                <a:spcPts val="0"/>
              </a:spcBef>
              <a:spcAft>
                <a:spcPts val="0"/>
              </a:spcAft>
              <a:buSzPts val="1400"/>
              <a:buFont typeface="Trebuchet MS"/>
              <a:buChar char="●"/>
            </a:pPr>
            <a:r>
              <a:rPr b="1" lang="en-US">
                <a:latin typeface="Trebuchet MS"/>
                <a:ea typeface="Trebuchet MS"/>
                <a:cs typeface="Trebuchet MS"/>
                <a:sym typeface="Trebuchet MS"/>
              </a:rPr>
              <a:t>Introduction to Data Warehouse</a:t>
            </a:r>
            <a:endParaRPr b="1">
              <a:latin typeface="Trebuchet MS"/>
              <a:ea typeface="Trebuchet MS"/>
              <a:cs typeface="Trebuchet MS"/>
              <a:sym typeface="Trebuchet MS"/>
            </a:endParaRPr>
          </a:p>
          <a:p>
            <a:pPr indent="-317500" lvl="0" marL="457200" rtl="0" algn="l">
              <a:lnSpc>
                <a:spcPct val="200000"/>
              </a:lnSpc>
              <a:spcBef>
                <a:spcPts val="0"/>
              </a:spcBef>
              <a:spcAft>
                <a:spcPts val="0"/>
              </a:spcAft>
              <a:buSzPts val="1400"/>
              <a:buFont typeface="Trebuchet MS"/>
              <a:buChar char="●"/>
            </a:pPr>
            <a:r>
              <a:rPr b="1" lang="en-US">
                <a:latin typeface="Trebuchet MS"/>
                <a:ea typeface="Trebuchet MS"/>
                <a:cs typeface="Trebuchet MS"/>
                <a:sym typeface="Trebuchet MS"/>
              </a:rPr>
              <a:t>Introduction to Data Lake</a:t>
            </a:r>
            <a:endParaRPr b="1">
              <a:latin typeface="Trebuchet MS"/>
              <a:ea typeface="Trebuchet MS"/>
              <a:cs typeface="Trebuchet MS"/>
              <a:sym typeface="Trebuchet MS"/>
            </a:endParaRPr>
          </a:p>
          <a:p>
            <a:pPr indent="-317500" lvl="0" marL="457200" rtl="0" algn="l">
              <a:lnSpc>
                <a:spcPct val="200000"/>
              </a:lnSpc>
              <a:spcBef>
                <a:spcPts val="0"/>
              </a:spcBef>
              <a:spcAft>
                <a:spcPts val="0"/>
              </a:spcAft>
              <a:buSzPts val="1400"/>
              <a:buFont typeface="Trebuchet MS"/>
              <a:buChar char="●"/>
            </a:pPr>
            <a:r>
              <a:rPr b="1" lang="en-US">
                <a:latin typeface="Trebuchet MS"/>
                <a:ea typeface="Trebuchet MS"/>
                <a:cs typeface="Trebuchet MS"/>
                <a:sym typeface="Trebuchet MS"/>
              </a:rPr>
              <a:t>Data Warehouse Vs Data Lake</a:t>
            </a:r>
            <a:endParaRPr b="1">
              <a:latin typeface="Trebuchet MS"/>
              <a:ea typeface="Trebuchet MS"/>
              <a:cs typeface="Trebuchet MS"/>
              <a:sym typeface="Trebuchet MS"/>
            </a:endParaRPr>
          </a:p>
          <a:p>
            <a:pPr indent="-317500" lvl="0" marL="457200" rtl="0" algn="l">
              <a:lnSpc>
                <a:spcPct val="200000"/>
              </a:lnSpc>
              <a:spcBef>
                <a:spcPts val="0"/>
              </a:spcBef>
              <a:spcAft>
                <a:spcPts val="0"/>
              </a:spcAft>
              <a:buSzPts val="1400"/>
              <a:buFont typeface="Trebuchet MS"/>
              <a:buChar char="●"/>
            </a:pPr>
            <a:r>
              <a:rPr b="1" lang="en-US">
                <a:latin typeface="Trebuchet MS"/>
                <a:ea typeface="Trebuchet MS"/>
                <a:cs typeface="Trebuchet MS"/>
                <a:sym typeface="Trebuchet MS"/>
              </a:rPr>
              <a:t>ETL vs TLT</a:t>
            </a:r>
            <a:endParaRPr b="1">
              <a:latin typeface="Trebuchet MS"/>
              <a:ea typeface="Trebuchet MS"/>
              <a:cs typeface="Trebuchet MS"/>
              <a:sym typeface="Trebuchet MS"/>
            </a:endParaRPr>
          </a:p>
          <a:p>
            <a:pPr indent="-317500" lvl="0" marL="457200" rtl="0" algn="l">
              <a:lnSpc>
                <a:spcPct val="200000"/>
              </a:lnSpc>
              <a:spcBef>
                <a:spcPts val="0"/>
              </a:spcBef>
              <a:spcAft>
                <a:spcPts val="0"/>
              </a:spcAft>
              <a:buSzPts val="1400"/>
              <a:buFont typeface="Trebuchet MS"/>
              <a:buChar char="●"/>
            </a:pPr>
            <a:r>
              <a:rPr b="1" lang="en-US">
                <a:latin typeface="Trebuchet MS"/>
                <a:ea typeface="Trebuchet MS"/>
                <a:cs typeface="Trebuchet MS"/>
                <a:sym typeface="Trebuchet MS"/>
              </a:rPr>
              <a:t>Introduction to AWS Glue</a:t>
            </a:r>
            <a:endParaRPr b="1">
              <a:latin typeface="Trebuchet MS"/>
              <a:ea typeface="Trebuchet MS"/>
              <a:cs typeface="Trebuchet MS"/>
              <a:sym typeface="Trebuchet MS"/>
            </a:endParaRPr>
          </a:p>
          <a:p>
            <a:pPr indent="-317500" lvl="0" marL="457200" rtl="0" algn="l">
              <a:lnSpc>
                <a:spcPct val="200000"/>
              </a:lnSpc>
              <a:spcBef>
                <a:spcPts val="0"/>
              </a:spcBef>
              <a:spcAft>
                <a:spcPts val="0"/>
              </a:spcAft>
              <a:buSzPts val="1400"/>
              <a:buFont typeface="Trebuchet MS"/>
              <a:buChar char="●"/>
            </a:pPr>
            <a:r>
              <a:rPr b="1" lang="en-US">
                <a:latin typeface="Trebuchet MS"/>
                <a:ea typeface="Trebuchet MS"/>
                <a:cs typeface="Trebuchet MS"/>
                <a:sym typeface="Trebuchet MS"/>
              </a:rPr>
              <a:t>Glue Features</a:t>
            </a:r>
            <a:endParaRPr b="1">
              <a:latin typeface="Trebuchet MS"/>
              <a:ea typeface="Trebuchet MS"/>
              <a:cs typeface="Trebuchet MS"/>
              <a:sym typeface="Trebuchet MS"/>
            </a:endParaRPr>
          </a:p>
          <a:p>
            <a:pPr indent="-317500" lvl="0" marL="457200" rtl="0" algn="l">
              <a:lnSpc>
                <a:spcPct val="200000"/>
              </a:lnSpc>
              <a:spcBef>
                <a:spcPts val="0"/>
              </a:spcBef>
              <a:spcAft>
                <a:spcPts val="0"/>
              </a:spcAft>
              <a:buSzPts val="1400"/>
              <a:buFont typeface="Trebuchet MS"/>
              <a:buChar char="●"/>
            </a:pPr>
            <a:r>
              <a:rPr b="1" lang="en-US">
                <a:latin typeface="Trebuchet MS"/>
                <a:ea typeface="Trebuchet MS"/>
                <a:cs typeface="Trebuchet MS"/>
                <a:sym typeface="Trebuchet MS"/>
              </a:rPr>
              <a:t>Glue Architecture</a:t>
            </a:r>
            <a:endParaRPr b="1">
              <a:latin typeface="Trebuchet MS"/>
              <a:ea typeface="Trebuchet MS"/>
              <a:cs typeface="Trebuchet MS"/>
              <a:sym typeface="Trebuchet MS"/>
            </a:endParaRPr>
          </a:p>
          <a:p>
            <a:pPr indent="-317500" lvl="0" marL="457200" rtl="0" algn="l">
              <a:lnSpc>
                <a:spcPct val="200000"/>
              </a:lnSpc>
              <a:spcBef>
                <a:spcPts val="0"/>
              </a:spcBef>
              <a:spcAft>
                <a:spcPts val="0"/>
              </a:spcAft>
              <a:buSzPts val="1400"/>
              <a:buFont typeface="Trebuchet MS"/>
              <a:buChar char="●"/>
            </a:pPr>
            <a:r>
              <a:rPr b="1" lang="en-US">
                <a:latin typeface="Trebuchet MS"/>
                <a:ea typeface="Trebuchet MS"/>
                <a:cs typeface="Trebuchet MS"/>
                <a:sym typeface="Trebuchet MS"/>
              </a:rPr>
              <a:t>Glue Components</a:t>
            </a:r>
            <a:endParaRPr b="1">
              <a:latin typeface="Trebuchet MS"/>
              <a:ea typeface="Trebuchet MS"/>
              <a:cs typeface="Trebuchet MS"/>
              <a:sym typeface="Trebuchet MS"/>
            </a:endParaRPr>
          </a:p>
        </p:txBody>
      </p:sp>
      <p:pic>
        <p:nvPicPr>
          <p:cNvPr id="201" name="Google Shape;201;p2"/>
          <p:cNvPicPr preferRelativeResize="0"/>
          <p:nvPr/>
        </p:nvPicPr>
        <p:blipFill rotWithShape="1">
          <a:blip r:embed="rId3">
            <a:alphaModFix/>
          </a:blip>
          <a:srcRect b="0" l="34608" r="33563" t="5329"/>
          <a:stretch/>
        </p:blipFill>
        <p:spPr>
          <a:xfrm>
            <a:off x="732375" y="805800"/>
            <a:ext cx="1598451" cy="5261851"/>
          </a:xfrm>
          <a:prstGeom prst="rect">
            <a:avLst/>
          </a:prstGeom>
          <a:noFill/>
          <a:ln>
            <a:noFill/>
          </a:ln>
        </p:spPr>
      </p:pic>
      <p:cxnSp>
        <p:nvCxnSpPr>
          <p:cNvPr id="202" name="Google Shape;202;p2"/>
          <p:cNvCxnSpPr/>
          <p:nvPr/>
        </p:nvCxnSpPr>
        <p:spPr>
          <a:xfrm>
            <a:off x="3144175" y="911400"/>
            <a:ext cx="0" cy="5035200"/>
          </a:xfrm>
          <a:prstGeom prst="straightConnector1">
            <a:avLst/>
          </a:prstGeom>
          <a:noFill/>
          <a:ln cap="flat" cmpd="sng" w="9525">
            <a:solidFill>
              <a:srgbClr val="000000"/>
            </a:solidFill>
            <a:prstDash val="solid"/>
            <a:miter lim="800000"/>
            <a:headEnd len="sm" w="sm" type="none"/>
            <a:tailEnd len="sm" w="sm" type="none"/>
          </a:ln>
        </p:spPr>
      </p:cxnSp>
      <p:sp>
        <p:nvSpPr>
          <p:cNvPr id="203" name="Google Shape;203;p2"/>
          <p:cNvSpPr/>
          <p:nvPr/>
        </p:nvSpPr>
        <p:spPr>
          <a:xfrm rot="-5400000">
            <a:off x="955808" y="3151948"/>
            <a:ext cx="3496500" cy="5541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000000"/>
                </a:solidFill>
                <a:latin typeface="Trebuchet MS"/>
                <a:ea typeface="Trebuchet MS"/>
                <a:cs typeface="Trebuchet MS"/>
                <a:sym typeface="Trebuchet MS"/>
              </a:rPr>
              <a:t>AGENDA</a:t>
            </a:r>
            <a:r>
              <a:rPr b="0" i="0" lang="en-US" sz="3600" u="none" cap="none" strike="noStrike">
                <a:solidFill>
                  <a:srgbClr val="000000"/>
                </a:solidFill>
                <a:latin typeface="Trebuchet MS"/>
                <a:ea typeface="Trebuchet MS"/>
                <a:cs typeface="Trebuchet MS"/>
                <a:sym typeface="Trebuchet MS"/>
              </a:rPr>
              <a:t> </a:t>
            </a:r>
            <a:endParaRPr b="0" i="0" sz="1400" u="none" cap="none" strike="noStrike">
              <a:solidFill>
                <a:srgbClr val="000000"/>
              </a:solidFill>
              <a:latin typeface="Trebuchet MS"/>
              <a:ea typeface="Trebuchet MS"/>
              <a:cs typeface="Trebuchet MS"/>
              <a:sym typeface="Trebuchet M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g2e1ad30c490_0_300"/>
          <p:cNvSpPr txBox="1"/>
          <p:nvPr>
            <p:ph idx="4294967295" type="title"/>
          </p:nvPr>
        </p:nvSpPr>
        <p:spPr>
          <a:xfrm>
            <a:off x="630000" y="622800"/>
            <a:ext cx="10933500" cy="609600"/>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SzPts val="2400"/>
              <a:buNone/>
            </a:pPr>
            <a:r>
              <a:rPr lang="en-US">
                <a:solidFill>
                  <a:srgbClr val="000000"/>
                </a:solidFill>
              </a:rPr>
              <a:t>QUIZ Time!!</a:t>
            </a:r>
            <a:endParaRPr>
              <a:solidFill>
                <a:srgbClr val="000000"/>
              </a:solidFill>
            </a:endParaRPr>
          </a:p>
        </p:txBody>
      </p:sp>
      <p:sp>
        <p:nvSpPr>
          <p:cNvPr id="413" name="Google Shape;413;g2e1ad30c490_0_300"/>
          <p:cNvSpPr txBox="1"/>
          <p:nvPr/>
        </p:nvSpPr>
        <p:spPr>
          <a:xfrm>
            <a:off x="630000" y="1432825"/>
            <a:ext cx="5571300" cy="11082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1000"/>
              </a:spcAft>
              <a:buNone/>
            </a:pPr>
            <a:r>
              <a:rPr lang="en-US" sz="2000">
                <a:solidFill>
                  <a:schemeClr val="dk1"/>
                </a:solidFill>
                <a:latin typeface="Trebuchet MS"/>
                <a:ea typeface="Trebuchet MS"/>
                <a:cs typeface="Trebuchet MS"/>
                <a:sym typeface="Trebuchet MS"/>
              </a:rPr>
              <a:t>Which programming languages does AWS Glue support for writing ETL scripts?</a:t>
            </a:r>
            <a:endParaRPr sz="2000">
              <a:solidFill>
                <a:schemeClr val="dk1"/>
              </a:solidFill>
              <a:latin typeface="Trebuchet MS"/>
              <a:ea typeface="Trebuchet MS"/>
              <a:cs typeface="Trebuchet MS"/>
              <a:sym typeface="Trebuchet MS"/>
            </a:endParaRPr>
          </a:p>
        </p:txBody>
      </p:sp>
      <p:sp>
        <p:nvSpPr>
          <p:cNvPr id="414" name="Google Shape;414;g2e1ad30c490_0_300"/>
          <p:cNvSpPr txBox="1"/>
          <p:nvPr/>
        </p:nvSpPr>
        <p:spPr>
          <a:xfrm>
            <a:off x="1163400" y="2617225"/>
            <a:ext cx="4180500" cy="400200"/>
          </a:xfrm>
          <a:prstGeom prst="rect">
            <a:avLst/>
          </a:prstGeom>
          <a:solidFill>
            <a:srgbClr val="EFEFEF"/>
          </a:solidFill>
          <a:ln cap="flat" cmpd="sng" w="9525">
            <a:solidFill>
              <a:srgbClr val="F3F3F3"/>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200000"/>
              </a:lnSpc>
              <a:spcBef>
                <a:spcPts val="0"/>
              </a:spcBef>
              <a:spcAft>
                <a:spcPts val="1000"/>
              </a:spcAft>
              <a:buNone/>
            </a:pPr>
            <a:r>
              <a:rPr i="1" lang="en-US">
                <a:latin typeface="Century Gothic"/>
                <a:ea typeface="Century Gothic"/>
                <a:cs typeface="Century Gothic"/>
                <a:sym typeface="Century Gothic"/>
              </a:rPr>
              <a:t>Python and Java</a:t>
            </a:r>
            <a:endParaRPr i="1">
              <a:latin typeface="Century Gothic"/>
              <a:ea typeface="Century Gothic"/>
              <a:cs typeface="Century Gothic"/>
              <a:sym typeface="Century Gothic"/>
            </a:endParaRPr>
          </a:p>
        </p:txBody>
      </p:sp>
      <p:sp>
        <p:nvSpPr>
          <p:cNvPr id="415" name="Google Shape;415;g2e1ad30c490_0_300"/>
          <p:cNvSpPr txBox="1"/>
          <p:nvPr/>
        </p:nvSpPr>
        <p:spPr>
          <a:xfrm>
            <a:off x="1163400" y="3226825"/>
            <a:ext cx="4180500" cy="400200"/>
          </a:xfrm>
          <a:prstGeom prst="rect">
            <a:avLst/>
          </a:prstGeom>
          <a:solidFill>
            <a:srgbClr val="EFEFEF"/>
          </a:solidFill>
          <a:ln cap="flat" cmpd="sng" w="9525">
            <a:solidFill>
              <a:srgbClr val="F3F3F3"/>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200000"/>
              </a:lnSpc>
              <a:spcBef>
                <a:spcPts val="0"/>
              </a:spcBef>
              <a:spcAft>
                <a:spcPts val="1000"/>
              </a:spcAft>
              <a:buNone/>
            </a:pPr>
            <a:r>
              <a:rPr i="1" lang="en-US">
                <a:latin typeface="Century Gothic"/>
                <a:ea typeface="Century Gothic"/>
                <a:cs typeface="Century Gothic"/>
                <a:sym typeface="Century Gothic"/>
              </a:rPr>
              <a:t>JavaScript and Ruby</a:t>
            </a:r>
            <a:endParaRPr i="1">
              <a:latin typeface="Century Gothic"/>
              <a:ea typeface="Century Gothic"/>
              <a:cs typeface="Century Gothic"/>
              <a:sym typeface="Century Gothic"/>
            </a:endParaRPr>
          </a:p>
        </p:txBody>
      </p:sp>
      <p:sp>
        <p:nvSpPr>
          <p:cNvPr id="416" name="Google Shape;416;g2e1ad30c490_0_300"/>
          <p:cNvSpPr txBox="1"/>
          <p:nvPr/>
        </p:nvSpPr>
        <p:spPr>
          <a:xfrm>
            <a:off x="1163400" y="3836425"/>
            <a:ext cx="4180500" cy="400200"/>
          </a:xfrm>
          <a:prstGeom prst="rect">
            <a:avLst/>
          </a:prstGeom>
          <a:solidFill>
            <a:srgbClr val="434343"/>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marR="0" rtl="0" algn="l">
              <a:lnSpc>
                <a:spcPct val="200000"/>
              </a:lnSpc>
              <a:spcBef>
                <a:spcPts val="0"/>
              </a:spcBef>
              <a:spcAft>
                <a:spcPts val="1000"/>
              </a:spcAft>
              <a:buNone/>
            </a:pPr>
            <a:r>
              <a:rPr i="1" lang="en-US">
                <a:solidFill>
                  <a:srgbClr val="FFFFFF"/>
                </a:solidFill>
                <a:latin typeface="Century Gothic"/>
                <a:ea typeface="Century Gothic"/>
                <a:cs typeface="Century Gothic"/>
                <a:sym typeface="Century Gothic"/>
              </a:rPr>
              <a:t>Python and Scala</a:t>
            </a:r>
            <a:endParaRPr i="1">
              <a:solidFill>
                <a:srgbClr val="FFFFFF"/>
              </a:solidFill>
              <a:latin typeface="Century Gothic"/>
              <a:ea typeface="Century Gothic"/>
              <a:cs typeface="Century Gothic"/>
              <a:sym typeface="Century Gothic"/>
            </a:endParaRPr>
          </a:p>
        </p:txBody>
      </p:sp>
      <p:sp>
        <p:nvSpPr>
          <p:cNvPr id="417" name="Google Shape;417;g2e1ad30c490_0_300"/>
          <p:cNvSpPr txBox="1"/>
          <p:nvPr/>
        </p:nvSpPr>
        <p:spPr>
          <a:xfrm>
            <a:off x="1163400" y="4446025"/>
            <a:ext cx="4180500" cy="400200"/>
          </a:xfrm>
          <a:prstGeom prst="rect">
            <a:avLst/>
          </a:prstGeom>
          <a:solidFill>
            <a:srgbClr val="EFEFEF"/>
          </a:solidFill>
          <a:ln cap="flat" cmpd="sng" w="9525">
            <a:solidFill>
              <a:srgbClr val="F3F3F3"/>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200000"/>
              </a:lnSpc>
              <a:spcBef>
                <a:spcPts val="0"/>
              </a:spcBef>
              <a:spcAft>
                <a:spcPts val="1000"/>
              </a:spcAft>
              <a:buNone/>
            </a:pPr>
            <a:r>
              <a:rPr i="1" lang="en-US">
                <a:latin typeface="Century Gothic"/>
                <a:ea typeface="Century Gothic"/>
                <a:cs typeface="Century Gothic"/>
                <a:sym typeface="Century Gothic"/>
              </a:rPr>
              <a:t>R and Julia</a:t>
            </a:r>
            <a:endParaRPr i="1">
              <a:latin typeface="Century Gothic"/>
              <a:ea typeface="Century Gothic"/>
              <a:cs typeface="Century Gothic"/>
              <a:sym typeface="Century Gothic"/>
            </a:endParaRPr>
          </a:p>
        </p:txBody>
      </p:sp>
      <p:pic>
        <p:nvPicPr>
          <p:cNvPr id="418" name="Google Shape;418;g2e1ad30c490_0_300"/>
          <p:cNvPicPr preferRelativeResize="0"/>
          <p:nvPr/>
        </p:nvPicPr>
        <p:blipFill>
          <a:blip r:embed="rId3">
            <a:alphaModFix/>
          </a:blip>
          <a:stretch>
            <a:fillRect/>
          </a:stretch>
        </p:blipFill>
        <p:spPr>
          <a:xfrm>
            <a:off x="630000" y="3876988"/>
            <a:ext cx="411479" cy="411479"/>
          </a:xfrm>
          <a:prstGeom prst="rect">
            <a:avLst/>
          </a:prstGeom>
          <a:noFill/>
          <a:ln>
            <a:noFill/>
          </a:ln>
        </p:spPr>
      </p:pic>
    </p:spTree>
  </p:cSld>
  <p:clrMapOvr>
    <a:masterClrMapping/>
  </p:clrMapOvr>
  <mc:AlternateContent>
    <mc:Choice Requires="p14">
      <p:transition p14:dur="200">
        <p:fade/>
      </p:transition>
    </mc:Choice>
    <mc:Fallback>
      <p:transition>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g2e1ad30c490_0_312"/>
          <p:cNvSpPr txBox="1"/>
          <p:nvPr>
            <p:ph idx="4294967295" type="title"/>
          </p:nvPr>
        </p:nvSpPr>
        <p:spPr>
          <a:xfrm>
            <a:off x="630000" y="622800"/>
            <a:ext cx="10933500" cy="609600"/>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SzPts val="2400"/>
              <a:buNone/>
            </a:pPr>
            <a:r>
              <a:rPr lang="en-US">
                <a:solidFill>
                  <a:srgbClr val="000000"/>
                </a:solidFill>
              </a:rPr>
              <a:t>QUIZ Time!!</a:t>
            </a:r>
            <a:endParaRPr>
              <a:solidFill>
                <a:srgbClr val="000000"/>
              </a:solidFill>
            </a:endParaRPr>
          </a:p>
        </p:txBody>
      </p:sp>
      <p:sp>
        <p:nvSpPr>
          <p:cNvPr id="425" name="Google Shape;425;g2e1ad30c490_0_312"/>
          <p:cNvSpPr txBox="1"/>
          <p:nvPr/>
        </p:nvSpPr>
        <p:spPr>
          <a:xfrm>
            <a:off x="630000" y="1432825"/>
            <a:ext cx="5571300" cy="4926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1000"/>
              </a:spcAft>
              <a:buNone/>
            </a:pPr>
            <a:r>
              <a:rPr lang="en-US" sz="2000">
                <a:solidFill>
                  <a:schemeClr val="dk1"/>
                </a:solidFill>
                <a:latin typeface="Trebuchet MS"/>
                <a:ea typeface="Trebuchet MS"/>
                <a:cs typeface="Trebuchet MS"/>
                <a:sym typeface="Trebuchet MS"/>
              </a:rPr>
              <a:t>In AWS Glue, what is a "crawler" used for?</a:t>
            </a:r>
            <a:endParaRPr sz="2000">
              <a:solidFill>
                <a:schemeClr val="dk1"/>
              </a:solidFill>
              <a:latin typeface="Trebuchet MS"/>
              <a:ea typeface="Trebuchet MS"/>
              <a:cs typeface="Trebuchet MS"/>
              <a:sym typeface="Trebuchet MS"/>
            </a:endParaRPr>
          </a:p>
        </p:txBody>
      </p:sp>
      <p:sp>
        <p:nvSpPr>
          <p:cNvPr id="426" name="Google Shape;426;g2e1ad30c490_0_312"/>
          <p:cNvSpPr txBox="1"/>
          <p:nvPr/>
        </p:nvSpPr>
        <p:spPr>
          <a:xfrm>
            <a:off x="1163400" y="2617225"/>
            <a:ext cx="4180500" cy="400200"/>
          </a:xfrm>
          <a:prstGeom prst="rect">
            <a:avLst/>
          </a:prstGeom>
          <a:solidFill>
            <a:srgbClr val="EFEFEF"/>
          </a:solidFill>
          <a:ln cap="flat" cmpd="sng" w="9525">
            <a:solidFill>
              <a:srgbClr val="F3F3F3"/>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200000"/>
              </a:lnSpc>
              <a:spcBef>
                <a:spcPts val="0"/>
              </a:spcBef>
              <a:spcAft>
                <a:spcPts val="1000"/>
              </a:spcAft>
              <a:buNone/>
            </a:pPr>
            <a:r>
              <a:rPr i="1" lang="en-US">
                <a:latin typeface="Century Gothic"/>
                <a:ea typeface="Century Gothic"/>
                <a:cs typeface="Century Gothic"/>
                <a:sym typeface="Century Gothic"/>
              </a:rPr>
              <a:t>Encrypting data in transit</a:t>
            </a:r>
            <a:endParaRPr i="1">
              <a:latin typeface="Century Gothic"/>
              <a:ea typeface="Century Gothic"/>
              <a:cs typeface="Century Gothic"/>
              <a:sym typeface="Century Gothic"/>
            </a:endParaRPr>
          </a:p>
        </p:txBody>
      </p:sp>
      <p:sp>
        <p:nvSpPr>
          <p:cNvPr id="427" name="Google Shape;427;g2e1ad30c490_0_312"/>
          <p:cNvSpPr txBox="1"/>
          <p:nvPr/>
        </p:nvSpPr>
        <p:spPr>
          <a:xfrm>
            <a:off x="1163400" y="3226825"/>
            <a:ext cx="4180500" cy="400200"/>
          </a:xfrm>
          <a:prstGeom prst="rect">
            <a:avLst/>
          </a:prstGeom>
          <a:solidFill>
            <a:srgbClr val="EFEFEF"/>
          </a:solidFill>
          <a:ln cap="flat" cmpd="sng" w="9525">
            <a:solidFill>
              <a:srgbClr val="F3F3F3"/>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200000"/>
              </a:lnSpc>
              <a:spcBef>
                <a:spcPts val="0"/>
              </a:spcBef>
              <a:spcAft>
                <a:spcPts val="1000"/>
              </a:spcAft>
              <a:buNone/>
            </a:pPr>
            <a:r>
              <a:rPr i="1" lang="en-US">
                <a:latin typeface="Century Gothic"/>
                <a:ea typeface="Century Gothic"/>
                <a:cs typeface="Century Gothic"/>
                <a:sym typeface="Century Gothic"/>
              </a:rPr>
              <a:t>Discovering and cataloging data</a:t>
            </a:r>
            <a:endParaRPr i="1">
              <a:latin typeface="Century Gothic"/>
              <a:ea typeface="Century Gothic"/>
              <a:cs typeface="Century Gothic"/>
              <a:sym typeface="Century Gothic"/>
            </a:endParaRPr>
          </a:p>
        </p:txBody>
      </p:sp>
      <p:sp>
        <p:nvSpPr>
          <p:cNvPr id="428" name="Google Shape;428;g2e1ad30c490_0_312"/>
          <p:cNvSpPr txBox="1"/>
          <p:nvPr/>
        </p:nvSpPr>
        <p:spPr>
          <a:xfrm>
            <a:off x="1163400" y="3836425"/>
            <a:ext cx="4180500" cy="400200"/>
          </a:xfrm>
          <a:prstGeom prst="rect">
            <a:avLst/>
          </a:prstGeom>
          <a:solidFill>
            <a:srgbClr val="EFEFEF"/>
          </a:solidFill>
          <a:ln cap="flat" cmpd="sng" w="9525">
            <a:solidFill>
              <a:srgbClr val="F3F3F3"/>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200000"/>
              </a:lnSpc>
              <a:spcBef>
                <a:spcPts val="0"/>
              </a:spcBef>
              <a:spcAft>
                <a:spcPts val="1000"/>
              </a:spcAft>
              <a:buNone/>
            </a:pPr>
            <a:r>
              <a:rPr i="1" lang="en-US">
                <a:latin typeface="Century Gothic"/>
                <a:ea typeface="Century Gothic"/>
                <a:cs typeface="Century Gothic"/>
                <a:sym typeface="Century Gothic"/>
              </a:rPr>
              <a:t>Visualizing data in dashboards</a:t>
            </a:r>
            <a:endParaRPr i="1">
              <a:latin typeface="Century Gothic"/>
              <a:ea typeface="Century Gothic"/>
              <a:cs typeface="Century Gothic"/>
              <a:sym typeface="Century Gothic"/>
            </a:endParaRPr>
          </a:p>
        </p:txBody>
      </p:sp>
      <p:sp>
        <p:nvSpPr>
          <p:cNvPr id="429" name="Google Shape;429;g2e1ad30c490_0_312"/>
          <p:cNvSpPr txBox="1"/>
          <p:nvPr/>
        </p:nvSpPr>
        <p:spPr>
          <a:xfrm>
            <a:off x="1163400" y="4446025"/>
            <a:ext cx="4180500" cy="400200"/>
          </a:xfrm>
          <a:prstGeom prst="rect">
            <a:avLst/>
          </a:prstGeom>
          <a:solidFill>
            <a:srgbClr val="EFEFEF"/>
          </a:solidFill>
          <a:ln cap="flat" cmpd="sng" w="9525">
            <a:solidFill>
              <a:srgbClr val="F3F3F3"/>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200000"/>
              </a:lnSpc>
              <a:spcBef>
                <a:spcPts val="0"/>
              </a:spcBef>
              <a:spcAft>
                <a:spcPts val="1000"/>
              </a:spcAft>
              <a:buNone/>
            </a:pPr>
            <a:r>
              <a:rPr i="1" lang="en-US">
                <a:latin typeface="Century Gothic"/>
                <a:ea typeface="Century Gothic"/>
                <a:cs typeface="Century Gothic"/>
                <a:sym typeface="Century Gothic"/>
              </a:rPr>
              <a:t>Monitoring application performance</a:t>
            </a:r>
            <a:endParaRPr i="1">
              <a:latin typeface="Century Gothic"/>
              <a:ea typeface="Century Gothic"/>
              <a:cs typeface="Century Gothic"/>
              <a:sym typeface="Century Gothic"/>
            </a:endParaRPr>
          </a:p>
        </p:txBody>
      </p:sp>
    </p:spTree>
  </p:cSld>
  <p:clrMapOvr>
    <a:masterClrMapping/>
  </p:clrMapOvr>
  <mc:AlternateContent>
    <mc:Choice Requires="p14">
      <p:transition p14:dur="200">
        <p:fade/>
      </p:transition>
    </mc:Choice>
    <mc:Fallback>
      <p:transition>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g2e1ad30c490_0_327"/>
          <p:cNvSpPr txBox="1"/>
          <p:nvPr>
            <p:ph idx="4294967295" type="title"/>
          </p:nvPr>
        </p:nvSpPr>
        <p:spPr>
          <a:xfrm>
            <a:off x="630000" y="622800"/>
            <a:ext cx="10933500" cy="609600"/>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SzPts val="2400"/>
              <a:buNone/>
            </a:pPr>
            <a:r>
              <a:rPr lang="en-US">
                <a:solidFill>
                  <a:srgbClr val="000000"/>
                </a:solidFill>
              </a:rPr>
              <a:t>QUIZ Time!!</a:t>
            </a:r>
            <a:endParaRPr>
              <a:solidFill>
                <a:srgbClr val="000000"/>
              </a:solidFill>
            </a:endParaRPr>
          </a:p>
        </p:txBody>
      </p:sp>
      <p:sp>
        <p:nvSpPr>
          <p:cNvPr id="436" name="Google Shape;436;g2e1ad30c490_0_327"/>
          <p:cNvSpPr txBox="1"/>
          <p:nvPr/>
        </p:nvSpPr>
        <p:spPr>
          <a:xfrm>
            <a:off x="630000" y="1432825"/>
            <a:ext cx="5571300" cy="4926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1000"/>
              </a:spcAft>
              <a:buNone/>
            </a:pPr>
            <a:r>
              <a:rPr lang="en-US" sz="2000">
                <a:solidFill>
                  <a:schemeClr val="dk1"/>
                </a:solidFill>
                <a:latin typeface="Trebuchet MS"/>
                <a:ea typeface="Trebuchet MS"/>
                <a:cs typeface="Trebuchet MS"/>
                <a:sym typeface="Trebuchet MS"/>
              </a:rPr>
              <a:t>In AWS Glue, what is a "crawler" used for?</a:t>
            </a:r>
            <a:endParaRPr sz="2000">
              <a:solidFill>
                <a:schemeClr val="dk1"/>
              </a:solidFill>
              <a:latin typeface="Trebuchet MS"/>
              <a:ea typeface="Trebuchet MS"/>
              <a:cs typeface="Trebuchet MS"/>
              <a:sym typeface="Trebuchet MS"/>
            </a:endParaRPr>
          </a:p>
        </p:txBody>
      </p:sp>
      <p:sp>
        <p:nvSpPr>
          <p:cNvPr id="437" name="Google Shape;437;g2e1ad30c490_0_327"/>
          <p:cNvSpPr txBox="1"/>
          <p:nvPr/>
        </p:nvSpPr>
        <p:spPr>
          <a:xfrm>
            <a:off x="1163400" y="2617225"/>
            <a:ext cx="4180500" cy="400200"/>
          </a:xfrm>
          <a:prstGeom prst="rect">
            <a:avLst/>
          </a:prstGeom>
          <a:solidFill>
            <a:srgbClr val="EFEFEF"/>
          </a:solidFill>
          <a:ln cap="flat" cmpd="sng" w="9525">
            <a:solidFill>
              <a:srgbClr val="F3F3F3"/>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200000"/>
              </a:lnSpc>
              <a:spcBef>
                <a:spcPts val="0"/>
              </a:spcBef>
              <a:spcAft>
                <a:spcPts val="1000"/>
              </a:spcAft>
              <a:buNone/>
            </a:pPr>
            <a:r>
              <a:rPr i="1" lang="en-US">
                <a:latin typeface="Century Gothic"/>
                <a:ea typeface="Century Gothic"/>
                <a:cs typeface="Century Gothic"/>
                <a:sym typeface="Century Gothic"/>
              </a:rPr>
              <a:t>Encrypting data in transit</a:t>
            </a:r>
            <a:endParaRPr i="1">
              <a:latin typeface="Century Gothic"/>
              <a:ea typeface="Century Gothic"/>
              <a:cs typeface="Century Gothic"/>
              <a:sym typeface="Century Gothic"/>
            </a:endParaRPr>
          </a:p>
        </p:txBody>
      </p:sp>
      <p:sp>
        <p:nvSpPr>
          <p:cNvPr id="438" name="Google Shape;438;g2e1ad30c490_0_327"/>
          <p:cNvSpPr txBox="1"/>
          <p:nvPr/>
        </p:nvSpPr>
        <p:spPr>
          <a:xfrm>
            <a:off x="1163400" y="3226825"/>
            <a:ext cx="4180500" cy="400200"/>
          </a:xfrm>
          <a:prstGeom prst="rect">
            <a:avLst/>
          </a:prstGeom>
          <a:solidFill>
            <a:srgbClr val="434343"/>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marR="0" rtl="0" algn="l">
              <a:lnSpc>
                <a:spcPct val="200000"/>
              </a:lnSpc>
              <a:spcBef>
                <a:spcPts val="0"/>
              </a:spcBef>
              <a:spcAft>
                <a:spcPts val="1000"/>
              </a:spcAft>
              <a:buNone/>
            </a:pPr>
            <a:r>
              <a:rPr i="1" lang="en-US">
                <a:solidFill>
                  <a:srgbClr val="FFFFFF"/>
                </a:solidFill>
                <a:latin typeface="Century Gothic"/>
                <a:ea typeface="Century Gothic"/>
                <a:cs typeface="Century Gothic"/>
                <a:sym typeface="Century Gothic"/>
              </a:rPr>
              <a:t>Discovering and cataloging data</a:t>
            </a:r>
            <a:endParaRPr i="1">
              <a:solidFill>
                <a:srgbClr val="FFFFFF"/>
              </a:solidFill>
              <a:latin typeface="Century Gothic"/>
              <a:ea typeface="Century Gothic"/>
              <a:cs typeface="Century Gothic"/>
              <a:sym typeface="Century Gothic"/>
            </a:endParaRPr>
          </a:p>
        </p:txBody>
      </p:sp>
      <p:sp>
        <p:nvSpPr>
          <p:cNvPr id="439" name="Google Shape;439;g2e1ad30c490_0_327"/>
          <p:cNvSpPr txBox="1"/>
          <p:nvPr/>
        </p:nvSpPr>
        <p:spPr>
          <a:xfrm>
            <a:off x="1163400" y="3836425"/>
            <a:ext cx="4180500" cy="400200"/>
          </a:xfrm>
          <a:prstGeom prst="rect">
            <a:avLst/>
          </a:prstGeom>
          <a:solidFill>
            <a:srgbClr val="EFEFEF"/>
          </a:solidFill>
          <a:ln cap="flat" cmpd="sng" w="9525">
            <a:solidFill>
              <a:srgbClr val="F3F3F3"/>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200000"/>
              </a:lnSpc>
              <a:spcBef>
                <a:spcPts val="0"/>
              </a:spcBef>
              <a:spcAft>
                <a:spcPts val="1000"/>
              </a:spcAft>
              <a:buNone/>
            </a:pPr>
            <a:r>
              <a:rPr i="1" lang="en-US">
                <a:latin typeface="Century Gothic"/>
                <a:ea typeface="Century Gothic"/>
                <a:cs typeface="Century Gothic"/>
                <a:sym typeface="Century Gothic"/>
              </a:rPr>
              <a:t>Visualizing data in dashboards</a:t>
            </a:r>
            <a:endParaRPr i="1">
              <a:latin typeface="Century Gothic"/>
              <a:ea typeface="Century Gothic"/>
              <a:cs typeface="Century Gothic"/>
              <a:sym typeface="Century Gothic"/>
            </a:endParaRPr>
          </a:p>
        </p:txBody>
      </p:sp>
      <p:sp>
        <p:nvSpPr>
          <p:cNvPr id="440" name="Google Shape;440;g2e1ad30c490_0_327"/>
          <p:cNvSpPr txBox="1"/>
          <p:nvPr/>
        </p:nvSpPr>
        <p:spPr>
          <a:xfrm>
            <a:off x="1163400" y="4446025"/>
            <a:ext cx="4180500" cy="400200"/>
          </a:xfrm>
          <a:prstGeom prst="rect">
            <a:avLst/>
          </a:prstGeom>
          <a:solidFill>
            <a:srgbClr val="EFEFEF"/>
          </a:solidFill>
          <a:ln cap="flat" cmpd="sng" w="9525">
            <a:solidFill>
              <a:srgbClr val="F3F3F3"/>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200000"/>
              </a:lnSpc>
              <a:spcBef>
                <a:spcPts val="0"/>
              </a:spcBef>
              <a:spcAft>
                <a:spcPts val="1000"/>
              </a:spcAft>
              <a:buNone/>
            </a:pPr>
            <a:r>
              <a:rPr i="1" lang="en-US">
                <a:latin typeface="Century Gothic"/>
                <a:ea typeface="Century Gothic"/>
                <a:cs typeface="Century Gothic"/>
                <a:sym typeface="Century Gothic"/>
              </a:rPr>
              <a:t>Monitoring application performance</a:t>
            </a:r>
            <a:endParaRPr i="1">
              <a:latin typeface="Century Gothic"/>
              <a:ea typeface="Century Gothic"/>
              <a:cs typeface="Century Gothic"/>
              <a:sym typeface="Century Gothic"/>
            </a:endParaRPr>
          </a:p>
        </p:txBody>
      </p:sp>
      <p:pic>
        <p:nvPicPr>
          <p:cNvPr id="441" name="Google Shape;441;g2e1ad30c490_0_327"/>
          <p:cNvPicPr preferRelativeResize="0"/>
          <p:nvPr/>
        </p:nvPicPr>
        <p:blipFill>
          <a:blip r:embed="rId3">
            <a:alphaModFix/>
          </a:blip>
          <a:stretch>
            <a:fillRect/>
          </a:stretch>
        </p:blipFill>
        <p:spPr>
          <a:xfrm>
            <a:off x="630000" y="3251925"/>
            <a:ext cx="411479" cy="411479"/>
          </a:xfrm>
          <a:prstGeom prst="rect">
            <a:avLst/>
          </a:prstGeom>
          <a:noFill/>
          <a:ln cap="flat" cmpd="sng" w="9525">
            <a:solidFill>
              <a:srgbClr val="F3F3F3"/>
            </a:solidFill>
            <a:prstDash val="solid"/>
            <a:round/>
            <a:headEnd len="sm" w="sm" type="none"/>
            <a:tailEnd len="sm" w="sm" type="none"/>
          </a:ln>
        </p:spPr>
      </p:pic>
    </p:spTree>
  </p:cSld>
  <p:clrMapOvr>
    <a:masterClrMapping/>
  </p:clrMapOvr>
  <mc:AlternateContent>
    <mc:Choice Requires="p14">
      <p:transition p14:dur="200">
        <p:fade/>
      </p:transition>
    </mc:Choice>
    <mc:Fallback>
      <p:transition>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g2e1ad30c490_0_339"/>
          <p:cNvSpPr txBox="1"/>
          <p:nvPr>
            <p:ph idx="4294967295" type="title"/>
          </p:nvPr>
        </p:nvSpPr>
        <p:spPr>
          <a:xfrm>
            <a:off x="630000" y="622800"/>
            <a:ext cx="10933500" cy="609600"/>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SzPts val="2400"/>
              <a:buNone/>
            </a:pPr>
            <a:r>
              <a:rPr lang="en-US">
                <a:solidFill>
                  <a:srgbClr val="000000"/>
                </a:solidFill>
              </a:rPr>
              <a:t>QUIZ Time!!</a:t>
            </a:r>
            <a:endParaRPr>
              <a:solidFill>
                <a:srgbClr val="000000"/>
              </a:solidFill>
            </a:endParaRPr>
          </a:p>
        </p:txBody>
      </p:sp>
      <p:sp>
        <p:nvSpPr>
          <p:cNvPr id="448" name="Google Shape;448;g2e1ad30c490_0_339"/>
          <p:cNvSpPr txBox="1"/>
          <p:nvPr/>
        </p:nvSpPr>
        <p:spPr>
          <a:xfrm>
            <a:off x="630000" y="1432825"/>
            <a:ext cx="5571300" cy="11082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1000"/>
              </a:spcAft>
              <a:buNone/>
            </a:pPr>
            <a:r>
              <a:rPr lang="en-US" sz="2000">
                <a:solidFill>
                  <a:schemeClr val="dk1"/>
                </a:solidFill>
                <a:latin typeface="Trebuchet MS"/>
                <a:ea typeface="Trebuchet MS"/>
                <a:cs typeface="Trebuchet MS"/>
                <a:sym typeface="Trebuchet MS"/>
              </a:rPr>
              <a:t>What AWS Glue feature helps manage schema changes over time?</a:t>
            </a:r>
            <a:endParaRPr sz="2000">
              <a:solidFill>
                <a:schemeClr val="dk1"/>
              </a:solidFill>
              <a:latin typeface="Trebuchet MS"/>
              <a:ea typeface="Trebuchet MS"/>
              <a:cs typeface="Trebuchet MS"/>
              <a:sym typeface="Trebuchet MS"/>
            </a:endParaRPr>
          </a:p>
        </p:txBody>
      </p:sp>
      <p:sp>
        <p:nvSpPr>
          <p:cNvPr id="449" name="Google Shape;449;g2e1ad30c490_0_339"/>
          <p:cNvSpPr txBox="1"/>
          <p:nvPr/>
        </p:nvSpPr>
        <p:spPr>
          <a:xfrm>
            <a:off x="1163400" y="2617225"/>
            <a:ext cx="4180500" cy="400200"/>
          </a:xfrm>
          <a:prstGeom prst="rect">
            <a:avLst/>
          </a:prstGeom>
          <a:solidFill>
            <a:srgbClr val="EFEFEF"/>
          </a:solidFill>
          <a:ln cap="flat" cmpd="sng" w="9525">
            <a:solidFill>
              <a:srgbClr val="F3F3F3"/>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200000"/>
              </a:lnSpc>
              <a:spcBef>
                <a:spcPts val="0"/>
              </a:spcBef>
              <a:spcAft>
                <a:spcPts val="1000"/>
              </a:spcAft>
              <a:buNone/>
            </a:pPr>
            <a:r>
              <a:rPr i="1" lang="en-US">
                <a:latin typeface="Century Gothic"/>
                <a:ea typeface="Century Gothic"/>
                <a:cs typeface="Century Gothic"/>
                <a:sym typeface="Century Gothic"/>
              </a:rPr>
              <a:t>Glue Jobs</a:t>
            </a:r>
            <a:endParaRPr i="1">
              <a:latin typeface="Century Gothic"/>
              <a:ea typeface="Century Gothic"/>
              <a:cs typeface="Century Gothic"/>
              <a:sym typeface="Century Gothic"/>
            </a:endParaRPr>
          </a:p>
        </p:txBody>
      </p:sp>
      <p:sp>
        <p:nvSpPr>
          <p:cNvPr id="450" name="Google Shape;450;g2e1ad30c490_0_339"/>
          <p:cNvSpPr txBox="1"/>
          <p:nvPr/>
        </p:nvSpPr>
        <p:spPr>
          <a:xfrm>
            <a:off x="1163400" y="3226825"/>
            <a:ext cx="4180500" cy="400200"/>
          </a:xfrm>
          <a:prstGeom prst="rect">
            <a:avLst/>
          </a:prstGeom>
          <a:solidFill>
            <a:srgbClr val="EFEFEF"/>
          </a:solidFill>
          <a:ln cap="flat" cmpd="sng" w="9525">
            <a:solidFill>
              <a:srgbClr val="F3F3F3"/>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200000"/>
              </a:lnSpc>
              <a:spcBef>
                <a:spcPts val="0"/>
              </a:spcBef>
              <a:spcAft>
                <a:spcPts val="1000"/>
              </a:spcAft>
              <a:buNone/>
            </a:pPr>
            <a:r>
              <a:rPr i="1" lang="en-US">
                <a:latin typeface="Century Gothic"/>
                <a:ea typeface="Century Gothic"/>
                <a:cs typeface="Century Gothic"/>
                <a:sym typeface="Century Gothic"/>
              </a:rPr>
              <a:t>Glue Crawlers</a:t>
            </a:r>
            <a:endParaRPr i="1">
              <a:latin typeface="Century Gothic"/>
              <a:ea typeface="Century Gothic"/>
              <a:cs typeface="Century Gothic"/>
              <a:sym typeface="Century Gothic"/>
            </a:endParaRPr>
          </a:p>
        </p:txBody>
      </p:sp>
      <p:sp>
        <p:nvSpPr>
          <p:cNvPr id="451" name="Google Shape;451;g2e1ad30c490_0_339"/>
          <p:cNvSpPr txBox="1"/>
          <p:nvPr/>
        </p:nvSpPr>
        <p:spPr>
          <a:xfrm>
            <a:off x="1163400" y="3836425"/>
            <a:ext cx="4180500" cy="400200"/>
          </a:xfrm>
          <a:prstGeom prst="rect">
            <a:avLst/>
          </a:prstGeom>
          <a:solidFill>
            <a:srgbClr val="EFEFEF"/>
          </a:solidFill>
          <a:ln cap="flat" cmpd="sng" w="9525">
            <a:solidFill>
              <a:srgbClr val="F3F3F3"/>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200000"/>
              </a:lnSpc>
              <a:spcBef>
                <a:spcPts val="0"/>
              </a:spcBef>
              <a:spcAft>
                <a:spcPts val="1000"/>
              </a:spcAft>
              <a:buNone/>
            </a:pPr>
            <a:r>
              <a:rPr i="1" lang="en-US">
                <a:latin typeface="Century Gothic"/>
                <a:ea typeface="Century Gothic"/>
                <a:cs typeface="Century Gothic"/>
                <a:sym typeface="Century Gothic"/>
              </a:rPr>
              <a:t>Glue Data Catalog</a:t>
            </a:r>
            <a:endParaRPr i="1">
              <a:latin typeface="Century Gothic"/>
              <a:ea typeface="Century Gothic"/>
              <a:cs typeface="Century Gothic"/>
              <a:sym typeface="Century Gothic"/>
            </a:endParaRPr>
          </a:p>
        </p:txBody>
      </p:sp>
      <p:sp>
        <p:nvSpPr>
          <p:cNvPr id="452" name="Google Shape;452;g2e1ad30c490_0_339"/>
          <p:cNvSpPr txBox="1"/>
          <p:nvPr/>
        </p:nvSpPr>
        <p:spPr>
          <a:xfrm>
            <a:off x="1163400" y="4446025"/>
            <a:ext cx="4180500" cy="400200"/>
          </a:xfrm>
          <a:prstGeom prst="rect">
            <a:avLst/>
          </a:prstGeom>
          <a:solidFill>
            <a:srgbClr val="EFEFEF"/>
          </a:solidFill>
          <a:ln cap="flat" cmpd="sng" w="9525">
            <a:solidFill>
              <a:srgbClr val="F3F3F3"/>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200000"/>
              </a:lnSpc>
              <a:spcBef>
                <a:spcPts val="0"/>
              </a:spcBef>
              <a:spcAft>
                <a:spcPts val="1000"/>
              </a:spcAft>
              <a:buNone/>
            </a:pPr>
            <a:r>
              <a:rPr i="1" lang="en-US">
                <a:latin typeface="Century Gothic"/>
                <a:ea typeface="Century Gothic"/>
                <a:cs typeface="Century Gothic"/>
                <a:sym typeface="Century Gothic"/>
              </a:rPr>
              <a:t>Glue Triggers</a:t>
            </a:r>
            <a:endParaRPr i="1">
              <a:latin typeface="Century Gothic"/>
              <a:ea typeface="Century Gothic"/>
              <a:cs typeface="Century Gothic"/>
              <a:sym typeface="Century Gothic"/>
            </a:endParaRPr>
          </a:p>
        </p:txBody>
      </p:sp>
    </p:spTree>
  </p:cSld>
  <p:clrMapOvr>
    <a:masterClrMapping/>
  </p:clrMapOvr>
  <mc:AlternateContent>
    <mc:Choice Requires="p14">
      <p:transition p14:dur="200">
        <p:fade/>
      </p:transition>
    </mc:Choice>
    <mc:Fallback>
      <p:transition>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g2e1ad30c490_0_354"/>
          <p:cNvSpPr txBox="1"/>
          <p:nvPr>
            <p:ph idx="4294967295" type="title"/>
          </p:nvPr>
        </p:nvSpPr>
        <p:spPr>
          <a:xfrm>
            <a:off x="630000" y="622800"/>
            <a:ext cx="10933500" cy="609600"/>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SzPts val="2400"/>
              <a:buNone/>
            </a:pPr>
            <a:r>
              <a:rPr lang="en-US">
                <a:solidFill>
                  <a:srgbClr val="000000"/>
                </a:solidFill>
              </a:rPr>
              <a:t>QUIZ Time!!</a:t>
            </a:r>
            <a:endParaRPr>
              <a:solidFill>
                <a:srgbClr val="000000"/>
              </a:solidFill>
            </a:endParaRPr>
          </a:p>
        </p:txBody>
      </p:sp>
      <p:sp>
        <p:nvSpPr>
          <p:cNvPr id="459" name="Google Shape;459;g2e1ad30c490_0_354"/>
          <p:cNvSpPr txBox="1"/>
          <p:nvPr/>
        </p:nvSpPr>
        <p:spPr>
          <a:xfrm>
            <a:off x="630000" y="1432825"/>
            <a:ext cx="5571300" cy="11082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1000"/>
              </a:spcAft>
              <a:buNone/>
            </a:pPr>
            <a:r>
              <a:rPr lang="en-US" sz="2000">
                <a:solidFill>
                  <a:schemeClr val="dk1"/>
                </a:solidFill>
                <a:latin typeface="Trebuchet MS"/>
                <a:ea typeface="Trebuchet MS"/>
                <a:cs typeface="Trebuchet MS"/>
                <a:sym typeface="Trebuchet MS"/>
              </a:rPr>
              <a:t>What AWS Glue feature helps manage schema changes over time?</a:t>
            </a:r>
            <a:endParaRPr sz="2000">
              <a:solidFill>
                <a:schemeClr val="dk1"/>
              </a:solidFill>
              <a:latin typeface="Trebuchet MS"/>
              <a:ea typeface="Trebuchet MS"/>
              <a:cs typeface="Trebuchet MS"/>
              <a:sym typeface="Trebuchet MS"/>
            </a:endParaRPr>
          </a:p>
        </p:txBody>
      </p:sp>
      <p:sp>
        <p:nvSpPr>
          <p:cNvPr id="460" name="Google Shape;460;g2e1ad30c490_0_354"/>
          <p:cNvSpPr txBox="1"/>
          <p:nvPr/>
        </p:nvSpPr>
        <p:spPr>
          <a:xfrm>
            <a:off x="1163400" y="2617225"/>
            <a:ext cx="4180500" cy="400200"/>
          </a:xfrm>
          <a:prstGeom prst="rect">
            <a:avLst/>
          </a:prstGeom>
          <a:solidFill>
            <a:srgbClr val="EFEFEF"/>
          </a:solidFill>
          <a:ln cap="flat" cmpd="sng" w="9525">
            <a:solidFill>
              <a:srgbClr val="F3F3F3"/>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200000"/>
              </a:lnSpc>
              <a:spcBef>
                <a:spcPts val="0"/>
              </a:spcBef>
              <a:spcAft>
                <a:spcPts val="1000"/>
              </a:spcAft>
              <a:buNone/>
            </a:pPr>
            <a:r>
              <a:rPr i="1" lang="en-US">
                <a:latin typeface="Century Gothic"/>
                <a:ea typeface="Century Gothic"/>
                <a:cs typeface="Century Gothic"/>
                <a:sym typeface="Century Gothic"/>
              </a:rPr>
              <a:t>Glue Jobs</a:t>
            </a:r>
            <a:endParaRPr i="1">
              <a:latin typeface="Century Gothic"/>
              <a:ea typeface="Century Gothic"/>
              <a:cs typeface="Century Gothic"/>
              <a:sym typeface="Century Gothic"/>
            </a:endParaRPr>
          </a:p>
        </p:txBody>
      </p:sp>
      <p:sp>
        <p:nvSpPr>
          <p:cNvPr id="461" name="Google Shape;461;g2e1ad30c490_0_354"/>
          <p:cNvSpPr txBox="1"/>
          <p:nvPr/>
        </p:nvSpPr>
        <p:spPr>
          <a:xfrm>
            <a:off x="1163400" y="3226825"/>
            <a:ext cx="4180500" cy="400200"/>
          </a:xfrm>
          <a:prstGeom prst="rect">
            <a:avLst/>
          </a:prstGeom>
          <a:solidFill>
            <a:srgbClr val="EFEFEF"/>
          </a:solidFill>
          <a:ln cap="flat" cmpd="sng" w="9525">
            <a:solidFill>
              <a:srgbClr val="F3F3F3"/>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200000"/>
              </a:lnSpc>
              <a:spcBef>
                <a:spcPts val="0"/>
              </a:spcBef>
              <a:spcAft>
                <a:spcPts val="1000"/>
              </a:spcAft>
              <a:buNone/>
            </a:pPr>
            <a:r>
              <a:rPr i="1" lang="en-US">
                <a:latin typeface="Century Gothic"/>
                <a:ea typeface="Century Gothic"/>
                <a:cs typeface="Century Gothic"/>
                <a:sym typeface="Century Gothic"/>
              </a:rPr>
              <a:t>Glue Crawlers</a:t>
            </a:r>
            <a:endParaRPr i="1">
              <a:latin typeface="Century Gothic"/>
              <a:ea typeface="Century Gothic"/>
              <a:cs typeface="Century Gothic"/>
              <a:sym typeface="Century Gothic"/>
            </a:endParaRPr>
          </a:p>
        </p:txBody>
      </p:sp>
      <p:sp>
        <p:nvSpPr>
          <p:cNvPr id="462" name="Google Shape;462;g2e1ad30c490_0_354"/>
          <p:cNvSpPr txBox="1"/>
          <p:nvPr/>
        </p:nvSpPr>
        <p:spPr>
          <a:xfrm>
            <a:off x="1163400" y="3836425"/>
            <a:ext cx="4180500" cy="400200"/>
          </a:xfrm>
          <a:prstGeom prst="rect">
            <a:avLst/>
          </a:prstGeom>
          <a:solidFill>
            <a:srgbClr val="434343"/>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marR="0" rtl="0" algn="l">
              <a:lnSpc>
                <a:spcPct val="200000"/>
              </a:lnSpc>
              <a:spcBef>
                <a:spcPts val="0"/>
              </a:spcBef>
              <a:spcAft>
                <a:spcPts val="1000"/>
              </a:spcAft>
              <a:buNone/>
            </a:pPr>
            <a:r>
              <a:rPr i="1" lang="en-US">
                <a:solidFill>
                  <a:srgbClr val="FFFFFF"/>
                </a:solidFill>
                <a:latin typeface="Century Gothic"/>
                <a:ea typeface="Century Gothic"/>
                <a:cs typeface="Century Gothic"/>
                <a:sym typeface="Century Gothic"/>
              </a:rPr>
              <a:t>Glue Data Catalog</a:t>
            </a:r>
            <a:endParaRPr i="1">
              <a:solidFill>
                <a:srgbClr val="FFFFFF"/>
              </a:solidFill>
              <a:latin typeface="Century Gothic"/>
              <a:ea typeface="Century Gothic"/>
              <a:cs typeface="Century Gothic"/>
              <a:sym typeface="Century Gothic"/>
            </a:endParaRPr>
          </a:p>
        </p:txBody>
      </p:sp>
      <p:sp>
        <p:nvSpPr>
          <p:cNvPr id="463" name="Google Shape;463;g2e1ad30c490_0_354"/>
          <p:cNvSpPr txBox="1"/>
          <p:nvPr/>
        </p:nvSpPr>
        <p:spPr>
          <a:xfrm>
            <a:off x="1163400" y="4446025"/>
            <a:ext cx="4180500" cy="400200"/>
          </a:xfrm>
          <a:prstGeom prst="rect">
            <a:avLst/>
          </a:prstGeom>
          <a:solidFill>
            <a:srgbClr val="EFEFEF"/>
          </a:solidFill>
          <a:ln cap="flat" cmpd="sng" w="9525">
            <a:solidFill>
              <a:srgbClr val="F3F3F3"/>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200000"/>
              </a:lnSpc>
              <a:spcBef>
                <a:spcPts val="0"/>
              </a:spcBef>
              <a:spcAft>
                <a:spcPts val="1000"/>
              </a:spcAft>
              <a:buNone/>
            </a:pPr>
            <a:r>
              <a:rPr i="1" lang="en-US">
                <a:latin typeface="Century Gothic"/>
                <a:ea typeface="Century Gothic"/>
                <a:cs typeface="Century Gothic"/>
                <a:sym typeface="Century Gothic"/>
              </a:rPr>
              <a:t>Glue Triggers</a:t>
            </a:r>
            <a:endParaRPr i="1">
              <a:latin typeface="Century Gothic"/>
              <a:ea typeface="Century Gothic"/>
              <a:cs typeface="Century Gothic"/>
              <a:sym typeface="Century Gothic"/>
            </a:endParaRPr>
          </a:p>
        </p:txBody>
      </p:sp>
      <p:pic>
        <p:nvPicPr>
          <p:cNvPr id="464" name="Google Shape;464;g2e1ad30c490_0_354"/>
          <p:cNvPicPr preferRelativeResize="0"/>
          <p:nvPr/>
        </p:nvPicPr>
        <p:blipFill>
          <a:blip r:embed="rId3">
            <a:alphaModFix/>
          </a:blip>
          <a:stretch>
            <a:fillRect/>
          </a:stretch>
        </p:blipFill>
        <p:spPr>
          <a:xfrm>
            <a:off x="630000" y="3876988"/>
            <a:ext cx="411479" cy="411479"/>
          </a:xfrm>
          <a:prstGeom prst="rect">
            <a:avLst/>
          </a:prstGeom>
          <a:noFill/>
          <a:ln cap="flat" cmpd="sng" w="9525">
            <a:solidFill>
              <a:srgbClr val="F3F3F3"/>
            </a:solidFill>
            <a:prstDash val="solid"/>
            <a:round/>
            <a:headEnd len="sm" w="sm" type="none"/>
            <a:tailEnd len="sm" w="sm" type="none"/>
          </a:ln>
        </p:spPr>
      </p:pic>
    </p:spTree>
  </p:cSld>
  <p:clrMapOvr>
    <a:masterClrMapping/>
  </p:clrMapOvr>
  <mc:AlternateContent>
    <mc:Choice Requires="p14">
      <p:transition p14:dur="200">
        <p:fade/>
      </p:transition>
    </mc:Choice>
    <mc:Fallback>
      <p:transition>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g2e1ad30c490_0_366"/>
          <p:cNvSpPr txBox="1"/>
          <p:nvPr>
            <p:ph idx="4294967295" type="title"/>
          </p:nvPr>
        </p:nvSpPr>
        <p:spPr>
          <a:xfrm>
            <a:off x="630000" y="622800"/>
            <a:ext cx="10933500" cy="609600"/>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SzPts val="2400"/>
              <a:buNone/>
            </a:pPr>
            <a:r>
              <a:rPr lang="en-US">
                <a:solidFill>
                  <a:srgbClr val="000000"/>
                </a:solidFill>
              </a:rPr>
              <a:t>QUIZ Time!!</a:t>
            </a:r>
            <a:endParaRPr>
              <a:solidFill>
                <a:srgbClr val="000000"/>
              </a:solidFill>
            </a:endParaRPr>
          </a:p>
        </p:txBody>
      </p:sp>
      <p:sp>
        <p:nvSpPr>
          <p:cNvPr id="471" name="Google Shape;471;g2e1ad30c490_0_366"/>
          <p:cNvSpPr txBox="1"/>
          <p:nvPr/>
        </p:nvSpPr>
        <p:spPr>
          <a:xfrm>
            <a:off x="630000" y="1432825"/>
            <a:ext cx="5571300" cy="11082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1000"/>
              </a:spcAft>
              <a:buNone/>
            </a:pPr>
            <a:r>
              <a:rPr lang="en-US" sz="2000">
                <a:solidFill>
                  <a:schemeClr val="dk1"/>
                </a:solidFill>
                <a:latin typeface="Trebuchet MS"/>
                <a:ea typeface="Trebuchet MS"/>
                <a:cs typeface="Trebuchet MS"/>
                <a:sym typeface="Trebuchet MS"/>
              </a:rPr>
              <a:t>Which AWS service is commonly used alongside AWS Glue to store raw data for ETL processes?</a:t>
            </a:r>
            <a:endParaRPr sz="2000">
              <a:solidFill>
                <a:schemeClr val="dk1"/>
              </a:solidFill>
              <a:latin typeface="Trebuchet MS"/>
              <a:ea typeface="Trebuchet MS"/>
              <a:cs typeface="Trebuchet MS"/>
              <a:sym typeface="Trebuchet MS"/>
            </a:endParaRPr>
          </a:p>
        </p:txBody>
      </p:sp>
      <p:sp>
        <p:nvSpPr>
          <p:cNvPr id="472" name="Google Shape;472;g2e1ad30c490_0_366"/>
          <p:cNvSpPr txBox="1"/>
          <p:nvPr/>
        </p:nvSpPr>
        <p:spPr>
          <a:xfrm>
            <a:off x="1163400" y="2617225"/>
            <a:ext cx="4180500" cy="400200"/>
          </a:xfrm>
          <a:prstGeom prst="rect">
            <a:avLst/>
          </a:prstGeom>
          <a:solidFill>
            <a:srgbClr val="EFEFEF"/>
          </a:solidFill>
          <a:ln cap="flat" cmpd="sng" w="9525">
            <a:solidFill>
              <a:srgbClr val="F3F3F3"/>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200000"/>
              </a:lnSpc>
              <a:spcBef>
                <a:spcPts val="0"/>
              </a:spcBef>
              <a:spcAft>
                <a:spcPts val="1000"/>
              </a:spcAft>
              <a:buNone/>
            </a:pPr>
            <a:r>
              <a:rPr i="1" lang="en-US">
                <a:latin typeface="Century Gothic"/>
                <a:ea typeface="Century Gothic"/>
                <a:cs typeface="Century Gothic"/>
                <a:sym typeface="Century Gothic"/>
              </a:rPr>
              <a:t>Amazon RDS</a:t>
            </a:r>
            <a:endParaRPr i="1">
              <a:latin typeface="Century Gothic"/>
              <a:ea typeface="Century Gothic"/>
              <a:cs typeface="Century Gothic"/>
              <a:sym typeface="Century Gothic"/>
            </a:endParaRPr>
          </a:p>
        </p:txBody>
      </p:sp>
      <p:sp>
        <p:nvSpPr>
          <p:cNvPr id="473" name="Google Shape;473;g2e1ad30c490_0_366"/>
          <p:cNvSpPr txBox="1"/>
          <p:nvPr/>
        </p:nvSpPr>
        <p:spPr>
          <a:xfrm>
            <a:off x="1163400" y="3226825"/>
            <a:ext cx="4180500" cy="400200"/>
          </a:xfrm>
          <a:prstGeom prst="rect">
            <a:avLst/>
          </a:prstGeom>
          <a:solidFill>
            <a:srgbClr val="EFEFEF"/>
          </a:solidFill>
          <a:ln cap="flat" cmpd="sng" w="9525">
            <a:solidFill>
              <a:srgbClr val="F3F3F3"/>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200000"/>
              </a:lnSpc>
              <a:spcBef>
                <a:spcPts val="0"/>
              </a:spcBef>
              <a:spcAft>
                <a:spcPts val="1000"/>
              </a:spcAft>
              <a:buNone/>
            </a:pPr>
            <a:r>
              <a:rPr i="1" lang="en-US">
                <a:latin typeface="Century Gothic"/>
                <a:ea typeface="Century Gothic"/>
                <a:cs typeface="Century Gothic"/>
                <a:sym typeface="Century Gothic"/>
              </a:rPr>
              <a:t>Amazon S3</a:t>
            </a:r>
            <a:endParaRPr i="1">
              <a:latin typeface="Century Gothic"/>
              <a:ea typeface="Century Gothic"/>
              <a:cs typeface="Century Gothic"/>
              <a:sym typeface="Century Gothic"/>
            </a:endParaRPr>
          </a:p>
        </p:txBody>
      </p:sp>
      <p:sp>
        <p:nvSpPr>
          <p:cNvPr id="474" name="Google Shape;474;g2e1ad30c490_0_366"/>
          <p:cNvSpPr txBox="1"/>
          <p:nvPr/>
        </p:nvSpPr>
        <p:spPr>
          <a:xfrm>
            <a:off x="1163400" y="3836425"/>
            <a:ext cx="4180500" cy="400200"/>
          </a:xfrm>
          <a:prstGeom prst="rect">
            <a:avLst/>
          </a:prstGeom>
          <a:solidFill>
            <a:srgbClr val="EFEFEF"/>
          </a:solidFill>
          <a:ln cap="flat" cmpd="sng" w="9525">
            <a:solidFill>
              <a:srgbClr val="F3F3F3"/>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200000"/>
              </a:lnSpc>
              <a:spcBef>
                <a:spcPts val="0"/>
              </a:spcBef>
              <a:spcAft>
                <a:spcPts val="1000"/>
              </a:spcAft>
              <a:buNone/>
            </a:pPr>
            <a:r>
              <a:rPr i="1" lang="en-US">
                <a:latin typeface="Century Gothic"/>
                <a:ea typeface="Century Gothic"/>
                <a:cs typeface="Century Gothic"/>
                <a:sym typeface="Century Gothic"/>
              </a:rPr>
              <a:t>Amazon Redshift</a:t>
            </a:r>
            <a:endParaRPr i="1">
              <a:latin typeface="Century Gothic"/>
              <a:ea typeface="Century Gothic"/>
              <a:cs typeface="Century Gothic"/>
              <a:sym typeface="Century Gothic"/>
            </a:endParaRPr>
          </a:p>
        </p:txBody>
      </p:sp>
      <p:sp>
        <p:nvSpPr>
          <p:cNvPr id="475" name="Google Shape;475;g2e1ad30c490_0_366"/>
          <p:cNvSpPr txBox="1"/>
          <p:nvPr/>
        </p:nvSpPr>
        <p:spPr>
          <a:xfrm>
            <a:off x="1163400" y="4446025"/>
            <a:ext cx="4180500" cy="400200"/>
          </a:xfrm>
          <a:prstGeom prst="rect">
            <a:avLst/>
          </a:prstGeom>
          <a:solidFill>
            <a:srgbClr val="EFEFEF"/>
          </a:solidFill>
          <a:ln cap="flat" cmpd="sng" w="9525">
            <a:solidFill>
              <a:srgbClr val="F3F3F3"/>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200000"/>
              </a:lnSpc>
              <a:spcBef>
                <a:spcPts val="0"/>
              </a:spcBef>
              <a:spcAft>
                <a:spcPts val="1000"/>
              </a:spcAft>
              <a:buNone/>
            </a:pPr>
            <a:r>
              <a:rPr i="1" lang="en-US">
                <a:latin typeface="Century Gothic"/>
                <a:ea typeface="Century Gothic"/>
                <a:cs typeface="Century Gothic"/>
                <a:sym typeface="Century Gothic"/>
              </a:rPr>
              <a:t>Amazon DynamoDB</a:t>
            </a:r>
            <a:endParaRPr i="1">
              <a:latin typeface="Century Gothic"/>
              <a:ea typeface="Century Gothic"/>
              <a:cs typeface="Century Gothic"/>
              <a:sym typeface="Century Gothic"/>
            </a:endParaRPr>
          </a:p>
        </p:txBody>
      </p:sp>
    </p:spTree>
  </p:cSld>
  <p:clrMapOvr>
    <a:masterClrMapping/>
  </p:clrMapOvr>
  <mc:AlternateContent>
    <mc:Choice Requires="p14">
      <p:transition p14:dur="200">
        <p:fade/>
      </p:transition>
    </mc:Choice>
    <mc:Fallback>
      <p:transition>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g2e1ad30c490_0_381"/>
          <p:cNvSpPr txBox="1"/>
          <p:nvPr>
            <p:ph idx="4294967295" type="title"/>
          </p:nvPr>
        </p:nvSpPr>
        <p:spPr>
          <a:xfrm>
            <a:off x="630000" y="622800"/>
            <a:ext cx="10933500" cy="609600"/>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SzPts val="2400"/>
              <a:buNone/>
            </a:pPr>
            <a:r>
              <a:rPr lang="en-US">
                <a:solidFill>
                  <a:srgbClr val="000000"/>
                </a:solidFill>
              </a:rPr>
              <a:t>QUIZ Time!!</a:t>
            </a:r>
            <a:endParaRPr>
              <a:solidFill>
                <a:srgbClr val="000000"/>
              </a:solidFill>
            </a:endParaRPr>
          </a:p>
        </p:txBody>
      </p:sp>
      <p:sp>
        <p:nvSpPr>
          <p:cNvPr id="482" name="Google Shape;482;g2e1ad30c490_0_381"/>
          <p:cNvSpPr txBox="1"/>
          <p:nvPr/>
        </p:nvSpPr>
        <p:spPr>
          <a:xfrm>
            <a:off x="630000" y="1432825"/>
            <a:ext cx="5571300" cy="11082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1000"/>
              </a:spcAft>
              <a:buNone/>
            </a:pPr>
            <a:r>
              <a:rPr lang="en-US" sz="2000">
                <a:solidFill>
                  <a:schemeClr val="dk1"/>
                </a:solidFill>
                <a:latin typeface="Trebuchet MS"/>
                <a:ea typeface="Trebuchet MS"/>
                <a:cs typeface="Trebuchet MS"/>
                <a:sym typeface="Trebuchet MS"/>
              </a:rPr>
              <a:t>Which AWS service is commonly used alongside AWS Glue to store raw data for ETL processes?</a:t>
            </a:r>
            <a:endParaRPr sz="2000">
              <a:solidFill>
                <a:schemeClr val="dk1"/>
              </a:solidFill>
              <a:latin typeface="Trebuchet MS"/>
              <a:ea typeface="Trebuchet MS"/>
              <a:cs typeface="Trebuchet MS"/>
              <a:sym typeface="Trebuchet MS"/>
            </a:endParaRPr>
          </a:p>
        </p:txBody>
      </p:sp>
      <p:sp>
        <p:nvSpPr>
          <p:cNvPr id="483" name="Google Shape;483;g2e1ad30c490_0_381"/>
          <p:cNvSpPr txBox="1"/>
          <p:nvPr/>
        </p:nvSpPr>
        <p:spPr>
          <a:xfrm>
            <a:off x="1163400" y="2617225"/>
            <a:ext cx="4180500" cy="400200"/>
          </a:xfrm>
          <a:prstGeom prst="rect">
            <a:avLst/>
          </a:prstGeom>
          <a:solidFill>
            <a:srgbClr val="EFEFEF"/>
          </a:solidFill>
          <a:ln cap="flat" cmpd="sng" w="9525">
            <a:solidFill>
              <a:srgbClr val="F3F3F3"/>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200000"/>
              </a:lnSpc>
              <a:spcBef>
                <a:spcPts val="0"/>
              </a:spcBef>
              <a:spcAft>
                <a:spcPts val="1000"/>
              </a:spcAft>
              <a:buNone/>
            </a:pPr>
            <a:r>
              <a:rPr i="1" lang="en-US">
                <a:latin typeface="Century Gothic"/>
                <a:ea typeface="Century Gothic"/>
                <a:cs typeface="Century Gothic"/>
                <a:sym typeface="Century Gothic"/>
              </a:rPr>
              <a:t>Amazon RDS</a:t>
            </a:r>
            <a:endParaRPr i="1">
              <a:latin typeface="Century Gothic"/>
              <a:ea typeface="Century Gothic"/>
              <a:cs typeface="Century Gothic"/>
              <a:sym typeface="Century Gothic"/>
            </a:endParaRPr>
          </a:p>
        </p:txBody>
      </p:sp>
      <p:sp>
        <p:nvSpPr>
          <p:cNvPr id="484" name="Google Shape;484;g2e1ad30c490_0_381"/>
          <p:cNvSpPr txBox="1"/>
          <p:nvPr/>
        </p:nvSpPr>
        <p:spPr>
          <a:xfrm>
            <a:off x="1163400" y="3226825"/>
            <a:ext cx="4180500" cy="400200"/>
          </a:xfrm>
          <a:prstGeom prst="rect">
            <a:avLst/>
          </a:prstGeom>
          <a:solidFill>
            <a:srgbClr val="434343"/>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marR="0" rtl="0" algn="l">
              <a:lnSpc>
                <a:spcPct val="200000"/>
              </a:lnSpc>
              <a:spcBef>
                <a:spcPts val="0"/>
              </a:spcBef>
              <a:spcAft>
                <a:spcPts val="1000"/>
              </a:spcAft>
              <a:buNone/>
            </a:pPr>
            <a:r>
              <a:rPr i="1" lang="en-US">
                <a:solidFill>
                  <a:srgbClr val="FFFFFF"/>
                </a:solidFill>
                <a:latin typeface="Century Gothic"/>
                <a:ea typeface="Century Gothic"/>
                <a:cs typeface="Century Gothic"/>
                <a:sym typeface="Century Gothic"/>
              </a:rPr>
              <a:t>Amazon S3</a:t>
            </a:r>
            <a:endParaRPr i="1">
              <a:solidFill>
                <a:srgbClr val="FFFFFF"/>
              </a:solidFill>
              <a:latin typeface="Century Gothic"/>
              <a:ea typeface="Century Gothic"/>
              <a:cs typeface="Century Gothic"/>
              <a:sym typeface="Century Gothic"/>
            </a:endParaRPr>
          </a:p>
        </p:txBody>
      </p:sp>
      <p:sp>
        <p:nvSpPr>
          <p:cNvPr id="485" name="Google Shape;485;g2e1ad30c490_0_381"/>
          <p:cNvSpPr txBox="1"/>
          <p:nvPr/>
        </p:nvSpPr>
        <p:spPr>
          <a:xfrm>
            <a:off x="1163400" y="3836425"/>
            <a:ext cx="4180500" cy="400200"/>
          </a:xfrm>
          <a:prstGeom prst="rect">
            <a:avLst/>
          </a:prstGeom>
          <a:solidFill>
            <a:srgbClr val="EFEFEF"/>
          </a:solidFill>
          <a:ln cap="flat" cmpd="sng" w="9525">
            <a:solidFill>
              <a:srgbClr val="F3F3F3"/>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200000"/>
              </a:lnSpc>
              <a:spcBef>
                <a:spcPts val="0"/>
              </a:spcBef>
              <a:spcAft>
                <a:spcPts val="1000"/>
              </a:spcAft>
              <a:buNone/>
            </a:pPr>
            <a:r>
              <a:rPr i="1" lang="en-US">
                <a:latin typeface="Century Gothic"/>
                <a:ea typeface="Century Gothic"/>
                <a:cs typeface="Century Gothic"/>
                <a:sym typeface="Century Gothic"/>
              </a:rPr>
              <a:t>Amazon Redshift</a:t>
            </a:r>
            <a:endParaRPr i="1">
              <a:latin typeface="Century Gothic"/>
              <a:ea typeface="Century Gothic"/>
              <a:cs typeface="Century Gothic"/>
              <a:sym typeface="Century Gothic"/>
            </a:endParaRPr>
          </a:p>
        </p:txBody>
      </p:sp>
      <p:sp>
        <p:nvSpPr>
          <p:cNvPr id="486" name="Google Shape;486;g2e1ad30c490_0_381"/>
          <p:cNvSpPr txBox="1"/>
          <p:nvPr/>
        </p:nvSpPr>
        <p:spPr>
          <a:xfrm>
            <a:off x="1163400" y="4446025"/>
            <a:ext cx="4180500" cy="400200"/>
          </a:xfrm>
          <a:prstGeom prst="rect">
            <a:avLst/>
          </a:prstGeom>
          <a:solidFill>
            <a:srgbClr val="EFEFEF"/>
          </a:solidFill>
          <a:ln cap="flat" cmpd="sng" w="9525">
            <a:solidFill>
              <a:srgbClr val="F3F3F3"/>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200000"/>
              </a:lnSpc>
              <a:spcBef>
                <a:spcPts val="0"/>
              </a:spcBef>
              <a:spcAft>
                <a:spcPts val="1000"/>
              </a:spcAft>
              <a:buNone/>
            </a:pPr>
            <a:r>
              <a:rPr i="1" lang="en-US">
                <a:latin typeface="Century Gothic"/>
                <a:ea typeface="Century Gothic"/>
                <a:cs typeface="Century Gothic"/>
                <a:sym typeface="Century Gothic"/>
              </a:rPr>
              <a:t>Amazon DynamoDB</a:t>
            </a:r>
            <a:endParaRPr i="1">
              <a:latin typeface="Century Gothic"/>
              <a:ea typeface="Century Gothic"/>
              <a:cs typeface="Century Gothic"/>
              <a:sym typeface="Century Gothic"/>
            </a:endParaRPr>
          </a:p>
        </p:txBody>
      </p:sp>
      <p:pic>
        <p:nvPicPr>
          <p:cNvPr id="487" name="Google Shape;487;g2e1ad30c490_0_381"/>
          <p:cNvPicPr preferRelativeResize="0"/>
          <p:nvPr/>
        </p:nvPicPr>
        <p:blipFill>
          <a:blip r:embed="rId3">
            <a:alphaModFix/>
          </a:blip>
          <a:stretch>
            <a:fillRect/>
          </a:stretch>
        </p:blipFill>
        <p:spPr>
          <a:xfrm>
            <a:off x="630000" y="3251925"/>
            <a:ext cx="411479" cy="411479"/>
          </a:xfrm>
          <a:prstGeom prst="rect">
            <a:avLst/>
          </a:prstGeom>
          <a:noFill/>
          <a:ln>
            <a:noFill/>
          </a:ln>
        </p:spPr>
      </p:pic>
    </p:spTree>
  </p:cSld>
  <p:clrMapOvr>
    <a:masterClrMapping/>
  </p:clrMapOvr>
  <mc:AlternateContent>
    <mc:Choice Requires="p14">
      <p:transition p14:dur="200">
        <p:fade/>
      </p:transition>
    </mc:Choice>
    <mc:Fallback>
      <p:transition>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10"/>
          <p:cNvSpPr txBox="1"/>
          <p:nvPr>
            <p:ph idx="12" type="sldNum"/>
          </p:nvPr>
        </p:nvSpPr>
        <p:spPr>
          <a:xfrm>
            <a:off x="10792925" y="6371975"/>
            <a:ext cx="1001400" cy="333900"/>
          </a:xfrm>
          <a:prstGeom prst="rect">
            <a:avLst/>
          </a:prstGeom>
          <a:solidFill>
            <a:srgbClr val="990000"/>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493" name="Google Shape;493;p10"/>
          <p:cNvSpPr/>
          <p:nvPr/>
        </p:nvSpPr>
        <p:spPr>
          <a:xfrm>
            <a:off x="1003300" y="669600"/>
            <a:ext cx="9924900" cy="5541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rgbClr val="000000"/>
              </a:buClr>
              <a:buSzPts val="6000"/>
              <a:buFont typeface="Arial"/>
              <a:buNone/>
            </a:pPr>
            <a:r>
              <a:rPr b="1" lang="en-US" sz="3000">
                <a:solidFill>
                  <a:schemeClr val="dk1"/>
                </a:solidFill>
                <a:latin typeface="Trebuchet MS"/>
                <a:ea typeface="Trebuchet MS"/>
                <a:cs typeface="Trebuchet MS"/>
                <a:sym typeface="Trebuchet MS"/>
              </a:rPr>
              <a:t>Key takeaways</a:t>
            </a:r>
            <a:endParaRPr b="1" i="0" sz="3000" u="none" cap="none" strike="noStrike">
              <a:solidFill>
                <a:schemeClr val="dk1"/>
              </a:solidFill>
              <a:latin typeface="Trebuchet MS"/>
              <a:ea typeface="Trebuchet MS"/>
              <a:cs typeface="Trebuchet MS"/>
              <a:sym typeface="Trebuchet MS"/>
            </a:endParaRPr>
          </a:p>
        </p:txBody>
      </p:sp>
      <p:sp>
        <p:nvSpPr>
          <p:cNvPr id="494" name="Google Shape;494;p10"/>
          <p:cNvSpPr/>
          <p:nvPr/>
        </p:nvSpPr>
        <p:spPr>
          <a:xfrm>
            <a:off x="3206188" y="2954925"/>
            <a:ext cx="1077300" cy="926400"/>
          </a:xfrm>
          <a:prstGeom prst="hexagon">
            <a:avLst>
              <a:gd fmla="val 25000" name="adj"/>
              <a:gd fmla="val 115470" name="vf"/>
            </a:avLst>
          </a:pr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95" name="Google Shape;495;p10"/>
          <p:cNvSpPr/>
          <p:nvPr/>
        </p:nvSpPr>
        <p:spPr>
          <a:xfrm>
            <a:off x="4141813" y="3479825"/>
            <a:ext cx="1077300" cy="926400"/>
          </a:xfrm>
          <a:prstGeom prst="hexagon">
            <a:avLst>
              <a:gd fmla="val 25000" name="adj"/>
              <a:gd fmla="val 115470" name="vf"/>
            </a:avLst>
          </a:pr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96" name="Google Shape;496;p10"/>
          <p:cNvSpPr/>
          <p:nvPr/>
        </p:nvSpPr>
        <p:spPr>
          <a:xfrm>
            <a:off x="5077438" y="2954925"/>
            <a:ext cx="1077300" cy="926400"/>
          </a:xfrm>
          <a:prstGeom prst="hexagon">
            <a:avLst>
              <a:gd fmla="val 25000" name="adj"/>
              <a:gd fmla="val 115470" name="vf"/>
            </a:avLst>
          </a:pr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97" name="Google Shape;497;p10"/>
          <p:cNvSpPr/>
          <p:nvPr/>
        </p:nvSpPr>
        <p:spPr>
          <a:xfrm>
            <a:off x="6003513" y="3479825"/>
            <a:ext cx="1077300" cy="926400"/>
          </a:xfrm>
          <a:prstGeom prst="hexagon">
            <a:avLst>
              <a:gd fmla="val 25000" name="adj"/>
              <a:gd fmla="val 115470" name="vf"/>
            </a:avLst>
          </a:pr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98" name="Google Shape;498;p10"/>
          <p:cNvSpPr/>
          <p:nvPr/>
        </p:nvSpPr>
        <p:spPr>
          <a:xfrm>
            <a:off x="6948688" y="2954925"/>
            <a:ext cx="1077300" cy="926400"/>
          </a:xfrm>
          <a:prstGeom prst="hexagon">
            <a:avLst>
              <a:gd fmla="val 25000" name="adj"/>
              <a:gd fmla="val 115470" name="vf"/>
            </a:avLst>
          </a:pr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99" name="Google Shape;499;p10"/>
          <p:cNvSpPr/>
          <p:nvPr/>
        </p:nvSpPr>
        <p:spPr>
          <a:xfrm>
            <a:off x="3315100" y="3043425"/>
            <a:ext cx="859500" cy="749400"/>
          </a:xfrm>
          <a:prstGeom prst="hexagon">
            <a:avLst>
              <a:gd fmla="val 25000" name="adj"/>
              <a:gd fmla="val 115470" name="vf"/>
            </a:avLst>
          </a:prstGeom>
          <a:solidFill>
            <a:srgbClr val="FFFFFF"/>
          </a:solidFill>
          <a:ln cap="flat" cmpd="sng" w="9525">
            <a:solidFill>
              <a:srgbClr val="F3F3F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US">
                <a:solidFill>
                  <a:srgbClr val="980000"/>
                </a:solidFill>
                <a:latin typeface="Trebuchet MS"/>
                <a:ea typeface="Trebuchet MS"/>
                <a:cs typeface="Trebuchet MS"/>
                <a:sym typeface="Trebuchet MS"/>
              </a:rPr>
              <a:t>1</a:t>
            </a:r>
            <a:endParaRPr b="1">
              <a:solidFill>
                <a:srgbClr val="980000"/>
              </a:solidFill>
              <a:latin typeface="Trebuchet MS"/>
              <a:ea typeface="Trebuchet MS"/>
              <a:cs typeface="Trebuchet MS"/>
              <a:sym typeface="Trebuchet MS"/>
            </a:endParaRPr>
          </a:p>
        </p:txBody>
      </p:sp>
      <p:sp>
        <p:nvSpPr>
          <p:cNvPr id="500" name="Google Shape;500;p10"/>
          <p:cNvSpPr/>
          <p:nvPr/>
        </p:nvSpPr>
        <p:spPr>
          <a:xfrm>
            <a:off x="4250725" y="3568325"/>
            <a:ext cx="859500" cy="749400"/>
          </a:xfrm>
          <a:prstGeom prst="hexagon">
            <a:avLst>
              <a:gd fmla="val 25000" name="adj"/>
              <a:gd fmla="val 115470" name="vf"/>
            </a:avLst>
          </a:prstGeom>
          <a:solidFill>
            <a:srgbClr val="FFFFFF"/>
          </a:solidFill>
          <a:ln cap="flat" cmpd="sng" w="9525">
            <a:solidFill>
              <a:srgbClr val="F3F3F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US">
                <a:solidFill>
                  <a:srgbClr val="980000"/>
                </a:solidFill>
                <a:latin typeface="Trebuchet MS"/>
                <a:ea typeface="Trebuchet MS"/>
                <a:cs typeface="Trebuchet MS"/>
                <a:sym typeface="Trebuchet MS"/>
              </a:rPr>
              <a:t>2</a:t>
            </a:r>
            <a:endParaRPr b="1">
              <a:solidFill>
                <a:srgbClr val="980000"/>
              </a:solidFill>
              <a:latin typeface="Trebuchet MS"/>
              <a:ea typeface="Trebuchet MS"/>
              <a:cs typeface="Trebuchet MS"/>
              <a:sym typeface="Trebuchet MS"/>
            </a:endParaRPr>
          </a:p>
        </p:txBody>
      </p:sp>
      <p:sp>
        <p:nvSpPr>
          <p:cNvPr id="501" name="Google Shape;501;p10"/>
          <p:cNvSpPr/>
          <p:nvPr/>
        </p:nvSpPr>
        <p:spPr>
          <a:xfrm>
            <a:off x="6112425" y="3568325"/>
            <a:ext cx="859500" cy="749400"/>
          </a:xfrm>
          <a:prstGeom prst="hexagon">
            <a:avLst>
              <a:gd fmla="val 25000" name="adj"/>
              <a:gd fmla="val 115470" name="vf"/>
            </a:avLst>
          </a:prstGeom>
          <a:solidFill>
            <a:srgbClr val="FFFFFF"/>
          </a:solidFill>
          <a:ln cap="flat" cmpd="sng" w="9525">
            <a:solidFill>
              <a:srgbClr val="F3F3F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US">
                <a:solidFill>
                  <a:srgbClr val="980000"/>
                </a:solidFill>
                <a:latin typeface="Trebuchet MS"/>
                <a:ea typeface="Trebuchet MS"/>
                <a:cs typeface="Trebuchet MS"/>
                <a:sym typeface="Trebuchet MS"/>
              </a:rPr>
              <a:t>4</a:t>
            </a:r>
            <a:endParaRPr b="1">
              <a:solidFill>
                <a:srgbClr val="980000"/>
              </a:solidFill>
              <a:latin typeface="Trebuchet MS"/>
              <a:ea typeface="Trebuchet MS"/>
              <a:cs typeface="Trebuchet MS"/>
              <a:sym typeface="Trebuchet MS"/>
            </a:endParaRPr>
          </a:p>
        </p:txBody>
      </p:sp>
      <p:sp>
        <p:nvSpPr>
          <p:cNvPr id="502" name="Google Shape;502;p10"/>
          <p:cNvSpPr/>
          <p:nvPr/>
        </p:nvSpPr>
        <p:spPr>
          <a:xfrm>
            <a:off x="5186350" y="3043425"/>
            <a:ext cx="859500" cy="749400"/>
          </a:xfrm>
          <a:prstGeom prst="hexagon">
            <a:avLst>
              <a:gd fmla="val 25000" name="adj"/>
              <a:gd fmla="val 115470" name="vf"/>
            </a:avLst>
          </a:prstGeom>
          <a:solidFill>
            <a:srgbClr val="FFFFFF"/>
          </a:solidFill>
          <a:ln cap="flat" cmpd="sng" w="9525">
            <a:solidFill>
              <a:srgbClr val="F3F3F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US">
                <a:solidFill>
                  <a:srgbClr val="980000"/>
                </a:solidFill>
                <a:latin typeface="Trebuchet MS"/>
                <a:ea typeface="Trebuchet MS"/>
                <a:cs typeface="Trebuchet MS"/>
                <a:sym typeface="Trebuchet MS"/>
              </a:rPr>
              <a:t>3</a:t>
            </a:r>
            <a:endParaRPr b="1">
              <a:solidFill>
                <a:srgbClr val="980000"/>
              </a:solidFill>
              <a:latin typeface="Trebuchet MS"/>
              <a:ea typeface="Trebuchet MS"/>
              <a:cs typeface="Trebuchet MS"/>
              <a:sym typeface="Trebuchet MS"/>
            </a:endParaRPr>
          </a:p>
        </p:txBody>
      </p:sp>
      <p:sp>
        <p:nvSpPr>
          <p:cNvPr id="503" name="Google Shape;503;p10"/>
          <p:cNvSpPr/>
          <p:nvPr/>
        </p:nvSpPr>
        <p:spPr>
          <a:xfrm>
            <a:off x="7038500" y="3043425"/>
            <a:ext cx="859500" cy="749400"/>
          </a:xfrm>
          <a:prstGeom prst="hexagon">
            <a:avLst>
              <a:gd fmla="val 25000" name="adj"/>
              <a:gd fmla="val 115470" name="vf"/>
            </a:avLst>
          </a:prstGeom>
          <a:solidFill>
            <a:srgbClr val="FFFFFF"/>
          </a:solidFill>
          <a:ln cap="flat" cmpd="sng" w="9525">
            <a:solidFill>
              <a:srgbClr val="F3F3F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US">
                <a:solidFill>
                  <a:srgbClr val="980000"/>
                </a:solidFill>
                <a:latin typeface="Trebuchet MS"/>
                <a:ea typeface="Trebuchet MS"/>
                <a:cs typeface="Trebuchet MS"/>
                <a:sym typeface="Trebuchet MS"/>
              </a:rPr>
              <a:t>5</a:t>
            </a:r>
            <a:endParaRPr b="1">
              <a:solidFill>
                <a:srgbClr val="980000"/>
              </a:solidFill>
              <a:latin typeface="Trebuchet MS"/>
              <a:ea typeface="Trebuchet MS"/>
              <a:cs typeface="Trebuchet MS"/>
              <a:sym typeface="Trebuchet MS"/>
            </a:endParaRPr>
          </a:p>
        </p:txBody>
      </p:sp>
      <p:sp>
        <p:nvSpPr>
          <p:cNvPr id="504" name="Google Shape;504;p10"/>
          <p:cNvSpPr/>
          <p:nvPr/>
        </p:nvSpPr>
        <p:spPr>
          <a:xfrm>
            <a:off x="3625450" y="4741875"/>
            <a:ext cx="238800" cy="248400"/>
          </a:xfrm>
          <a:prstGeom prst="ellipse">
            <a:avLst/>
          </a:prstGeom>
          <a:solidFill>
            <a:srgbClr val="980000"/>
          </a:solidFill>
          <a:ln cap="flat" cmpd="sng" w="762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solidFill>
                <a:srgbClr val="980000"/>
              </a:solidFill>
              <a:latin typeface="Trebuchet MS"/>
              <a:ea typeface="Trebuchet MS"/>
              <a:cs typeface="Trebuchet MS"/>
              <a:sym typeface="Trebuchet MS"/>
            </a:endParaRPr>
          </a:p>
          <a:p>
            <a:pPr indent="0" lvl="0" marL="0" rtl="0" algn="ctr">
              <a:spcBef>
                <a:spcPts val="0"/>
              </a:spcBef>
              <a:spcAft>
                <a:spcPts val="0"/>
              </a:spcAft>
              <a:buNone/>
            </a:pPr>
            <a:r>
              <a:t/>
            </a:r>
            <a:endParaRPr>
              <a:latin typeface="Calibri"/>
              <a:ea typeface="Calibri"/>
              <a:cs typeface="Calibri"/>
              <a:sym typeface="Calibri"/>
            </a:endParaRPr>
          </a:p>
        </p:txBody>
      </p:sp>
      <p:sp>
        <p:nvSpPr>
          <p:cNvPr id="505" name="Google Shape;505;p10"/>
          <p:cNvSpPr/>
          <p:nvPr/>
        </p:nvSpPr>
        <p:spPr>
          <a:xfrm>
            <a:off x="5496700" y="4741875"/>
            <a:ext cx="238800" cy="248400"/>
          </a:xfrm>
          <a:prstGeom prst="ellipse">
            <a:avLst/>
          </a:prstGeom>
          <a:solidFill>
            <a:srgbClr val="980000"/>
          </a:solidFill>
          <a:ln cap="flat" cmpd="sng" w="762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solidFill>
                <a:srgbClr val="980000"/>
              </a:solidFill>
              <a:latin typeface="Trebuchet MS"/>
              <a:ea typeface="Trebuchet MS"/>
              <a:cs typeface="Trebuchet MS"/>
              <a:sym typeface="Trebuchet MS"/>
            </a:endParaRPr>
          </a:p>
          <a:p>
            <a:pPr indent="0" lvl="0" marL="0" rtl="0" algn="ctr">
              <a:spcBef>
                <a:spcPts val="0"/>
              </a:spcBef>
              <a:spcAft>
                <a:spcPts val="0"/>
              </a:spcAft>
              <a:buNone/>
            </a:pPr>
            <a:r>
              <a:t/>
            </a:r>
            <a:endParaRPr>
              <a:latin typeface="Calibri"/>
              <a:ea typeface="Calibri"/>
              <a:cs typeface="Calibri"/>
              <a:sym typeface="Calibri"/>
            </a:endParaRPr>
          </a:p>
        </p:txBody>
      </p:sp>
      <p:sp>
        <p:nvSpPr>
          <p:cNvPr id="506" name="Google Shape;506;p10"/>
          <p:cNvSpPr/>
          <p:nvPr/>
        </p:nvSpPr>
        <p:spPr>
          <a:xfrm>
            <a:off x="7367950" y="4741875"/>
            <a:ext cx="238800" cy="248400"/>
          </a:xfrm>
          <a:prstGeom prst="ellipse">
            <a:avLst/>
          </a:prstGeom>
          <a:solidFill>
            <a:srgbClr val="980000"/>
          </a:solidFill>
          <a:ln cap="flat" cmpd="sng" w="762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solidFill>
                <a:srgbClr val="980000"/>
              </a:solidFill>
              <a:latin typeface="Trebuchet MS"/>
              <a:ea typeface="Trebuchet MS"/>
              <a:cs typeface="Trebuchet MS"/>
              <a:sym typeface="Trebuchet MS"/>
            </a:endParaRPr>
          </a:p>
          <a:p>
            <a:pPr indent="0" lvl="0" marL="0" rtl="0" algn="ctr">
              <a:spcBef>
                <a:spcPts val="0"/>
              </a:spcBef>
              <a:spcAft>
                <a:spcPts val="0"/>
              </a:spcAft>
              <a:buNone/>
            </a:pPr>
            <a:r>
              <a:t/>
            </a:r>
            <a:endParaRPr>
              <a:latin typeface="Calibri"/>
              <a:ea typeface="Calibri"/>
              <a:cs typeface="Calibri"/>
              <a:sym typeface="Calibri"/>
            </a:endParaRPr>
          </a:p>
        </p:txBody>
      </p:sp>
      <p:sp>
        <p:nvSpPr>
          <p:cNvPr id="507" name="Google Shape;507;p10"/>
          <p:cNvSpPr/>
          <p:nvPr/>
        </p:nvSpPr>
        <p:spPr>
          <a:xfrm>
            <a:off x="4561075" y="2324925"/>
            <a:ext cx="238800" cy="248400"/>
          </a:xfrm>
          <a:prstGeom prst="ellipse">
            <a:avLst/>
          </a:prstGeom>
          <a:solidFill>
            <a:srgbClr val="980000"/>
          </a:solidFill>
          <a:ln cap="flat" cmpd="sng" w="762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solidFill>
                <a:srgbClr val="980000"/>
              </a:solidFill>
              <a:latin typeface="Trebuchet MS"/>
              <a:ea typeface="Trebuchet MS"/>
              <a:cs typeface="Trebuchet MS"/>
              <a:sym typeface="Trebuchet MS"/>
            </a:endParaRPr>
          </a:p>
          <a:p>
            <a:pPr indent="0" lvl="0" marL="0" rtl="0" algn="ctr">
              <a:spcBef>
                <a:spcPts val="0"/>
              </a:spcBef>
              <a:spcAft>
                <a:spcPts val="0"/>
              </a:spcAft>
              <a:buNone/>
            </a:pPr>
            <a:r>
              <a:t/>
            </a:r>
            <a:endParaRPr>
              <a:latin typeface="Calibri"/>
              <a:ea typeface="Calibri"/>
              <a:cs typeface="Calibri"/>
              <a:sym typeface="Calibri"/>
            </a:endParaRPr>
          </a:p>
        </p:txBody>
      </p:sp>
      <p:sp>
        <p:nvSpPr>
          <p:cNvPr id="508" name="Google Shape;508;p10"/>
          <p:cNvSpPr/>
          <p:nvPr/>
        </p:nvSpPr>
        <p:spPr>
          <a:xfrm>
            <a:off x="6422775" y="2324925"/>
            <a:ext cx="238800" cy="248400"/>
          </a:xfrm>
          <a:prstGeom prst="ellipse">
            <a:avLst/>
          </a:prstGeom>
          <a:solidFill>
            <a:srgbClr val="980000"/>
          </a:solidFill>
          <a:ln cap="flat" cmpd="sng" w="762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solidFill>
                <a:srgbClr val="980000"/>
              </a:solidFill>
              <a:latin typeface="Trebuchet MS"/>
              <a:ea typeface="Trebuchet MS"/>
              <a:cs typeface="Trebuchet MS"/>
              <a:sym typeface="Trebuchet MS"/>
            </a:endParaRPr>
          </a:p>
          <a:p>
            <a:pPr indent="0" lvl="0" marL="0" rtl="0" algn="ctr">
              <a:spcBef>
                <a:spcPts val="0"/>
              </a:spcBef>
              <a:spcAft>
                <a:spcPts val="0"/>
              </a:spcAft>
              <a:buNone/>
            </a:pPr>
            <a:r>
              <a:t/>
            </a:r>
            <a:endParaRPr>
              <a:latin typeface="Calibri"/>
              <a:ea typeface="Calibri"/>
              <a:cs typeface="Calibri"/>
              <a:sym typeface="Calibri"/>
            </a:endParaRPr>
          </a:p>
        </p:txBody>
      </p:sp>
      <p:cxnSp>
        <p:nvCxnSpPr>
          <p:cNvPr id="509" name="Google Shape;509;p10"/>
          <p:cNvCxnSpPr>
            <a:endCxn id="504" idx="0"/>
          </p:cNvCxnSpPr>
          <p:nvPr/>
        </p:nvCxnSpPr>
        <p:spPr>
          <a:xfrm flipH="1">
            <a:off x="3744850" y="3893475"/>
            <a:ext cx="900" cy="848400"/>
          </a:xfrm>
          <a:prstGeom prst="straightConnector1">
            <a:avLst/>
          </a:prstGeom>
          <a:noFill/>
          <a:ln cap="flat" cmpd="sng" w="9525">
            <a:solidFill>
              <a:srgbClr val="000000"/>
            </a:solidFill>
            <a:prstDash val="dash"/>
            <a:round/>
            <a:headEnd len="med" w="med" type="none"/>
            <a:tailEnd len="med" w="med" type="none"/>
          </a:ln>
        </p:spPr>
      </p:cxnSp>
      <p:cxnSp>
        <p:nvCxnSpPr>
          <p:cNvPr id="510" name="Google Shape;510;p10"/>
          <p:cNvCxnSpPr/>
          <p:nvPr/>
        </p:nvCxnSpPr>
        <p:spPr>
          <a:xfrm flipH="1">
            <a:off x="5610875" y="3887400"/>
            <a:ext cx="900" cy="848400"/>
          </a:xfrm>
          <a:prstGeom prst="straightConnector1">
            <a:avLst/>
          </a:prstGeom>
          <a:noFill/>
          <a:ln cap="flat" cmpd="sng" w="9525">
            <a:solidFill>
              <a:srgbClr val="000000"/>
            </a:solidFill>
            <a:prstDash val="dash"/>
            <a:round/>
            <a:headEnd len="med" w="med" type="none"/>
            <a:tailEnd len="med" w="med" type="none"/>
          </a:ln>
        </p:spPr>
      </p:cxnSp>
      <p:cxnSp>
        <p:nvCxnSpPr>
          <p:cNvPr id="511" name="Google Shape;511;p10"/>
          <p:cNvCxnSpPr/>
          <p:nvPr/>
        </p:nvCxnSpPr>
        <p:spPr>
          <a:xfrm flipH="1">
            <a:off x="7472575" y="3893625"/>
            <a:ext cx="900" cy="848400"/>
          </a:xfrm>
          <a:prstGeom prst="straightConnector1">
            <a:avLst/>
          </a:prstGeom>
          <a:noFill/>
          <a:ln cap="flat" cmpd="sng" w="9525">
            <a:solidFill>
              <a:srgbClr val="000000"/>
            </a:solidFill>
            <a:prstDash val="dash"/>
            <a:round/>
            <a:headEnd len="med" w="med" type="none"/>
            <a:tailEnd len="med" w="med" type="none"/>
          </a:ln>
        </p:spPr>
      </p:cxnSp>
      <p:cxnSp>
        <p:nvCxnSpPr>
          <p:cNvPr id="512" name="Google Shape;512;p10"/>
          <p:cNvCxnSpPr/>
          <p:nvPr/>
        </p:nvCxnSpPr>
        <p:spPr>
          <a:xfrm flipH="1">
            <a:off x="6551275" y="2602375"/>
            <a:ext cx="900" cy="848400"/>
          </a:xfrm>
          <a:prstGeom prst="straightConnector1">
            <a:avLst/>
          </a:prstGeom>
          <a:noFill/>
          <a:ln cap="flat" cmpd="sng" w="9525">
            <a:solidFill>
              <a:srgbClr val="000000"/>
            </a:solidFill>
            <a:prstDash val="dash"/>
            <a:round/>
            <a:headEnd len="med" w="med" type="none"/>
            <a:tailEnd len="med" w="med" type="none"/>
          </a:ln>
        </p:spPr>
      </p:cxnSp>
      <p:cxnSp>
        <p:nvCxnSpPr>
          <p:cNvPr id="513" name="Google Shape;513;p10"/>
          <p:cNvCxnSpPr/>
          <p:nvPr/>
        </p:nvCxnSpPr>
        <p:spPr>
          <a:xfrm flipH="1">
            <a:off x="4680025" y="2602375"/>
            <a:ext cx="900" cy="848400"/>
          </a:xfrm>
          <a:prstGeom prst="straightConnector1">
            <a:avLst/>
          </a:prstGeom>
          <a:noFill/>
          <a:ln cap="flat" cmpd="sng" w="9525">
            <a:solidFill>
              <a:srgbClr val="000000"/>
            </a:solidFill>
            <a:prstDash val="dash"/>
            <a:round/>
            <a:headEnd len="med" w="med" type="none"/>
            <a:tailEnd len="med" w="med" type="none"/>
          </a:ln>
        </p:spPr>
      </p:cxnSp>
      <p:sp>
        <p:nvSpPr>
          <p:cNvPr id="514" name="Google Shape;514;p10"/>
          <p:cNvSpPr/>
          <p:nvPr/>
        </p:nvSpPr>
        <p:spPr>
          <a:xfrm>
            <a:off x="7908513" y="3479825"/>
            <a:ext cx="1077300" cy="926400"/>
          </a:xfrm>
          <a:prstGeom prst="hexagon">
            <a:avLst>
              <a:gd fmla="val 25000" name="adj"/>
              <a:gd fmla="val 115470" name="vf"/>
            </a:avLst>
          </a:pr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515" name="Google Shape;515;p10"/>
          <p:cNvSpPr/>
          <p:nvPr/>
        </p:nvSpPr>
        <p:spPr>
          <a:xfrm>
            <a:off x="8017425" y="3568325"/>
            <a:ext cx="859500" cy="749400"/>
          </a:xfrm>
          <a:prstGeom prst="hexagon">
            <a:avLst>
              <a:gd fmla="val 25000" name="adj"/>
              <a:gd fmla="val 115470" name="vf"/>
            </a:avLst>
          </a:prstGeom>
          <a:solidFill>
            <a:srgbClr val="FFFFFF"/>
          </a:solidFill>
          <a:ln cap="flat" cmpd="sng" w="9525">
            <a:solidFill>
              <a:srgbClr val="F3F3F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US">
                <a:solidFill>
                  <a:srgbClr val="980000"/>
                </a:solidFill>
                <a:latin typeface="Trebuchet MS"/>
                <a:ea typeface="Trebuchet MS"/>
                <a:cs typeface="Trebuchet MS"/>
                <a:sym typeface="Trebuchet MS"/>
              </a:rPr>
              <a:t>6</a:t>
            </a:r>
            <a:endParaRPr b="1">
              <a:solidFill>
                <a:srgbClr val="980000"/>
              </a:solidFill>
              <a:latin typeface="Trebuchet MS"/>
              <a:ea typeface="Trebuchet MS"/>
              <a:cs typeface="Trebuchet MS"/>
              <a:sym typeface="Trebuchet MS"/>
            </a:endParaRPr>
          </a:p>
        </p:txBody>
      </p:sp>
      <p:sp>
        <p:nvSpPr>
          <p:cNvPr id="516" name="Google Shape;516;p10"/>
          <p:cNvSpPr/>
          <p:nvPr/>
        </p:nvSpPr>
        <p:spPr>
          <a:xfrm>
            <a:off x="8327775" y="2324925"/>
            <a:ext cx="238800" cy="248400"/>
          </a:xfrm>
          <a:prstGeom prst="ellipse">
            <a:avLst/>
          </a:prstGeom>
          <a:solidFill>
            <a:srgbClr val="980000"/>
          </a:solidFill>
          <a:ln cap="flat" cmpd="sng" w="762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solidFill>
                <a:srgbClr val="980000"/>
              </a:solidFill>
              <a:latin typeface="Trebuchet MS"/>
              <a:ea typeface="Trebuchet MS"/>
              <a:cs typeface="Trebuchet MS"/>
              <a:sym typeface="Trebuchet MS"/>
            </a:endParaRPr>
          </a:p>
          <a:p>
            <a:pPr indent="0" lvl="0" marL="0" rtl="0" algn="ctr">
              <a:spcBef>
                <a:spcPts val="0"/>
              </a:spcBef>
              <a:spcAft>
                <a:spcPts val="0"/>
              </a:spcAft>
              <a:buNone/>
            </a:pPr>
            <a:r>
              <a:t/>
            </a:r>
            <a:endParaRPr>
              <a:latin typeface="Calibri"/>
              <a:ea typeface="Calibri"/>
              <a:cs typeface="Calibri"/>
              <a:sym typeface="Calibri"/>
            </a:endParaRPr>
          </a:p>
        </p:txBody>
      </p:sp>
      <p:cxnSp>
        <p:nvCxnSpPr>
          <p:cNvPr id="517" name="Google Shape;517;p10"/>
          <p:cNvCxnSpPr/>
          <p:nvPr/>
        </p:nvCxnSpPr>
        <p:spPr>
          <a:xfrm flipH="1">
            <a:off x="8456275" y="2602375"/>
            <a:ext cx="900" cy="848400"/>
          </a:xfrm>
          <a:prstGeom prst="straightConnector1">
            <a:avLst/>
          </a:prstGeom>
          <a:noFill/>
          <a:ln cap="flat" cmpd="sng" w="9525">
            <a:solidFill>
              <a:srgbClr val="000000"/>
            </a:solidFill>
            <a:prstDash val="dash"/>
            <a:round/>
            <a:headEnd len="med" w="med" type="none"/>
            <a:tailEnd len="med" w="med" type="none"/>
          </a:ln>
        </p:spPr>
      </p:cxnSp>
      <p:sp>
        <p:nvSpPr>
          <p:cNvPr id="518" name="Google Shape;518;p10"/>
          <p:cNvSpPr txBox="1"/>
          <p:nvPr/>
        </p:nvSpPr>
        <p:spPr>
          <a:xfrm>
            <a:off x="2812600" y="4927725"/>
            <a:ext cx="1865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chemeClr val="dk1"/>
                </a:solidFill>
                <a:latin typeface="Trebuchet MS"/>
                <a:ea typeface="Trebuchet MS"/>
                <a:cs typeface="Trebuchet MS"/>
                <a:sym typeface="Trebuchet MS"/>
              </a:rPr>
              <a:t>Glue Data Catalog</a:t>
            </a:r>
            <a:endParaRPr>
              <a:solidFill>
                <a:schemeClr val="dk1"/>
              </a:solidFill>
              <a:latin typeface="Trebuchet MS"/>
              <a:ea typeface="Trebuchet MS"/>
              <a:cs typeface="Trebuchet MS"/>
              <a:sym typeface="Trebuchet MS"/>
            </a:endParaRPr>
          </a:p>
        </p:txBody>
      </p:sp>
      <p:sp>
        <p:nvSpPr>
          <p:cNvPr id="519" name="Google Shape;519;p10"/>
          <p:cNvSpPr txBox="1"/>
          <p:nvPr/>
        </p:nvSpPr>
        <p:spPr>
          <a:xfrm>
            <a:off x="3747775" y="1933463"/>
            <a:ext cx="1865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chemeClr val="dk1"/>
                </a:solidFill>
                <a:latin typeface="Trebuchet MS"/>
                <a:ea typeface="Trebuchet MS"/>
                <a:cs typeface="Trebuchet MS"/>
                <a:sym typeface="Trebuchet MS"/>
              </a:rPr>
              <a:t>ETL Development</a:t>
            </a:r>
            <a:endParaRPr>
              <a:solidFill>
                <a:schemeClr val="dk1"/>
              </a:solidFill>
              <a:latin typeface="Trebuchet MS"/>
              <a:ea typeface="Trebuchet MS"/>
              <a:cs typeface="Trebuchet MS"/>
              <a:sym typeface="Trebuchet MS"/>
            </a:endParaRPr>
          </a:p>
        </p:txBody>
      </p:sp>
      <p:sp>
        <p:nvSpPr>
          <p:cNvPr id="520" name="Google Shape;520;p10"/>
          <p:cNvSpPr txBox="1"/>
          <p:nvPr/>
        </p:nvSpPr>
        <p:spPr>
          <a:xfrm>
            <a:off x="4683400" y="4927713"/>
            <a:ext cx="1865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chemeClr val="dk1"/>
                </a:solidFill>
                <a:latin typeface="Trebuchet MS"/>
                <a:ea typeface="Trebuchet MS"/>
                <a:cs typeface="Trebuchet MS"/>
                <a:sym typeface="Trebuchet MS"/>
              </a:rPr>
              <a:t>Job Scheduling and Orchestration</a:t>
            </a:r>
            <a:endParaRPr>
              <a:solidFill>
                <a:schemeClr val="dk1"/>
              </a:solidFill>
              <a:latin typeface="Trebuchet MS"/>
              <a:ea typeface="Trebuchet MS"/>
              <a:cs typeface="Trebuchet MS"/>
              <a:sym typeface="Trebuchet MS"/>
            </a:endParaRPr>
          </a:p>
        </p:txBody>
      </p:sp>
      <p:sp>
        <p:nvSpPr>
          <p:cNvPr id="521" name="Google Shape;521;p10"/>
          <p:cNvSpPr txBox="1"/>
          <p:nvPr/>
        </p:nvSpPr>
        <p:spPr>
          <a:xfrm>
            <a:off x="5609475" y="1933463"/>
            <a:ext cx="1865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chemeClr val="dk1"/>
                </a:solidFill>
                <a:latin typeface="Trebuchet MS"/>
                <a:ea typeface="Trebuchet MS"/>
                <a:cs typeface="Trebuchet MS"/>
                <a:sym typeface="Trebuchet MS"/>
              </a:rPr>
              <a:t>Data Integration</a:t>
            </a:r>
            <a:endParaRPr>
              <a:solidFill>
                <a:schemeClr val="dk1"/>
              </a:solidFill>
              <a:latin typeface="Trebuchet MS"/>
              <a:ea typeface="Trebuchet MS"/>
              <a:cs typeface="Trebuchet MS"/>
              <a:sym typeface="Trebuchet MS"/>
            </a:endParaRPr>
          </a:p>
        </p:txBody>
      </p:sp>
      <p:sp>
        <p:nvSpPr>
          <p:cNvPr id="522" name="Google Shape;522;p10"/>
          <p:cNvSpPr txBox="1"/>
          <p:nvPr/>
        </p:nvSpPr>
        <p:spPr>
          <a:xfrm>
            <a:off x="6541999" y="4927713"/>
            <a:ext cx="1865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chemeClr val="dk1"/>
                </a:solidFill>
                <a:latin typeface="Trebuchet MS"/>
                <a:ea typeface="Trebuchet MS"/>
                <a:cs typeface="Trebuchet MS"/>
                <a:sym typeface="Trebuchet MS"/>
              </a:rPr>
              <a:t>Glue and AWS Ecosystem</a:t>
            </a:r>
            <a:endParaRPr>
              <a:solidFill>
                <a:schemeClr val="dk1"/>
              </a:solidFill>
              <a:latin typeface="Trebuchet MS"/>
              <a:ea typeface="Trebuchet MS"/>
              <a:cs typeface="Trebuchet MS"/>
              <a:sym typeface="Trebuchet MS"/>
            </a:endParaRPr>
          </a:p>
        </p:txBody>
      </p:sp>
      <p:sp>
        <p:nvSpPr>
          <p:cNvPr id="523" name="Google Shape;523;p10"/>
          <p:cNvSpPr txBox="1"/>
          <p:nvPr/>
        </p:nvSpPr>
        <p:spPr>
          <a:xfrm>
            <a:off x="7514475" y="1825763"/>
            <a:ext cx="1865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chemeClr val="dk1"/>
                </a:solidFill>
                <a:latin typeface="Trebuchet MS"/>
                <a:ea typeface="Trebuchet MS"/>
                <a:cs typeface="Trebuchet MS"/>
                <a:sym typeface="Trebuchet MS"/>
              </a:rPr>
              <a:t>Real-world Use Cases</a:t>
            </a:r>
            <a:endParaRPr>
              <a:solidFill>
                <a:schemeClr val="dk1"/>
              </a:solidFill>
              <a:latin typeface="Trebuchet MS"/>
              <a:ea typeface="Trebuchet MS"/>
              <a:cs typeface="Trebuchet MS"/>
              <a:sym typeface="Trebuchet M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pic>
        <p:nvPicPr>
          <p:cNvPr id="529" name="Google Shape;529;p35"/>
          <p:cNvPicPr preferRelativeResize="0"/>
          <p:nvPr/>
        </p:nvPicPr>
        <p:blipFill rotWithShape="1">
          <a:blip r:embed="rId3">
            <a:alphaModFix/>
          </a:blip>
          <a:srcRect b="0" l="0" r="0" t="27346"/>
          <a:stretch/>
        </p:blipFill>
        <p:spPr>
          <a:xfrm>
            <a:off x="0" y="0"/>
            <a:ext cx="12487024" cy="7191724"/>
          </a:xfrm>
          <a:prstGeom prst="rect">
            <a:avLst/>
          </a:prstGeom>
          <a:noFill/>
          <a:ln>
            <a:noFill/>
          </a:ln>
        </p:spPr>
      </p:pic>
      <p:sp>
        <p:nvSpPr>
          <p:cNvPr id="530" name="Google Shape;530;p35"/>
          <p:cNvSpPr/>
          <p:nvPr/>
        </p:nvSpPr>
        <p:spPr>
          <a:xfrm>
            <a:off x="75" y="0"/>
            <a:ext cx="12486900" cy="7191600"/>
          </a:xfrm>
          <a:prstGeom prst="rect">
            <a:avLst/>
          </a:prstGeom>
          <a:solidFill>
            <a:srgbClr val="00070A">
              <a:alpha val="51372"/>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35"/>
          <p:cNvSpPr/>
          <p:nvPr/>
        </p:nvSpPr>
        <p:spPr>
          <a:xfrm>
            <a:off x="1346200" y="2336800"/>
            <a:ext cx="10845900" cy="2336700"/>
          </a:xfrm>
          <a:prstGeom prst="rect">
            <a:avLst/>
          </a:prstGeom>
          <a:solidFill>
            <a:srgbClr val="000000">
              <a:alpha val="8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32" name="Google Shape;532;p35"/>
          <p:cNvSpPr/>
          <p:nvPr/>
        </p:nvSpPr>
        <p:spPr>
          <a:xfrm>
            <a:off x="4902200" y="-1"/>
            <a:ext cx="2387700" cy="2535600"/>
          </a:xfrm>
          <a:prstGeom prst="rect">
            <a:avLst/>
          </a:prstGeom>
          <a:solidFill>
            <a:srgbClr val="990000">
              <a:alpha val="75686"/>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33" name="Google Shape;533;p35"/>
          <p:cNvSpPr/>
          <p:nvPr/>
        </p:nvSpPr>
        <p:spPr>
          <a:xfrm>
            <a:off x="1505857" y="4327071"/>
            <a:ext cx="1001400" cy="667800"/>
          </a:xfrm>
          <a:prstGeom prst="rect">
            <a:avLst/>
          </a:prstGeom>
          <a:solidFill>
            <a:srgbClr val="990000">
              <a:alpha val="75686"/>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34" name="Google Shape;534;p35"/>
          <p:cNvSpPr/>
          <p:nvPr/>
        </p:nvSpPr>
        <p:spPr>
          <a:xfrm>
            <a:off x="1505857" y="5088618"/>
            <a:ext cx="1001400" cy="26940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35" name="Google Shape;535;p35"/>
          <p:cNvSpPr txBox="1"/>
          <p:nvPr/>
        </p:nvSpPr>
        <p:spPr>
          <a:xfrm>
            <a:off x="2414435" y="2751894"/>
            <a:ext cx="7363200" cy="13542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800"/>
              <a:buFont typeface="Arial"/>
              <a:buNone/>
            </a:pPr>
            <a:r>
              <a:rPr b="1" i="0" lang="en-US" sz="8800" u="none" cap="none" strike="noStrike">
                <a:solidFill>
                  <a:schemeClr val="lt1"/>
                </a:solidFill>
                <a:latin typeface="Century Gothic"/>
                <a:ea typeface="Century Gothic"/>
                <a:cs typeface="Century Gothic"/>
                <a:sym typeface="Century Gothic"/>
              </a:rPr>
              <a:t>THANK </a:t>
            </a:r>
            <a:r>
              <a:rPr b="0" i="0" lang="en-US" sz="8800" u="none" cap="none" strike="noStrike">
                <a:solidFill>
                  <a:schemeClr val="lt1"/>
                </a:solidFill>
                <a:latin typeface="Century Gothic"/>
                <a:ea typeface="Century Gothic"/>
                <a:cs typeface="Century Gothic"/>
                <a:sym typeface="Century Gothic"/>
              </a:rPr>
              <a:t>YOU</a:t>
            </a:r>
            <a:endParaRPr b="0" i="0" sz="1400" u="none" cap="none" strike="noStrike">
              <a:solidFill>
                <a:srgbClr val="000000"/>
              </a:solidFill>
              <a:latin typeface="Arial"/>
              <a:ea typeface="Arial"/>
              <a:cs typeface="Arial"/>
              <a:sym typeface="Arial"/>
            </a:endParaRPr>
          </a:p>
        </p:txBody>
      </p:sp>
      <p:sp>
        <p:nvSpPr>
          <p:cNvPr id="536" name="Google Shape;536;p35"/>
          <p:cNvSpPr/>
          <p:nvPr/>
        </p:nvSpPr>
        <p:spPr>
          <a:xfrm>
            <a:off x="9492343" y="3820775"/>
            <a:ext cx="2387700" cy="2535600"/>
          </a:xfrm>
          <a:prstGeom prst="rect">
            <a:avLst/>
          </a:prstGeom>
          <a:solidFill>
            <a:srgbClr val="990000">
              <a:alpha val="75686"/>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
          <p:cNvSpPr txBox="1"/>
          <p:nvPr/>
        </p:nvSpPr>
        <p:spPr>
          <a:xfrm>
            <a:off x="8704200" y="4994775"/>
            <a:ext cx="2445300" cy="6156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t/>
            </a:r>
            <a:endParaRPr i="1">
              <a:solidFill>
                <a:schemeClr val="dk1"/>
              </a:solidFill>
              <a:latin typeface="Trebuchet MS"/>
              <a:ea typeface="Trebuchet MS"/>
              <a:cs typeface="Trebuchet MS"/>
              <a:sym typeface="Trebuchet MS"/>
            </a:endParaRPr>
          </a:p>
          <a:p>
            <a:pPr indent="0" lvl="0" marL="0" rtl="0" algn="ctr">
              <a:spcBef>
                <a:spcPts val="0"/>
              </a:spcBef>
              <a:spcAft>
                <a:spcPts val="0"/>
              </a:spcAft>
              <a:buNone/>
            </a:pPr>
            <a:r>
              <a:rPr i="1" lang="en-US">
                <a:solidFill>
                  <a:schemeClr val="dk1"/>
                </a:solidFill>
                <a:latin typeface="Trebuchet MS"/>
                <a:ea typeface="Trebuchet MS"/>
                <a:cs typeface="Trebuchet MS"/>
                <a:sym typeface="Trebuchet MS"/>
              </a:rPr>
              <a:t>Non-Volatile</a:t>
            </a:r>
            <a:endParaRPr i="1">
              <a:solidFill>
                <a:schemeClr val="dk1"/>
              </a:solidFill>
              <a:latin typeface="Trebuchet MS"/>
              <a:ea typeface="Trebuchet MS"/>
              <a:cs typeface="Trebuchet MS"/>
              <a:sym typeface="Trebuchet MS"/>
            </a:endParaRPr>
          </a:p>
        </p:txBody>
      </p:sp>
      <p:sp>
        <p:nvSpPr>
          <p:cNvPr id="209" name="Google Shape;209;p3"/>
          <p:cNvSpPr txBox="1"/>
          <p:nvPr/>
        </p:nvSpPr>
        <p:spPr>
          <a:xfrm>
            <a:off x="6150300" y="4994775"/>
            <a:ext cx="2445300" cy="6156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t/>
            </a:r>
            <a:endParaRPr i="1">
              <a:solidFill>
                <a:schemeClr val="dk1"/>
              </a:solidFill>
              <a:latin typeface="Trebuchet MS"/>
              <a:ea typeface="Trebuchet MS"/>
              <a:cs typeface="Trebuchet MS"/>
              <a:sym typeface="Trebuchet MS"/>
            </a:endParaRPr>
          </a:p>
          <a:p>
            <a:pPr indent="0" lvl="0" marL="0" rtl="0" algn="ctr">
              <a:spcBef>
                <a:spcPts val="0"/>
              </a:spcBef>
              <a:spcAft>
                <a:spcPts val="0"/>
              </a:spcAft>
              <a:buNone/>
            </a:pPr>
            <a:r>
              <a:rPr i="1" lang="en-US">
                <a:solidFill>
                  <a:schemeClr val="dk1"/>
                </a:solidFill>
                <a:latin typeface="Trebuchet MS"/>
                <a:ea typeface="Trebuchet MS"/>
                <a:cs typeface="Trebuchet MS"/>
                <a:sym typeface="Trebuchet MS"/>
              </a:rPr>
              <a:t>Time Variant</a:t>
            </a:r>
            <a:endParaRPr i="1">
              <a:solidFill>
                <a:schemeClr val="dk1"/>
              </a:solidFill>
              <a:latin typeface="Trebuchet MS"/>
              <a:ea typeface="Trebuchet MS"/>
              <a:cs typeface="Trebuchet MS"/>
              <a:sym typeface="Trebuchet MS"/>
            </a:endParaRPr>
          </a:p>
        </p:txBody>
      </p:sp>
      <p:sp>
        <p:nvSpPr>
          <p:cNvPr id="210" name="Google Shape;210;p3"/>
          <p:cNvSpPr txBox="1"/>
          <p:nvPr/>
        </p:nvSpPr>
        <p:spPr>
          <a:xfrm>
            <a:off x="3596400" y="4994775"/>
            <a:ext cx="2445300" cy="6156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t/>
            </a:r>
            <a:endParaRPr i="1">
              <a:solidFill>
                <a:schemeClr val="dk1"/>
              </a:solidFill>
              <a:latin typeface="Trebuchet MS"/>
              <a:ea typeface="Trebuchet MS"/>
              <a:cs typeface="Trebuchet MS"/>
              <a:sym typeface="Trebuchet MS"/>
            </a:endParaRPr>
          </a:p>
          <a:p>
            <a:pPr indent="0" lvl="0" marL="0" rtl="0" algn="ctr">
              <a:spcBef>
                <a:spcPts val="0"/>
              </a:spcBef>
              <a:spcAft>
                <a:spcPts val="0"/>
              </a:spcAft>
              <a:buNone/>
            </a:pPr>
            <a:r>
              <a:rPr i="1" lang="en-US">
                <a:solidFill>
                  <a:schemeClr val="dk1"/>
                </a:solidFill>
                <a:latin typeface="Trebuchet MS"/>
                <a:ea typeface="Trebuchet MS"/>
                <a:cs typeface="Trebuchet MS"/>
                <a:sym typeface="Trebuchet MS"/>
              </a:rPr>
              <a:t>Integrated</a:t>
            </a:r>
            <a:endParaRPr i="1">
              <a:solidFill>
                <a:schemeClr val="dk1"/>
              </a:solidFill>
              <a:latin typeface="Trebuchet MS"/>
              <a:ea typeface="Trebuchet MS"/>
              <a:cs typeface="Trebuchet MS"/>
              <a:sym typeface="Trebuchet MS"/>
            </a:endParaRPr>
          </a:p>
        </p:txBody>
      </p:sp>
      <p:sp>
        <p:nvSpPr>
          <p:cNvPr id="211" name="Google Shape;211;p3"/>
          <p:cNvSpPr txBox="1"/>
          <p:nvPr/>
        </p:nvSpPr>
        <p:spPr>
          <a:xfrm>
            <a:off x="1042500" y="4994775"/>
            <a:ext cx="2445300" cy="6156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t/>
            </a:r>
            <a:endParaRPr i="1">
              <a:solidFill>
                <a:schemeClr val="dk1"/>
              </a:solidFill>
              <a:latin typeface="Trebuchet MS"/>
              <a:ea typeface="Trebuchet MS"/>
              <a:cs typeface="Trebuchet MS"/>
              <a:sym typeface="Trebuchet MS"/>
            </a:endParaRPr>
          </a:p>
          <a:p>
            <a:pPr indent="0" lvl="0" marL="0" rtl="0" algn="ctr">
              <a:spcBef>
                <a:spcPts val="0"/>
              </a:spcBef>
              <a:spcAft>
                <a:spcPts val="0"/>
              </a:spcAft>
              <a:buNone/>
            </a:pPr>
            <a:r>
              <a:rPr i="1" lang="en-US">
                <a:solidFill>
                  <a:schemeClr val="dk1"/>
                </a:solidFill>
                <a:latin typeface="Trebuchet MS"/>
                <a:ea typeface="Trebuchet MS"/>
                <a:cs typeface="Trebuchet MS"/>
                <a:sym typeface="Trebuchet MS"/>
              </a:rPr>
              <a:t>Subject-oriented</a:t>
            </a:r>
            <a:endParaRPr i="1">
              <a:solidFill>
                <a:schemeClr val="dk1"/>
              </a:solidFill>
              <a:latin typeface="Trebuchet MS"/>
              <a:ea typeface="Trebuchet MS"/>
              <a:cs typeface="Trebuchet MS"/>
              <a:sym typeface="Trebuchet MS"/>
            </a:endParaRPr>
          </a:p>
        </p:txBody>
      </p:sp>
      <p:sp>
        <p:nvSpPr>
          <p:cNvPr id="212" name="Google Shape;212;p3"/>
          <p:cNvSpPr txBox="1"/>
          <p:nvPr>
            <p:ph idx="12" type="sldNum"/>
          </p:nvPr>
        </p:nvSpPr>
        <p:spPr>
          <a:xfrm>
            <a:off x="10792925" y="6371975"/>
            <a:ext cx="1001400" cy="333900"/>
          </a:xfrm>
          <a:prstGeom prst="rect">
            <a:avLst/>
          </a:prstGeom>
          <a:solidFill>
            <a:srgbClr val="990000"/>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213" name="Google Shape;213;p3"/>
          <p:cNvSpPr/>
          <p:nvPr/>
        </p:nvSpPr>
        <p:spPr>
          <a:xfrm>
            <a:off x="1003300" y="669600"/>
            <a:ext cx="9924900" cy="5541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100"/>
              <a:buFont typeface="Arial"/>
              <a:buNone/>
            </a:pPr>
            <a:r>
              <a:rPr b="1" lang="en-US" sz="3000">
                <a:solidFill>
                  <a:schemeClr val="dk1"/>
                </a:solidFill>
                <a:latin typeface="Trebuchet MS"/>
                <a:ea typeface="Trebuchet MS"/>
                <a:cs typeface="Trebuchet MS"/>
                <a:sym typeface="Trebuchet MS"/>
              </a:rPr>
              <a:t>What is Data Warehouse</a:t>
            </a:r>
            <a:endParaRPr b="1" sz="3000">
              <a:solidFill>
                <a:schemeClr val="dk1"/>
              </a:solidFill>
              <a:latin typeface="Trebuchet MS"/>
              <a:ea typeface="Trebuchet MS"/>
              <a:cs typeface="Trebuchet MS"/>
              <a:sym typeface="Trebuchet MS"/>
            </a:endParaRPr>
          </a:p>
        </p:txBody>
      </p:sp>
      <p:sp>
        <p:nvSpPr>
          <p:cNvPr id="214" name="Google Shape;214;p3"/>
          <p:cNvSpPr txBox="1"/>
          <p:nvPr/>
        </p:nvSpPr>
        <p:spPr>
          <a:xfrm>
            <a:off x="1003300" y="1605475"/>
            <a:ext cx="9924900" cy="2339700"/>
          </a:xfrm>
          <a:prstGeom prst="rect">
            <a:avLst/>
          </a:prstGeom>
          <a:noFill/>
          <a:ln>
            <a:noFill/>
          </a:ln>
        </p:spPr>
        <p:txBody>
          <a:bodyPr anchorCtr="0" anchor="t" bIns="91425" lIns="91425" spcFirstLastPara="1" rIns="91425" wrap="square" tIns="91425">
            <a:spAutoFit/>
          </a:bodyPr>
          <a:lstStyle/>
          <a:p>
            <a:pPr indent="-317500" lvl="0" marL="457200" rtl="0" algn="just">
              <a:lnSpc>
                <a:spcPct val="150000"/>
              </a:lnSpc>
              <a:spcBef>
                <a:spcPts val="0"/>
              </a:spcBef>
              <a:spcAft>
                <a:spcPts val="0"/>
              </a:spcAft>
              <a:buClr>
                <a:schemeClr val="dk1"/>
              </a:buClr>
              <a:buSzPts val="1400"/>
              <a:buFont typeface="Trebuchet MS"/>
              <a:buChar char="●"/>
            </a:pPr>
            <a:r>
              <a:rPr lang="en-US">
                <a:solidFill>
                  <a:schemeClr val="dk1"/>
                </a:solidFill>
                <a:latin typeface="Trebuchet MS"/>
                <a:ea typeface="Trebuchet MS"/>
                <a:cs typeface="Trebuchet MS"/>
                <a:sym typeface="Trebuchet MS"/>
              </a:rPr>
              <a:t>A data warehouse is a centralized repository that stores integrated data from multiple sources.</a:t>
            </a:r>
            <a:endParaRPr>
              <a:solidFill>
                <a:schemeClr val="dk1"/>
              </a:solidFill>
              <a:latin typeface="Trebuchet MS"/>
              <a:ea typeface="Trebuchet MS"/>
              <a:cs typeface="Trebuchet MS"/>
              <a:sym typeface="Trebuchet MS"/>
            </a:endParaRPr>
          </a:p>
          <a:p>
            <a:pPr indent="-317500" lvl="0" marL="457200" rtl="0" algn="just">
              <a:lnSpc>
                <a:spcPct val="150000"/>
              </a:lnSpc>
              <a:spcBef>
                <a:spcPts val="0"/>
              </a:spcBef>
              <a:spcAft>
                <a:spcPts val="0"/>
              </a:spcAft>
              <a:buClr>
                <a:schemeClr val="dk1"/>
              </a:buClr>
              <a:buSzPts val="1400"/>
              <a:buFont typeface="Trebuchet MS"/>
              <a:buChar char="●"/>
            </a:pPr>
            <a:r>
              <a:rPr lang="en-US">
                <a:solidFill>
                  <a:schemeClr val="dk1"/>
                </a:solidFill>
                <a:latin typeface="Trebuchet MS"/>
                <a:ea typeface="Trebuchet MS"/>
                <a:cs typeface="Trebuchet MS"/>
                <a:sym typeface="Trebuchet MS"/>
              </a:rPr>
              <a:t>It is designed to support business intelligence (BI) activities, including querying, reporting, and data analysis.</a:t>
            </a:r>
            <a:endParaRPr>
              <a:solidFill>
                <a:schemeClr val="dk1"/>
              </a:solidFill>
              <a:latin typeface="Trebuchet MS"/>
              <a:ea typeface="Trebuchet MS"/>
              <a:cs typeface="Trebuchet MS"/>
              <a:sym typeface="Trebuchet MS"/>
            </a:endParaRPr>
          </a:p>
          <a:p>
            <a:pPr indent="-317500" lvl="0" marL="457200" rtl="0" algn="just">
              <a:lnSpc>
                <a:spcPct val="150000"/>
              </a:lnSpc>
              <a:spcBef>
                <a:spcPts val="0"/>
              </a:spcBef>
              <a:spcAft>
                <a:spcPts val="0"/>
              </a:spcAft>
              <a:buClr>
                <a:schemeClr val="dk1"/>
              </a:buClr>
              <a:buSzPts val="1400"/>
              <a:buFont typeface="Trebuchet MS"/>
              <a:buChar char="●"/>
            </a:pPr>
            <a:r>
              <a:rPr lang="en-US">
                <a:solidFill>
                  <a:schemeClr val="dk1"/>
                </a:solidFill>
                <a:latin typeface="Trebuchet MS"/>
                <a:ea typeface="Trebuchet MS"/>
                <a:cs typeface="Trebuchet MS"/>
                <a:sym typeface="Trebuchet MS"/>
              </a:rPr>
              <a:t>Data Warehouse applications are designed to support the user ad-hoc data requirements, an activity recently dubbed online analytical processing (OLAP). </a:t>
            </a:r>
            <a:endParaRPr>
              <a:solidFill>
                <a:schemeClr val="dk1"/>
              </a:solidFill>
              <a:latin typeface="Trebuchet MS"/>
              <a:ea typeface="Trebuchet MS"/>
              <a:cs typeface="Trebuchet MS"/>
              <a:sym typeface="Trebuchet MS"/>
            </a:endParaRPr>
          </a:p>
          <a:p>
            <a:pPr indent="-317500" lvl="0" marL="457200" rtl="0" algn="l">
              <a:lnSpc>
                <a:spcPct val="150000"/>
              </a:lnSpc>
              <a:spcBef>
                <a:spcPts val="0"/>
              </a:spcBef>
              <a:spcAft>
                <a:spcPts val="0"/>
              </a:spcAft>
              <a:buClr>
                <a:schemeClr val="dk1"/>
              </a:buClr>
              <a:buSzPts val="1400"/>
              <a:buFont typeface="Trebuchet MS"/>
              <a:buChar char="●"/>
            </a:pPr>
            <a:r>
              <a:rPr lang="en-US">
                <a:solidFill>
                  <a:schemeClr val="dk1"/>
                </a:solidFill>
                <a:latin typeface="Trebuchet MS"/>
                <a:ea typeface="Trebuchet MS"/>
                <a:cs typeface="Trebuchet MS"/>
                <a:sym typeface="Trebuchet MS"/>
              </a:rPr>
              <a:t>These include applications such as forecasting, profiling, summary reporting, and trend analysis.</a:t>
            </a:r>
            <a:endParaRPr>
              <a:solidFill>
                <a:schemeClr val="dk1"/>
              </a:solidFill>
              <a:latin typeface="Trebuchet MS"/>
              <a:ea typeface="Trebuchet MS"/>
              <a:cs typeface="Trebuchet MS"/>
              <a:sym typeface="Trebuchet MS"/>
            </a:endParaRPr>
          </a:p>
          <a:p>
            <a:pPr indent="0" lvl="0" marL="0" rtl="0" algn="l">
              <a:lnSpc>
                <a:spcPct val="150000"/>
              </a:lnSpc>
              <a:spcBef>
                <a:spcPts val="0"/>
              </a:spcBef>
              <a:spcAft>
                <a:spcPts val="0"/>
              </a:spcAft>
              <a:buNone/>
            </a:pPr>
            <a:r>
              <a:t/>
            </a:r>
            <a:endParaRPr>
              <a:solidFill>
                <a:schemeClr val="dk1"/>
              </a:solidFill>
              <a:latin typeface="Trebuchet MS"/>
              <a:ea typeface="Trebuchet MS"/>
              <a:cs typeface="Trebuchet MS"/>
              <a:sym typeface="Trebuchet MS"/>
            </a:endParaRPr>
          </a:p>
          <a:p>
            <a:pPr indent="0" lvl="0" marL="0" rtl="0" algn="l">
              <a:lnSpc>
                <a:spcPct val="150000"/>
              </a:lnSpc>
              <a:spcBef>
                <a:spcPts val="0"/>
              </a:spcBef>
              <a:spcAft>
                <a:spcPts val="0"/>
              </a:spcAft>
              <a:buNone/>
            </a:pPr>
            <a:r>
              <a:rPr lang="en-US">
                <a:solidFill>
                  <a:schemeClr val="dk1"/>
                </a:solidFill>
                <a:latin typeface="Trebuchet MS"/>
                <a:ea typeface="Trebuchet MS"/>
                <a:cs typeface="Trebuchet MS"/>
                <a:sym typeface="Trebuchet MS"/>
              </a:rPr>
              <a:t>Key features of Data Warehouses</a:t>
            </a:r>
            <a:endParaRPr>
              <a:solidFill>
                <a:schemeClr val="dk1"/>
              </a:solidFill>
              <a:latin typeface="Trebuchet MS"/>
              <a:ea typeface="Trebuchet MS"/>
              <a:cs typeface="Trebuchet MS"/>
              <a:sym typeface="Trebuchet MS"/>
            </a:endParaRPr>
          </a:p>
        </p:txBody>
      </p:sp>
      <p:sp>
        <p:nvSpPr>
          <p:cNvPr id="215" name="Google Shape;215;p3"/>
          <p:cNvSpPr/>
          <p:nvPr/>
        </p:nvSpPr>
        <p:spPr>
          <a:xfrm>
            <a:off x="1816200" y="4326950"/>
            <a:ext cx="897900" cy="926400"/>
          </a:xfrm>
          <a:prstGeom prst="ellipse">
            <a:avLst/>
          </a:pr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16" name="Google Shape;216;p3"/>
          <p:cNvSpPr/>
          <p:nvPr/>
        </p:nvSpPr>
        <p:spPr>
          <a:xfrm>
            <a:off x="1918800" y="4437050"/>
            <a:ext cx="692700" cy="706200"/>
          </a:xfrm>
          <a:prstGeom prst="ellipse">
            <a:avLst/>
          </a:prstGeom>
          <a:solidFill>
            <a:srgbClr val="FFFFFF"/>
          </a:solidFill>
          <a:ln cap="flat" cmpd="sng" w="9525">
            <a:solidFill>
              <a:srgbClr val="F3F3F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US">
                <a:solidFill>
                  <a:srgbClr val="980000"/>
                </a:solidFill>
                <a:latin typeface="Trebuchet MS"/>
                <a:ea typeface="Trebuchet MS"/>
                <a:cs typeface="Trebuchet MS"/>
                <a:sym typeface="Trebuchet MS"/>
              </a:rPr>
              <a:t>1</a:t>
            </a:r>
            <a:endParaRPr b="1">
              <a:solidFill>
                <a:srgbClr val="980000"/>
              </a:solidFill>
              <a:latin typeface="Trebuchet MS"/>
              <a:ea typeface="Trebuchet MS"/>
              <a:cs typeface="Trebuchet MS"/>
              <a:sym typeface="Trebuchet MS"/>
            </a:endParaRPr>
          </a:p>
        </p:txBody>
      </p:sp>
      <p:sp>
        <p:nvSpPr>
          <p:cNvPr id="217" name="Google Shape;217;p3"/>
          <p:cNvSpPr/>
          <p:nvPr/>
        </p:nvSpPr>
        <p:spPr>
          <a:xfrm>
            <a:off x="4370100" y="4326950"/>
            <a:ext cx="897900" cy="926400"/>
          </a:xfrm>
          <a:prstGeom prst="ellipse">
            <a:avLst/>
          </a:pr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18" name="Google Shape;218;p3"/>
          <p:cNvSpPr/>
          <p:nvPr/>
        </p:nvSpPr>
        <p:spPr>
          <a:xfrm>
            <a:off x="4472700" y="4437050"/>
            <a:ext cx="692700" cy="706200"/>
          </a:xfrm>
          <a:prstGeom prst="ellipse">
            <a:avLst/>
          </a:prstGeom>
          <a:solidFill>
            <a:srgbClr val="FFFFFF"/>
          </a:solidFill>
          <a:ln cap="flat" cmpd="sng" w="9525">
            <a:solidFill>
              <a:srgbClr val="F3F3F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US">
                <a:solidFill>
                  <a:srgbClr val="980000"/>
                </a:solidFill>
                <a:latin typeface="Trebuchet MS"/>
                <a:ea typeface="Trebuchet MS"/>
                <a:cs typeface="Trebuchet MS"/>
                <a:sym typeface="Trebuchet MS"/>
              </a:rPr>
              <a:t>2</a:t>
            </a:r>
            <a:endParaRPr b="1">
              <a:solidFill>
                <a:srgbClr val="980000"/>
              </a:solidFill>
              <a:latin typeface="Trebuchet MS"/>
              <a:ea typeface="Trebuchet MS"/>
              <a:cs typeface="Trebuchet MS"/>
              <a:sym typeface="Trebuchet MS"/>
            </a:endParaRPr>
          </a:p>
        </p:txBody>
      </p:sp>
      <p:sp>
        <p:nvSpPr>
          <p:cNvPr id="219" name="Google Shape;219;p3"/>
          <p:cNvSpPr/>
          <p:nvPr/>
        </p:nvSpPr>
        <p:spPr>
          <a:xfrm>
            <a:off x="6924000" y="4326950"/>
            <a:ext cx="897900" cy="926400"/>
          </a:xfrm>
          <a:prstGeom prst="ellipse">
            <a:avLst/>
          </a:pr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20" name="Google Shape;220;p3"/>
          <p:cNvSpPr/>
          <p:nvPr/>
        </p:nvSpPr>
        <p:spPr>
          <a:xfrm>
            <a:off x="7026600" y="4437050"/>
            <a:ext cx="692700" cy="706200"/>
          </a:xfrm>
          <a:prstGeom prst="ellipse">
            <a:avLst/>
          </a:prstGeom>
          <a:solidFill>
            <a:srgbClr val="FFFFFF"/>
          </a:solidFill>
          <a:ln cap="flat" cmpd="sng" w="9525">
            <a:solidFill>
              <a:srgbClr val="F3F3F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US">
                <a:solidFill>
                  <a:srgbClr val="980000"/>
                </a:solidFill>
                <a:latin typeface="Trebuchet MS"/>
                <a:ea typeface="Trebuchet MS"/>
                <a:cs typeface="Trebuchet MS"/>
                <a:sym typeface="Trebuchet MS"/>
              </a:rPr>
              <a:t>3</a:t>
            </a:r>
            <a:endParaRPr b="1">
              <a:solidFill>
                <a:srgbClr val="980000"/>
              </a:solidFill>
              <a:latin typeface="Trebuchet MS"/>
              <a:ea typeface="Trebuchet MS"/>
              <a:cs typeface="Trebuchet MS"/>
              <a:sym typeface="Trebuchet MS"/>
            </a:endParaRPr>
          </a:p>
        </p:txBody>
      </p:sp>
      <p:sp>
        <p:nvSpPr>
          <p:cNvPr id="221" name="Google Shape;221;p3"/>
          <p:cNvSpPr/>
          <p:nvPr/>
        </p:nvSpPr>
        <p:spPr>
          <a:xfrm>
            <a:off x="9477900" y="4326950"/>
            <a:ext cx="897900" cy="926400"/>
          </a:xfrm>
          <a:prstGeom prst="ellipse">
            <a:avLst/>
          </a:pr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22" name="Google Shape;222;p3"/>
          <p:cNvSpPr/>
          <p:nvPr/>
        </p:nvSpPr>
        <p:spPr>
          <a:xfrm>
            <a:off x="9580500" y="4437050"/>
            <a:ext cx="692700" cy="706200"/>
          </a:xfrm>
          <a:prstGeom prst="ellipse">
            <a:avLst/>
          </a:prstGeom>
          <a:solidFill>
            <a:srgbClr val="FFFFFF"/>
          </a:solidFill>
          <a:ln cap="flat" cmpd="sng" w="9525">
            <a:solidFill>
              <a:srgbClr val="F3F3F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US">
                <a:solidFill>
                  <a:srgbClr val="980000"/>
                </a:solidFill>
                <a:latin typeface="Trebuchet MS"/>
                <a:ea typeface="Trebuchet MS"/>
                <a:cs typeface="Trebuchet MS"/>
                <a:sym typeface="Trebuchet MS"/>
              </a:rPr>
              <a:t>4</a:t>
            </a:r>
            <a:endParaRPr b="1">
              <a:solidFill>
                <a:srgbClr val="980000"/>
              </a:solidFill>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
          <p:cNvSpPr txBox="1"/>
          <p:nvPr>
            <p:ph idx="12" type="sldNum"/>
          </p:nvPr>
        </p:nvSpPr>
        <p:spPr>
          <a:xfrm>
            <a:off x="10792925" y="6371975"/>
            <a:ext cx="1001400" cy="333900"/>
          </a:xfrm>
          <a:prstGeom prst="rect">
            <a:avLst/>
          </a:prstGeom>
          <a:solidFill>
            <a:srgbClr val="990000"/>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
        <p:nvSpPr>
          <p:cNvPr id="228" name="Google Shape;228;p4"/>
          <p:cNvSpPr/>
          <p:nvPr/>
        </p:nvSpPr>
        <p:spPr>
          <a:xfrm>
            <a:off x="1003300" y="669600"/>
            <a:ext cx="9924900" cy="5541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rgbClr val="000000"/>
              </a:buClr>
              <a:buSzPts val="1800"/>
              <a:buFont typeface="Arial"/>
              <a:buNone/>
            </a:pPr>
            <a:r>
              <a:rPr b="1" lang="en-US" sz="3000">
                <a:solidFill>
                  <a:schemeClr val="dk1"/>
                </a:solidFill>
                <a:latin typeface="Trebuchet MS"/>
                <a:ea typeface="Trebuchet MS"/>
                <a:cs typeface="Trebuchet MS"/>
                <a:sym typeface="Trebuchet MS"/>
              </a:rPr>
              <a:t>Data Warehouse Architecture</a:t>
            </a:r>
            <a:endParaRPr b="0" i="0" sz="3000" u="none" cap="none" strike="noStrike">
              <a:solidFill>
                <a:srgbClr val="1B834E"/>
              </a:solidFill>
              <a:latin typeface="Trebuchet MS"/>
              <a:ea typeface="Trebuchet MS"/>
              <a:cs typeface="Trebuchet MS"/>
              <a:sym typeface="Trebuchet MS"/>
            </a:endParaRPr>
          </a:p>
        </p:txBody>
      </p:sp>
      <p:sp>
        <p:nvSpPr>
          <p:cNvPr id="229" name="Google Shape;229;p4"/>
          <p:cNvSpPr/>
          <p:nvPr/>
        </p:nvSpPr>
        <p:spPr>
          <a:xfrm>
            <a:off x="1724969" y="1447700"/>
            <a:ext cx="1605600" cy="4924200"/>
          </a:xfrm>
          <a:prstGeom prst="roundRect">
            <a:avLst>
              <a:gd fmla="val 16667" name="adj"/>
            </a:avLst>
          </a:prstGeom>
          <a:solidFill>
            <a:srgbClr val="FFFFFF"/>
          </a:solidFill>
          <a:ln cap="flat" cmpd="sng" w="9525">
            <a:solidFill>
              <a:srgbClr val="F3F3F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lang="en-US">
                <a:latin typeface="Trebuchet MS"/>
                <a:ea typeface="Trebuchet MS"/>
                <a:cs typeface="Trebuchet MS"/>
                <a:sym typeface="Trebuchet MS"/>
              </a:rPr>
              <a:t>Data Sources</a:t>
            </a:r>
            <a:endParaRPr>
              <a:latin typeface="Trebuchet MS"/>
              <a:ea typeface="Trebuchet MS"/>
              <a:cs typeface="Trebuchet MS"/>
              <a:sym typeface="Trebuchet MS"/>
            </a:endParaRPr>
          </a:p>
        </p:txBody>
      </p:sp>
      <p:sp>
        <p:nvSpPr>
          <p:cNvPr id="230" name="Google Shape;230;p4"/>
          <p:cNvSpPr/>
          <p:nvPr/>
        </p:nvSpPr>
        <p:spPr>
          <a:xfrm>
            <a:off x="3668419" y="1447700"/>
            <a:ext cx="1605600" cy="4924200"/>
          </a:xfrm>
          <a:prstGeom prst="roundRect">
            <a:avLst>
              <a:gd fmla="val 16667" name="adj"/>
            </a:avLst>
          </a:prstGeom>
          <a:solidFill>
            <a:srgbClr val="FFFFFF"/>
          </a:solidFill>
          <a:ln cap="flat" cmpd="sng" w="9525">
            <a:solidFill>
              <a:srgbClr val="F3F3F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lang="en-US">
                <a:latin typeface="Trebuchet MS"/>
                <a:ea typeface="Trebuchet MS"/>
                <a:cs typeface="Trebuchet MS"/>
                <a:sym typeface="Trebuchet MS"/>
              </a:rPr>
              <a:t>Staging Area</a:t>
            </a:r>
            <a:endParaRPr>
              <a:latin typeface="Trebuchet MS"/>
              <a:ea typeface="Trebuchet MS"/>
              <a:cs typeface="Trebuchet MS"/>
              <a:sym typeface="Trebuchet MS"/>
            </a:endParaRPr>
          </a:p>
        </p:txBody>
      </p:sp>
      <p:sp>
        <p:nvSpPr>
          <p:cNvPr id="231" name="Google Shape;231;p4"/>
          <p:cNvSpPr/>
          <p:nvPr/>
        </p:nvSpPr>
        <p:spPr>
          <a:xfrm>
            <a:off x="5611869" y="1447700"/>
            <a:ext cx="2971200" cy="4924200"/>
          </a:xfrm>
          <a:prstGeom prst="roundRect">
            <a:avLst>
              <a:gd fmla="val 7546" name="adj"/>
            </a:avLst>
          </a:prstGeom>
          <a:solidFill>
            <a:srgbClr val="FFFFFF"/>
          </a:solidFill>
          <a:ln cap="flat" cmpd="sng" w="9525">
            <a:solidFill>
              <a:srgbClr val="F3F3F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lang="en-US">
                <a:latin typeface="Trebuchet MS"/>
                <a:ea typeface="Trebuchet MS"/>
                <a:cs typeface="Trebuchet MS"/>
                <a:sym typeface="Trebuchet MS"/>
              </a:rPr>
              <a:t>Warehouse</a:t>
            </a:r>
            <a:endParaRPr>
              <a:latin typeface="Trebuchet MS"/>
              <a:ea typeface="Trebuchet MS"/>
              <a:cs typeface="Trebuchet MS"/>
              <a:sym typeface="Trebuchet MS"/>
            </a:endParaRPr>
          </a:p>
        </p:txBody>
      </p:sp>
      <p:sp>
        <p:nvSpPr>
          <p:cNvPr id="232" name="Google Shape;232;p4"/>
          <p:cNvSpPr/>
          <p:nvPr/>
        </p:nvSpPr>
        <p:spPr>
          <a:xfrm>
            <a:off x="8861431" y="1447700"/>
            <a:ext cx="1605600" cy="4924200"/>
          </a:xfrm>
          <a:prstGeom prst="roundRect">
            <a:avLst>
              <a:gd fmla="val 16667" name="adj"/>
            </a:avLst>
          </a:prstGeom>
          <a:solidFill>
            <a:srgbClr val="FFFFFF"/>
          </a:solidFill>
          <a:ln cap="flat" cmpd="sng" w="9525">
            <a:solidFill>
              <a:srgbClr val="F3F3F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lang="en-US">
                <a:latin typeface="Trebuchet MS"/>
                <a:ea typeface="Trebuchet MS"/>
                <a:cs typeface="Trebuchet MS"/>
                <a:sym typeface="Trebuchet MS"/>
              </a:rPr>
              <a:t>Users</a:t>
            </a:r>
            <a:endParaRPr>
              <a:latin typeface="Trebuchet MS"/>
              <a:ea typeface="Trebuchet MS"/>
              <a:cs typeface="Trebuchet MS"/>
              <a:sym typeface="Trebuchet MS"/>
            </a:endParaRPr>
          </a:p>
        </p:txBody>
      </p:sp>
      <p:pic>
        <p:nvPicPr>
          <p:cNvPr descr="Database " id="233" name="Google Shape;233;p4" title="Database "/>
          <p:cNvPicPr preferRelativeResize="0"/>
          <p:nvPr/>
        </p:nvPicPr>
        <p:blipFill>
          <a:blip r:embed="rId3">
            <a:alphaModFix/>
          </a:blip>
          <a:stretch>
            <a:fillRect/>
          </a:stretch>
        </p:blipFill>
        <p:spPr>
          <a:xfrm>
            <a:off x="2222975" y="2357150"/>
            <a:ext cx="609600" cy="609600"/>
          </a:xfrm>
          <a:prstGeom prst="rect">
            <a:avLst/>
          </a:prstGeom>
          <a:noFill/>
          <a:ln>
            <a:noFill/>
          </a:ln>
        </p:spPr>
      </p:pic>
      <p:pic>
        <p:nvPicPr>
          <p:cNvPr descr="Database " id="234" name="Google Shape;234;p4" title="Database "/>
          <p:cNvPicPr preferRelativeResize="0"/>
          <p:nvPr/>
        </p:nvPicPr>
        <p:blipFill>
          <a:blip r:embed="rId3">
            <a:alphaModFix/>
          </a:blip>
          <a:stretch>
            <a:fillRect/>
          </a:stretch>
        </p:blipFill>
        <p:spPr>
          <a:xfrm>
            <a:off x="2222975" y="3605000"/>
            <a:ext cx="609600" cy="609600"/>
          </a:xfrm>
          <a:prstGeom prst="rect">
            <a:avLst/>
          </a:prstGeom>
          <a:noFill/>
          <a:ln>
            <a:noFill/>
          </a:ln>
        </p:spPr>
      </p:pic>
      <p:pic>
        <p:nvPicPr>
          <p:cNvPr descr="File " id="235" name="Google Shape;235;p4" title="File "/>
          <p:cNvPicPr preferRelativeResize="0"/>
          <p:nvPr/>
        </p:nvPicPr>
        <p:blipFill>
          <a:blip r:embed="rId4">
            <a:alphaModFix/>
          </a:blip>
          <a:stretch>
            <a:fillRect/>
          </a:stretch>
        </p:blipFill>
        <p:spPr>
          <a:xfrm>
            <a:off x="2222975" y="4852850"/>
            <a:ext cx="609600" cy="609600"/>
          </a:xfrm>
          <a:prstGeom prst="rect">
            <a:avLst/>
          </a:prstGeom>
          <a:noFill/>
          <a:ln>
            <a:noFill/>
          </a:ln>
        </p:spPr>
      </p:pic>
      <p:pic>
        <p:nvPicPr>
          <p:cNvPr descr="Technology " id="236" name="Google Shape;236;p4" title="Technology "/>
          <p:cNvPicPr preferRelativeResize="0"/>
          <p:nvPr/>
        </p:nvPicPr>
        <p:blipFill>
          <a:blip r:embed="rId5">
            <a:alphaModFix/>
          </a:blip>
          <a:stretch>
            <a:fillRect/>
          </a:stretch>
        </p:blipFill>
        <p:spPr>
          <a:xfrm>
            <a:off x="4166425" y="3605000"/>
            <a:ext cx="609600" cy="609600"/>
          </a:xfrm>
          <a:prstGeom prst="rect">
            <a:avLst/>
          </a:prstGeom>
          <a:noFill/>
          <a:ln>
            <a:noFill/>
          </a:ln>
        </p:spPr>
      </p:pic>
      <p:pic>
        <p:nvPicPr>
          <p:cNvPr descr="Database " id="237" name="Google Shape;237;p4" title="Database "/>
          <p:cNvPicPr preferRelativeResize="0"/>
          <p:nvPr/>
        </p:nvPicPr>
        <p:blipFill>
          <a:blip r:embed="rId6">
            <a:alphaModFix/>
          </a:blip>
          <a:stretch>
            <a:fillRect/>
          </a:stretch>
        </p:blipFill>
        <p:spPr>
          <a:xfrm>
            <a:off x="6792675" y="2357150"/>
            <a:ext cx="609600" cy="609600"/>
          </a:xfrm>
          <a:prstGeom prst="rect">
            <a:avLst/>
          </a:prstGeom>
          <a:noFill/>
          <a:ln>
            <a:noFill/>
          </a:ln>
        </p:spPr>
      </p:pic>
      <p:pic>
        <p:nvPicPr>
          <p:cNvPr descr="Database " id="238" name="Google Shape;238;p4" title="Database "/>
          <p:cNvPicPr preferRelativeResize="0"/>
          <p:nvPr/>
        </p:nvPicPr>
        <p:blipFill>
          <a:blip r:embed="rId6">
            <a:alphaModFix/>
          </a:blip>
          <a:stretch>
            <a:fillRect/>
          </a:stretch>
        </p:blipFill>
        <p:spPr>
          <a:xfrm>
            <a:off x="6109875" y="4458375"/>
            <a:ext cx="609600" cy="609600"/>
          </a:xfrm>
          <a:prstGeom prst="rect">
            <a:avLst/>
          </a:prstGeom>
          <a:noFill/>
          <a:ln>
            <a:noFill/>
          </a:ln>
        </p:spPr>
      </p:pic>
      <p:pic>
        <p:nvPicPr>
          <p:cNvPr descr="Database " id="239" name="Google Shape;239;p4" title="Database "/>
          <p:cNvPicPr preferRelativeResize="0"/>
          <p:nvPr/>
        </p:nvPicPr>
        <p:blipFill>
          <a:blip r:embed="rId6">
            <a:alphaModFix/>
          </a:blip>
          <a:stretch>
            <a:fillRect/>
          </a:stretch>
        </p:blipFill>
        <p:spPr>
          <a:xfrm>
            <a:off x="7485650" y="4458375"/>
            <a:ext cx="609600" cy="609600"/>
          </a:xfrm>
          <a:prstGeom prst="rect">
            <a:avLst/>
          </a:prstGeom>
          <a:noFill/>
          <a:ln>
            <a:noFill/>
          </a:ln>
        </p:spPr>
      </p:pic>
      <p:sp>
        <p:nvSpPr>
          <p:cNvPr id="240" name="Google Shape;240;p4"/>
          <p:cNvSpPr txBox="1"/>
          <p:nvPr/>
        </p:nvSpPr>
        <p:spPr>
          <a:xfrm>
            <a:off x="1919975" y="2874900"/>
            <a:ext cx="12156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000">
                <a:solidFill>
                  <a:schemeClr val="dk1"/>
                </a:solidFill>
                <a:latin typeface="Trebuchet MS"/>
                <a:ea typeface="Trebuchet MS"/>
                <a:cs typeface="Trebuchet MS"/>
                <a:sym typeface="Trebuchet MS"/>
              </a:rPr>
              <a:t>Operational System</a:t>
            </a:r>
            <a:endParaRPr sz="1000">
              <a:solidFill>
                <a:schemeClr val="dk1"/>
              </a:solidFill>
              <a:latin typeface="Trebuchet MS"/>
              <a:ea typeface="Trebuchet MS"/>
              <a:cs typeface="Trebuchet MS"/>
              <a:sym typeface="Trebuchet MS"/>
            </a:endParaRPr>
          </a:p>
        </p:txBody>
      </p:sp>
      <p:sp>
        <p:nvSpPr>
          <p:cNvPr id="241" name="Google Shape;241;p4"/>
          <p:cNvSpPr txBox="1"/>
          <p:nvPr/>
        </p:nvSpPr>
        <p:spPr>
          <a:xfrm>
            <a:off x="1919975" y="4100200"/>
            <a:ext cx="12156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000">
                <a:solidFill>
                  <a:schemeClr val="dk1"/>
                </a:solidFill>
                <a:latin typeface="Trebuchet MS"/>
                <a:ea typeface="Trebuchet MS"/>
                <a:cs typeface="Trebuchet MS"/>
                <a:sym typeface="Trebuchet MS"/>
              </a:rPr>
              <a:t>Operational System</a:t>
            </a:r>
            <a:endParaRPr sz="1000">
              <a:solidFill>
                <a:schemeClr val="dk1"/>
              </a:solidFill>
              <a:latin typeface="Trebuchet MS"/>
              <a:ea typeface="Trebuchet MS"/>
              <a:cs typeface="Trebuchet MS"/>
              <a:sym typeface="Trebuchet MS"/>
            </a:endParaRPr>
          </a:p>
        </p:txBody>
      </p:sp>
      <p:sp>
        <p:nvSpPr>
          <p:cNvPr id="242" name="Google Shape;242;p4"/>
          <p:cNvSpPr txBox="1"/>
          <p:nvPr/>
        </p:nvSpPr>
        <p:spPr>
          <a:xfrm>
            <a:off x="1919975" y="5325500"/>
            <a:ext cx="12156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000">
                <a:solidFill>
                  <a:schemeClr val="dk1"/>
                </a:solidFill>
                <a:latin typeface="Trebuchet MS"/>
                <a:ea typeface="Trebuchet MS"/>
                <a:cs typeface="Trebuchet MS"/>
                <a:sym typeface="Trebuchet MS"/>
              </a:rPr>
              <a:t>Flat Files</a:t>
            </a:r>
            <a:endParaRPr sz="1000">
              <a:solidFill>
                <a:schemeClr val="dk1"/>
              </a:solidFill>
              <a:latin typeface="Trebuchet MS"/>
              <a:ea typeface="Trebuchet MS"/>
              <a:cs typeface="Trebuchet MS"/>
              <a:sym typeface="Trebuchet MS"/>
            </a:endParaRPr>
          </a:p>
        </p:txBody>
      </p:sp>
      <p:sp>
        <p:nvSpPr>
          <p:cNvPr id="243" name="Google Shape;243;p4"/>
          <p:cNvSpPr txBox="1"/>
          <p:nvPr/>
        </p:nvSpPr>
        <p:spPr>
          <a:xfrm>
            <a:off x="6489675" y="2874900"/>
            <a:ext cx="12156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000">
                <a:solidFill>
                  <a:schemeClr val="dk1"/>
                </a:solidFill>
                <a:latin typeface="Trebuchet MS"/>
                <a:ea typeface="Trebuchet MS"/>
                <a:cs typeface="Trebuchet MS"/>
                <a:sym typeface="Trebuchet MS"/>
              </a:rPr>
              <a:t>Metadata</a:t>
            </a:r>
            <a:endParaRPr sz="1000">
              <a:solidFill>
                <a:schemeClr val="dk1"/>
              </a:solidFill>
              <a:latin typeface="Trebuchet MS"/>
              <a:ea typeface="Trebuchet MS"/>
              <a:cs typeface="Trebuchet MS"/>
              <a:sym typeface="Trebuchet MS"/>
            </a:endParaRPr>
          </a:p>
        </p:txBody>
      </p:sp>
      <p:sp>
        <p:nvSpPr>
          <p:cNvPr id="244" name="Google Shape;244;p4"/>
          <p:cNvSpPr txBox="1"/>
          <p:nvPr/>
        </p:nvSpPr>
        <p:spPr>
          <a:xfrm>
            <a:off x="5806875" y="4988300"/>
            <a:ext cx="12156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000">
                <a:solidFill>
                  <a:schemeClr val="dk1"/>
                </a:solidFill>
                <a:latin typeface="Trebuchet MS"/>
                <a:ea typeface="Trebuchet MS"/>
                <a:cs typeface="Trebuchet MS"/>
                <a:sym typeface="Trebuchet MS"/>
              </a:rPr>
              <a:t>Raw Data</a:t>
            </a:r>
            <a:endParaRPr sz="1000">
              <a:solidFill>
                <a:schemeClr val="dk1"/>
              </a:solidFill>
              <a:latin typeface="Trebuchet MS"/>
              <a:ea typeface="Trebuchet MS"/>
              <a:cs typeface="Trebuchet MS"/>
              <a:sym typeface="Trebuchet MS"/>
            </a:endParaRPr>
          </a:p>
        </p:txBody>
      </p:sp>
      <p:sp>
        <p:nvSpPr>
          <p:cNvPr id="245" name="Google Shape;245;p4"/>
          <p:cNvSpPr txBox="1"/>
          <p:nvPr/>
        </p:nvSpPr>
        <p:spPr>
          <a:xfrm>
            <a:off x="7182650" y="4988300"/>
            <a:ext cx="12156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000">
                <a:solidFill>
                  <a:schemeClr val="dk1"/>
                </a:solidFill>
                <a:latin typeface="Trebuchet MS"/>
                <a:ea typeface="Trebuchet MS"/>
                <a:cs typeface="Trebuchet MS"/>
                <a:sym typeface="Trebuchet MS"/>
              </a:rPr>
              <a:t>Summary </a:t>
            </a:r>
            <a:r>
              <a:rPr lang="en-US" sz="1000">
                <a:solidFill>
                  <a:schemeClr val="dk1"/>
                </a:solidFill>
                <a:latin typeface="Trebuchet MS"/>
                <a:ea typeface="Trebuchet MS"/>
                <a:cs typeface="Trebuchet MS"/>
                <a:sym typeface="Trebuchet MS"/>
              </a:rPr>
              <a:t>Data</a:t>
            </a:r>
            <a:endParaRPr sz="1000">
              <a:solidFill>
                <a:schemeClr val="dk1"/>
              </a:solidFill>
              <a:latin typeface="Trebuchet MS"/>
              <a:ea typeface="Trebuchet MS"/>
              <a:cs typeface="Trebuchet MS"/>
              <a:sym typeface="Trebuchet MS"/>
            </a:endParaRPr>
          </a:p>
        </p:txBody>
      </p:sp>
      <p:cxnSp>
        <p:nvCxnSpPr>
          <p:cNvPr id="246" name="Google Shape;246;p4"/>
          <p:cNvCxnSpPr/>
          <p:nvPr/>
        </p:nvCxnSpPr>
        <p:spPr>
          <a:xfrm flipH="1" rot="10800000">
            <a:off x="2997475" y="3916175"/>
            <a:ext cx="993000" cy="9300"/>
          </a:xfrm>
          <a:prstGeom prst="straightConnector1">
            <a:avLst/>
          </a:prstGeom>
          <a:noFill/>
          <a:ln cap="flat" cmpd="sng" w="9525">
            <a:solidFill>
              <a:schemeClr val="dk2"/>
            </a:solidFill>
            <a:prstDash val="solid"/>
            <a:round/>
            <a:headEnd len="med" w="med" type="none"/>
            <a:tailEnd len="med" w="med" type="triangle"/>
          </a:ln>
        </p:spPr>
      </p:cxnSp>
      <p:cxnSp>
        <p:nvCxnSpPr>
          <p:cNvPr id="247" name="Google Shape;247;p4"/>
          <p:cNvCxnSpPr>
            <a:stCxn id="233" idx="3"/>
          </p:cNvCxnSpPr>
          <p:nvPr/>
        </p:nvCxnSpPr>
        <p:spPr>
          <a:xfrm>
            <a:off x="2832575" y="2661950"/>
            <a:ext cx="1148700" cy="883200"/>
          </a:xfrm>
          <a:prstGeom prst="straightConnector1">
            <a:avLst/>
          </a:prstGeom>
          <a:noFill/>
          <a:ln cap="flat" cmpd="sng" w="9525">
            <a:solidFill>
              <a:schemeClr val="dk2"/>
            </a:solidFill>
            <a:prstDash val="solid"/>
            <a:round/>
            <a:headEnd len="med" w="med" type="none"/>
            <a:tailEnd len="med" w="med" type="triangle"/>
          </a:ln>
        </p:spPr>
      </p:cxnSp>
      <p:cxnSp>
        <p:nvCxnSpPr>
          <p:cNvPr id="248" name="Google Shape;248;p4"/>
          <p:cNvCxnSpPr/>
          <p:nvPr/>
        </p:nvCxnSpPr>
        <p:spPr>
          <a:xfrm flipH="1" rot="10800000">
            <a:off x="2832575" y="4305950"/>
            <a:ext cx="1213500" cy="851700"/>
          </a:xfrm>
          <a:prstGeom prst="straightConnector1">
            <a:avLst/>
          </a:prstGeom>
          <a:noFill/>
          <a:ln cap="flat" cmpd="sng" w="9525">
            <a:solidFill>
              <a:schemeClr val="dk2"/>
            </a:solidFill>
            <a:prstDash val="solid"/>
            <a:round/>
            <a:headEnd len="med" w="med" type="none"/>
            <a:tailEnd len="med" w="med" type="triangle"/>
          </a:ln>
        </p:spPr>
      </p:cxnSp>
      <p:cxnSp>
        <p:nvCxnSpPr>
          <p:cNvPr id="249" name="Google Shape;249;p4"/>
          <p:cNvCxnSpPr>
            <a:stCxn id="236" idx="3"/>
          </p:cNvCxnSpPr>
          <p:nvPr/>
        </p:nvCxnSpPr>
        <p:spPr>
          <a:xfrm flipH="1" rot="10800000">
            <a:off x="4776025" y="3897800"/>
            <a:ext cx="1172400" cy="12000"/>
          </a:xfrm>
          <a:prstGeom prst="straightConnector1">
            <a:avLst/>
          </a:prstGeom>
          <a:noFill/>
          <a:ln cap="flat" cmpd="sng" w="9525">
            <a:solidFill>
              <a:schemeClr val="dk2"/>
            </a:solidFill>
            <a:prstDash val="solid"/>
            <a:round/>
            <a:headEnd len="med" w="med" type="none"/>
            <a:tailEnd len="med" w="med" type="triangle"/>
          </a:ln>
        </p:spPr>
      </p:cxnSp>
      <p:pic>
        <p:nvPicPr>
          <p:cNvPr descr="Analysis " id="250" name="Google Shape;250;p4" title="Analysis "/>
          <p:cNvPicPr preferRelativeResize="0"/>
          <p:nvPr/>
        </p:nvPicPr>
        <p:blipFill>
          <a:blip r:embed="rId7">
            <a:alphaModFix/>
          </a:blip>
          <a:stretch>
            <a:fillRect/>
          </a:stretch>
        </p:blipFill>
        <p:spPr>
          <a:xfrm>
            <a:off x="9359425" y="2334750"/>
            <a:ext cx="609600" cy="609600"/>
          </a:xfrm>
          <a:prstGeom prst="rect">
            <a:avLst/>
          </a:prstGeom>
          <a:noFill/>
          <a:ln>
            <a:noFill/>
          </a:ln>
        </p:spPr>
      </p:pic>
      <p:pic>
        <p:nvPicPr>
          <p:cNvPr descr="Immigration " id="251" name="Google Shape;251;p4" title="Immigration "/>
          <p:cNvPicPr preferRelativeResize="0"/>
          <p:nvPr/>
        </p:nvPicPr>
        <p:blipFill>
          <a:blip r:embed="rId8">
            <a:alphaModFix/>
          </a:blip>
          <a:stretch>
            <a:fillRect/>
          </a:stretch>
        </p:blipFill>
        <p:spPr>
          <a:xfrm>
            <a:off x="9359425" y="3599000"/>
            <a:ext cx="609600" cy="609600"/>
          </a:xfrm>
          <a:prstGeom prst="rect">
            <a:avLst/>
          </a:prstGeom>
          <a:noFill/>
          <a:ln>
            <a:noFill/>
          </a:ln>
        </p:spPr>
      </p:pic>
      <p:pic>
        <p:nvPicPr>
          <p:cNvPr descr="Data mining " id="252" name="Google Shape;252;p4" title="Data mining "/>
          <p:cNvPicPr preferRelativeResize="0"/>
          <p:nvPr/>
        </p:nvPicPr>
        <p:blipFill>
          <a:blip r:embed="rId9">
            <a:alphaModFix/>
          </a:blip>
          <a:stretch>
            <a:fillRect/>
          </a:stretch>
        </p:blipFill>
        <p:spPr>
          <a:xfrm>
            <a:off x="9359425" y="4717400"/>
            <a:ext cx="609600" cy="609600"/>
          </a:xfrm>
          <a:prstGeom prst="rect">
            <a:avLst/>
          </a:prstGeom>
          <a:noFill/>
          <a:ln>
            <a:noFill/>
          </a:ln>
        </p:spPr>
      </p:pic>
      <p:sp>
        <p:nvSpPr>
          <p:cNvPr id="253" name="Google Shape;253;p4"/>
          <p:cNvSpPr txBox="1"/>
          <p:nvPr/>
        </p:nvSpPr>
        <p:spPr>
          <a:xfrm>
            <a:off x="9056425" y="2874900"/>
            <a:ext cx="12156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000">
                <a:solidFill>
                  <a:schemeClr val="dk1"/>
                </a:solidFill>
                <a:latin typeface="Trebuchet MS"/>
                <a:ea typeface="Trebuchet MS"/>
                <a:cs typeface="Trebuchet MS"/>
                <a:sym typeface="Trebuchet MS"/>
              </a:rPr>
              <a:t>Analytics</a:t>
            </a:r>
            <a:endParaRPr sz="1000">
              <a:solidFill>
                <a:schemeClr val="dk1"/>
              </a:solidFill>
              <a:latin typeface="Trebuchet MS"/>
              <a:ea typeface="Trebuchet MS"/>
              <a:cs typeface="Trebuchet MS"/>
              <a:sym typeface="Trebuchet MS"/>
            </a:endParaRPr>
          </a:p>
        </p:txBody>
      </p:sp>
      <p:sp>
        <p:nvSpPr>
          <p:cNvPr id="254" name="Google Shape;254;p4"/>
          <p:cNvSpPr txBox="1"/>
          <p:nvPr/>
        </p:nvSpPr>
        <p:spPr>
          <a:xfrm>
            <a:off x="9056425" y="4100200"/>
            <a:ext cx="12156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000">
                <a:solidFill>
                  <a:schemeClr val="dk1"/>
                </a:solidFill>
                <a:latin typeface="Trebuchet MS"/>
                <a:ea typeface="Trebuchet MS"/>
                <a:cs typeface="Trebuchet MS"/>
                <a:sym typeface="Trebuchet MS"/>
              </a:rPr>
              <a:t>Reporting</a:t>
            </a:r>
            <a:endParaRPr sz="1000">
              <a:solidFill>
                <a:schemeClr val="dk1"/>
              </a:solidFill>
              <a:latin typeface="Trebuchet MS"/>
              <a:ea typeface="Trebuchet MS"/>
              <a:cs typeface="Trebuchet MS"/>
              <a:sym typeface="Trebuchet MS"/>
            </a:endParaRPr>
          </a:p>
        </p:txBody>
      </p:sp>
      <p:sp>
        <p:nvSpPr>
          <p:cNvPr id="255" name="Google Shape;255;p4"/>
          <p:cNvSpPr txBox="1"/>
          <p:nvPr/>
        </p:nvSpPr>
        <p:spPr>
          <a:xfrm>
            <a:off x="9056425" y="5282700"/>
            <a:ext cx="12156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000">
                <a:solidFill>
                  <a:schemeClr val="dk1"/>
                </a:solidFill>
                <a:latin typeface="Trebuchet MS"/>
                <a:ea typeface="Trebuchet MS"/>
                <a:cs typeface="Trebuchet MS"/>
                <a:sym typeface="Trebuchet MS"/>
              </a:rPr>
              <a:t>Mining</a:t>
            </a:r>
            <a:endParaRPr sz="1000">
              <a:solidFill>
                <a:schemeClr val="dk1"/>
              </a:solidFill>
              <a:latin typeface="Trebuchet MS"/>
              <a:ea typeface="Trebuchet MS"/>
              <a:cs typeface="Trebuchet MS"/>
              <a:sym typeface="Trebuchet MS"/>
            </a:endParaRPr>
          </a:p>
        </p:txBody>
      </p:sp>
      <p:cxnSp>
        <p:nvCxnSpPr>
          <p:cNvPr id="256" name="Google Shape;256;p4"/>
          <p:cNvCxnSpPr>
            <a:stCxn id="251" idx="1"/>
          </p:cNvCxnSpPr>
          <p:nvPr/>
        </p:nvCxnSpPr>
        <p:spPr>
          <a:xfrm flipH="1">
            <a:off x="8082925" y="3903800"/>
            <a:ext cx="1276500" cy="3000"/>
          </a:xfrm>
          <a:prstGeom prst="straightConnector1">
            <a:avLst/>
          </a:prstGeom>
          <a:noFill/>
          <a:ln cap="flat" cmpd="sng" w="9525">
            <a:solidFill>
              <a:schemeClr val="dk2"/>
            </a:solidFill>
            <a:prstDash val="solid"/>
            <a:round/>
            <a:headEnd len="med" w="med" type="none"/>
            <a:tailEnd len="med" w="med" type="triangle"/>
          </a:ln>
        </p:spPr>
      </p:cxnSp>
      <p:cxnSp>
        <p:nvCxnSpPr>
          <p:cNvPr id="257" name="Google Shape;257;p4"/>
          <p:cNvCxnSpPr>
            <a:stCxn id="250" idx="1"/>
          </p:cNvCxnSpPr>
          <p:nvPr/>
        </p:nvCxnSpPr>
        <p:spPr>
          <a:xfrm flipH="1">
            <a:off x="8101525" y="2639550"/>
            <a:ext cx="1257900" cy="710700"/>
          </a:xfrm>
          <a:prstGeom prst="straightConnector1">
            <a:avLst/>
          </a:prstGeom>
          <a:noFill/>
          <a:ln cap="flat" cmpd="sng" w="9525">
            <a:solidFill>
              <a:schemeClr val="dk2"/>
            </a:solidFill>
            <a:prstDash val="solid"/>
            <a:round/>
            <a:headEnd len="med" w="med" type="none"/>
            <a:tailEnd len="med" w="med" type="triangle"/>
          </a:ln>
        </p:spPr>
      </p:cxnSp>
      <p:cxnSp>
        <p:nvCxnSpPr>
          <p:cNvPr id="258" name="Google Shape;258;p4"/>
          <p:cNvCxnSpPr>
            <a:stCxn id="252" idx="1"/>
          </p:cNvCxnSpPr>
          <p:nvPr/>
        </p:nvCxnSpPr>
        <p:spPr>
          <a:xfrm rot="10800000">
            <a:off x="8175925" y="4352300"/>
            <a:ext cx="1183500" cy="669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g2e1ad30c490_0_87"/>
          <p:cNvSpPr txBox="1"/>
          <p:nvPr>
            <p:ph idx="12" type="sldNum"/>
          </p:nvPr>
        </p:nvSpPr>
        <p:spPr>
          <a:xfrm>
            <a:off x="10792925" y="6371975"/>
            <a:ext cx="1001400" cy="333900"/>
          </a:xfrm>
          <a:prstGeom prst="rect">
            <a:avLst/>
          </a:prstGeom>
          <a:solidFill>
            <a:srgbClr val="990000"/>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264" name="Google Shape;264;g2e1ad30c490_0_87"/>
          <p:cNvSpPr/>
          <p:nvPr/>
        </p:nvSpPr>
        <p:spPr>
          <a:xfrm>
            <a:off x="1003300" y="669600"/>
            <a:ext cx="9924900" cy="5541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100"/>
              <a:buFont typeface="Arial"/>
              <a:buNone/>
            </a:pPr>
            <a:r>
              <a:rPr b="1" lang="en-US" sz="3000">
                <a:solidFill>
                  <a:schemeClr val="dk1"/>
                </a:solidFill>
                <a:latin typeface="Trebuchet MS"/>
                <a:ea typeface="Trebuchet MS"/>
                <a:cs typeface="Trebuchet MS"/>
                <a:sym typeface="Trebuchet MS"/>
              </a:rPr>
              <a:t>What is Data Lake</a:t>
            </a:r>
            <a:endParaRPr b="1" sz="3000">
              <a:solidFill>
                <a:schemeClr val="dk1"/>
              </a:solidFill>
              <a:latin typeface="Trebuchet MS"/>
              <a:ea typeface="Trebuchet MS"/>
              <a:cs typeface="Trebuchet MS"/>
              <a:sym typeface="Trebuchet MS"/>
            </a:endParaRPr>
          </a:p>
        </p:txBody>
      </p:sp>
      <p:sp>
        <p:nvSpPr>
          <p:cNvPr id="265" name="Google Shape;265;g2e1ad30c490_0_87"/>
          <p:cNvSpPr txBox="1"/>
          <p:nvPr/>
        </p:nvSpPr>
        <p:spPr>
          <a:xfrm>
            <a:off x="1003300" y="1605475"/>
            <a:ext cx="9924900" cy="2662800"/>
          </a:xfrm>
          <a:prstGeom prst="rect">
            <a:avLst/>
          </a:prstGeom>
          <a:noFill/>
          <a:ln>
            <a:noFill/>
          </a:ln>
        </p:spPr>
        <p:txBody>
          <a:bodyPr anchorCtr="0" anchor="t" bIns="91425" lIns="91425" spcFirstLastPara="1" rIns="91425" wrap="square" tIns="91425">
            <a:spAutoFit/>
          </a:bodyPr>
          <a:lstStyle/>
          <a:p>
            <a:pPr indent="-317500" lvl="0" marL="457200" rtl="0" algn="just">
              <a:lnSpc>
                <a:spcPct val="150000"/>
              </a:lnSpc>
              <a:spcBef>
                <a:spcPts val="0"/>
              </a:spcBef>
              <a:spcAft>
                <a:spcPts val="0"/>
              </a:spcAft>
              <a:buClr>
                <a:schemeClr val="dk1"/>
              </a:buClr>
              <a:buSzPts val="1400"/>
              <a:buFont typeface="Trebuchet MS"/>
              <a:buChar char="●"/>
            </a:pPr>
            <a:r>
              <a:rPr lang="en-US">
                <a:solidFill>
                  <a:schemeClr val="dk1"/>
                </a:solidFill>
                <a:latin typeface="Trebuchet MS"/>
                <a:ea typeface="Trebuchet MS"/>
                <a:cs typeface="Trebuchet MS"/>
                <a:sym typeface="Trebuchet MS"/>
              </a:rPr>
              <a:t>A data lake is a centralized repository designed to store, process, and secure large amounts of structured, semi structured, and unstructured data.</a:t>
            </a:r>
            <a:endParaRPr>
              <a:solidFill>
                <a:schemeClr val="dk1"/>
              </a:solidFill>
              <a:latin typeface="Trebuchet MS"/>
              <a:ea typeface="Trebuchet MS"/>
              <a:cs typeface="Trebuchet MS"/>
              <a:sym typeface="Trebuchet MS"/>
            </a:endParaRPr>
          </a:p>
          <a:p>
            <a:pPr indent="-317500" lvl="0" marL="457200" rtl="0" algn="just">
              <a:lnSpc>
                <a:spcPct val="150000"/>
              </a:lnSpc>
              <a:spcBef>
                <a:spcPts val="0"/>
              </a:spcBef>
              <a:spcAft>
                <a:spcPts val="0"/>
              </a:spcAft>
              <a:buClr>
                <a:schemeClr val="dk1"/>
              </a:buClr>
              <a:buSzPts val="1400"/>
              <a:buFont typeface="Trebuchet MS"/>
              <a:buChar char="●"/>
            </a:pPr>
            <a:r>
              <a:rPr lang="en-US">
                <a:solidFill>
                  <a:schemeClr val="dk1"/>
                </a:solidFill>
                <a:latin typeface="Trebuchet MS"/>
                <a:ea typeface="Trebuchet MS"/>
                <a:cs typeface="Trebuchet MS"/>
                <a:sym typeface="Trebuchet MS"/>
              </a:rPr>
              <a:t>It can store data in its native format and process any variety of it, ignoring size limits.</a:t>
            </a:r>
            <a:endParaRPr>
              <a:solidFill>
                <a:schemeClr val="dk1"/>
              </a:solidFill>
              <a:latin typeface="Trebuchet MS"/>
              <a:ea typeface="Trebuchet MS"/>
              <a:cs typeface="Trebuchet MS"/>
              <a:sym typeface="Trebuchet MS"/>
            </a:endParaRPr>
          </a:p>
          <a:p>
            <a:pPr indent="-317500" lvl="0" marL="457200" rtl="0" algn="just">
              <a:lnSpc>
                <a:spcPct val="150000"/>
              </a:lnSpc>
              <a:spcBef>
                <a:spcPts val="0"/>
              </a:spcBef>
              <a:spcAft>
                <a:spcPts val="0"/>
              </a:spcAft>
              <a:buClr>
                <a:schemeClr val="dk1"/>
              </a:buClr>
              <a:buSzPts val="1400"/>
              <a:buFont typeface="Trebuchet MS"/>
              <a:buChar char="●"/>
            </a:pPr>
            <a:r>
              <a:rPr lang="en-US">
                <a:solidFill>
                  <a:schemeClr val="dk1"/>
                </a:solidFill>
                <a:latin typeface="Trebuchet MS"/>
                <a:ea typeface="Trebuchet MS"/>
                <a:cs typeface="Trebuchet MS"/>
                <a:sym typeface="Trebuchet MS"/>
              </a:rPr>
              <a:t>You can store your data as-is, without having to first structure it, and run different types of analytics from dashboards and visualizations to big data processing, real-time analytics, and machine learning to guide better decision.</a:t>
            </a:r>
            <a:endParaRPr>
              <a:solidFill>
                <a:schemeClr val="dk1"/>
              </a:solidFill>
              <a:latin typeface="Trebuchet MS"/>
              <a:ea typeface="Trebuchet MS"/>
              <a:cs typeface="Trebuchet MS"/>
              <a:sym typeface="Trebuchet MS"/>
            </a:endParaRPr>
          </a:p>
          <a:p>
            <a:pPr indent="0" lvl="0" marL="0" rtl="0" algn="just">
              <a:lnSpc>
                <a:spcPct val="150000"/>
              </a:lnSpc>
              <a:spcBef>
                <a:spcPts val="0"/>
              </a:spcBef>
              <a:spcAft>
                <a:spcPts val="0"/>
              </a:spcAft>
              <a:buNone/>
            </a:pPr>
            <a:r>
              <a:t/>
            </a:r>
            <a:endParaRPr>
              <a:solidFill>
                <a:schemeClr val="dk1"/>
              </a:solidFill>
              <a:latin typeface="Trebuchet MS"/>
              <a:ea typeface="Trebuchet MS"/>
              <a:cs typeface="Trebuchet MS"/>
              <a:sym typeface="Trebuchet MS"/>
            </a:endParaRPr>
          </a:p>
          <a:p>
            <a:pPr indent="0" lvl="0" marL="0" rtl="0" algn="just">
              <a:lnSpc>
                <a:spcPct val="150000"/>
              </a:lnSpc>
              <a:spcBef>
                <a:spcPts val="0"/>
              </a:spcBef>
              <a:spcAft>
                <a:spcPts val="0"/>
              </a:spcAft>
              <a:buNone/>
            </a:pPr>
            <a:r>
              <a:rPr lang="en-US">
                <a:solidFill>
                  <a:schemeClr val="dk1"/>
                </a:solidFill>
                <a:latin typeface="Trebuchet MS"/>
                <a:ea typeface="Trebuchet MS"/>
                <a:cs typeface="Trebuchet MS"/>
                <a:sym typeface="Trebuchet MS"/>
              </a:rPr>
              <a:t>Data Lake Architecture</a:t>
            </a:r>
            <a:endParaRPr>
              <a:solidFill>
                <a:schemeClr val="dk1"/>
              </a:solidFill>
              <a:latin typeface="Trebuchet MS"/>
              <a:ea typeface="Trebuchet MS"/>
              <a:cs typeface="Trebuchet MS"/>
              <a:sym typeface="Trebuchet MS"/>
            </a:endParaRPr>
          </a:p>
        </p:txBody>
      </p:sp>
      <p:pic>
        <p:nvPicPr>
          <p:cNvPr descr="Data Lake - Overview, Architecture, and Key Concepts" id="266" name="Google Shape;266;g2e1ad30c490_0_87"/>
          <p:cNvPicPr preferRelativeResize="0"/>
          <p:nvPr/>
        </p:nvPicPr>
        <p:blipFill rotWithShape="1">
          <a:blip r:embed="rId3">
            <a:alphaModFix/>
          </a:blip>
          <a:srcRect b="4595" l="3320" r="3395" t="4586"/>
          <a:stretch/>
        </p:blipFill>
        <p:spPr>
          <a:xfrm>
            <a:off x="7033425" y="3670275"/>
            <a:ext cx="4694924" cy="2538450"/>
          </a:xfrm>
          <a:prstGeom prst="rect">
            <a:avLst/>
          </a:prstGeom>
          <a:noFill/>
          <a:ln>
            <a:noFill/>
          </a:ln>
        </p:spPr>
      </p:pic>
      <p:pic>
        <p:nvPicPr>
          <p:cNvPr id="267" name="Google Shape;267;g2e1ad30c490_0_87"/>
          <p:cNvPicPr preferRelativeResize="0"/>
          <p:nvPr/>
        </p:nvPicPr>
        <p:blipFill>
          <a:blip r:embed="rId4">
            <a:alphaModFix/>
          </a:blip>
          <a:stretch>
            <a:fillRect/>
          </a:stretch>
        </p:blipFill>
        <p:spPr>
          <a:xfrm>
            <a:off x="1003300" y="4327875"/>
            <a:ext cx="4958443" cy="2284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5"/>
          <p:cNvSpPr txBox="1"/>
          <p:nvPr>
            <p:ph idx="12" type="sldNum"/>
          </p:nvPr>
        </p:nvSpPr>
        <p:spPr>
          <a:xfrm>
            <a:off x="10792925" y="6371975"/>
            <a:ext cx="1001400" cy="333900"/>
          </a:xfrm>
          <a:prstGeom prst="rect">
            <a:avLst/>
          </a:prstGeom>
          <a:solidFill>
            <a:srgbClr val="990000"/>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273" name="Google Shape;273;p5"/>
          <p:cNvSpPr/>
          <p:nvPr/>
        </p:nvSpPr>
        <p:spPr>
          <a:xfrm>
            <a:off x="1003300" y="669600"/>
            <a:ext cx="9924900" cy="5541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rgbClr val="000000"/>
              </a:buClr>
              <a:buSzPts val="1800"/>
              <a:buFont typeface="Arial"/>
              <a:buNone/>
            </a:pPr>
            <a:r>
              <a:rPr b="1" lang="en-US" sz="3000">
                <a:solidFill>
                  <a:schemeClr val="dk1"/>
                </a:solidFill>
                <a:latin typeface="Trebuchet MS"/>
                <a:ea typeface="Trebuchet MS"/>
                <a:cs typeface="Trebuchet MS"/>
                <a:sym typeface="Trebuchet MS"/>
              </a:rPr>
              <a:t>Data Warehouse vs Data Lake</a:t>
            </a:r>
            <a:endParaRPr b="1" i="0" sz="3000" u="none" cap="none" strike="noStrike">
              <a:solidFill>
                <a:schemeClr val="dk1"/>
              </a:solidFill>
              <a:latin typeface="Trebuchet MS"/>
              <a:ea typeface="Trebuchet MS"/>
              <a:cs typeface="Trebuchet MS"/>
              <a:sym typeface="Trebuchet MS"/>
            </a:endParaRPr>
          </a:p>
        </p:txBody>
      </p:sp>
      <p:pic>
        <p:nvPicPr>
          <p:cNvPr descr="Difference Between a Data Lake and Data Warehouse | Qubole" id="274" name="Google Shape;274;p5"/>
          <p:cNvPicPr preferRelativeResize="0"/>
          <p:nvPr/>
        </p:nvPicPr>
        <p:blipFill rotWithShape="1">
          <a:blip r:embed="rId3">
            <a:alphaModFix/>
          </a:blip>
          <a:srcRect b="0" l="0" r="0" t="0"/>
          <a:stretch/>
        </p:blipFill>
        <p:spPr>
          <a:xfrm>
            <a:off x="1898263" y="1524648"/>
            <a:ext cx="8395475" cy="4726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g2e1ad30c490_0_114"/>
          <p:cNvSpPr txBox="1"/>
          <p:nvPr>
            <p:ph idx="12" type="sldNum"/>
          </p:nvPr>
        </p:nvSpPr>
        <p:spPr>
          <a:xfrm>
            <a:off x="10792925" y="6371975"/>
            <a:ext cx="1001400" cy="333900"/>
          </a:xfrm>
          <a:prstGeom prst="rect">
            <a:avLst/>
          </a:prstGeom>
          <a:solidFill>
            <a:srgbClr val="990000"/>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280" name="Google Shape;280;g2e1ad30c490_0_114"/>
          <p:cNvSpPr/>
          <p:nvPr/>
        </p:nvSpPr>
        <p:spPr>
          <a:xfrm>
            <a:off x="1003300" y="669600"/>
            <a:ext cx="9924900" cy="5541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rgbClr val="000000"/>
              </a:buClr>
              <a:buSzPts val="1800"/>
              <a:buFont typeface="Arial"/>
              <a:buNone/>
            </a:pPr>
            <a:r>
              <a:rPr b="1" lang="en-US" sz="3000">
                <a:solidFill>
                  <a:schemeClr val="dk1"/>
                </a:solidFill>
                <a:latin typeface="Trebuchet MS"/>
                <a:ea typeface="Trebuchet MS"/>
                <a:cs typeface="Trebuchet MS"/>
                <a:sym typeface="Trebuchet MS"/>
              </a:rPr>
              <a:t>Data Warehouse vs Data Lake</a:t>
            </a:r>
            <a:endParaRPr b="1" i="0" sz="3000" u="none" cap="none" strike="noStrike">
              <a:solidFill>
                <a:schemeClr val="dk1"/>
              </a:solidFill>
              <a:latin typeface="Trebuchet MS"/>
              <a:ea typeface="Trebuchet MS"/>
              <a:cs typeface="Trebuchet MS"/>
              <a:sym typeface="Trebuchet MS"/>
            </a:endParaRPr>
          </a:p>
        </p:txBody>
      </p:sp>
      <p:graphicFrame>
        <p:nvGraphicFramePr>
          <p:cNvPr id="281" name="Google Shape;281;g2e1ad30c490_0_114"/>
          <p:cNvGraphicFramePr/>
          <p:nvPr/>
        </p:nvGraphicFramePr>
        <p:xfrm>
          <a:off x="952500" y="1489388"/>
          <a:ext cx="3000000" cy="3000000"/>
        </p:xfrm>
        <a:graphic>
          <a:graphicData uri="http://schemas.openxmlformats.org/drawingml/2006/table">
            <a:tbl>
              <a:tblPr>
                <a:noFill/>
                <a:tableStyleId>{C36F5E9E-35B3-40B9-AEBF-4A972C94B439}</a:tableStyleId>
              </a:tblPr>
              <a:tblGrid>
                <a:gridCol w="1211075"/>
                <a:gridCol w="3932425"/>
                <a:gridCol w="5143500"/>
              </a:tblGrid>
              <a:tr h="554175">
                <a:tc>
                  <a:txBody>
                    <a:bodyPr/>
                    <a:lstStyle/>
                    <a:p>
                      <a:pPr indent="0" lvl="0" marL="0" rtl="0" algn="l">
                        <a:spcBef>
                          <a:spcPts val="0"/>
                        </a:spcBef>
                        <a:spcAft>
                          <a:spcPts val="0"/>
                        </a:spcAft>
                        <a:buNone/>
                      </a:pPr>
                      <a:r>
                        <a:rPr b="1" lang="en-US">
                          <a:solidFill>
                            <a:schemeClr val="lt1"/>
                          </a:solidFill>
                        </a:rPr>
                        <a:t>About</a:t>
                      </a:r>
                      <a:endParaRPr b="1">
                        <a:solidFill>
                          <a:schemeClr val="lt1"/>
                        </a:solidFill>
                      </a:endParaRPr>
                    </a:p>
                  </a:txBody>
                  <a:tcPr marT="91425" marB="91425" marR="91425" marL="91425" anchor="ctr">
                    <a:solidFill>
                      <a:srgbClr val="980000"/>
                    </a:solidFill>
                  </a:tcPr>
                </a:tc>
                <a:tc>
                  <a:txBody>
                    <a:bodyPr/>
                    <a:lstStyle/>
                    <a:p>
                      <a:pPr indent="0" lvl="0" marL="0" rtl="0" algn="l">
                        <a:spcBef>
                          <a:spcPts val="0"/>
                        </a:spcBef>
                        <a:spcAft>
                          <a:spcPts val="0"/>
                        </a:spcAft>
                        <a:buNone/>
                      </a:pPr>
                      <a:r>
                        <a:rPr b="1" lang="en-US">
                          <a:solidFill>
                            <a:schemeClr val="lt1"/>
                          </a:solidFill>
                        </a:rPr>
                        <a:t>Data Warehouse</a:t>
                      </a:r>
                      <a:endParaRPr b="1">
                        <a:solidFill>
                          <a:schemeClr val="lt1"/>
                        </a:solidFill>
                      </a:endParaRPr>
                    </a:p>
                  </a:txBody>
                  <a:tcPr marT="91425" marB="91425" marR="91425" marL="91425" anchor="ctr">
                    <a:solidFill>
                      <a:srgbClr val="980000"/>
                    </a:solidFill>
                  </a:tcPr>
                </a:tc>
                <a:tc>
                  <a:txBody>
                    <a:bodyPr/>
                    <a:lstStyle/>
                    <a:p>
                      <a:pPr indent="0" lvl="0" marL="0" rtl="0" algn="l">
                        <a:spcBef>
                          <a:spcPts val="0"/>
                        </a:spcBef>
                        <a:spcAft>
                          <a:spcPts val="0"/>
                        </a:spcAft>
                        <a:buNone/>
                      </a:pPr>
                      <a:r>
                        <a:rPr b="1" lang="en-US">
                          <a:solidFill>
                            <a:schemeClr val="lt1"/>
                          </a:solidFill>
                        </a:rPr>
                        <a:t>Data Lake</a:t>
                      </a:r>
                      <a:endParaRPr b="1">
                        <a:solidFill>
                          <a:schemeClr val="lt1"/>
                        </a:solidFill>
                      </a:endParaRPr>
                    </a:p>
                  </a:txBody>
                  <a:tcPr marT="91425" marB="91425" marR="91425" marL="91425" anchor="ctr">
                    <a:solidFill>
                      <a:srgbClr val="980000"/>
                    </a:solidFill>
                  </a:tcPr>
                </a:tc>
              </a:tr>
              <a:tr h="554175">
                <a:tc>
                  <a:txBody>
                    <a:bodyPr/>
                    <a:lstStyle/>
                    <a:p>
                      <a:pPr indent="0" lvl="0" marL="0" rtl="0" algn="l">
                        <a:spcBef>
                          <a:spcPts val="0"/>
                        </a:spcBef>
                        <a:spcAft>
                          <a:spcPts val="0"/>
                        </a:spcAft>
                        <a:buNone/>
                      </a:pPr>
                      <a:r>
                        <a:rPr lang="en-US"/>
                        <a:t>Data</a:t>
                      </a:r>
                      <a:endParaRPr/>
                    </a:p>
                  </a:txBody>
                  <a:tcPr marT="91425" marB="91425" marR="91425" marL="91425" anchor="ctr">
                    <a:solidFill>
                      <a:srgbClr val="D9D9D9"/>
                    </a:solidFill>
                  </a:tcPr>
                </a:tc>
                <a:tc>
                  <a:txBody>
                    <a:bodyPr/>
                    <a:lstStyle/>
                    <a:p>
                      <a:pPr indent="0" lvl="0" marL="0" rtl="0" algn="l">
                        <a:spcBef>
                          <a:spcPts val="0"/>
                        </a:spcBef>
                        <a:spcAft>
                          <a:spcPts val="0"/>
                        </a:spcAft>
                        <a:buNone/>
                      </a:pPr>
                      <a:r>
                        <a:rPr lang="en-US"/>
                        <a:t>Structured, Processed</a:t>
                      </a:r>
                      <a:endParaRPr/>
                    </a:p>
                  </a:txBody>
                  <a:tcPr marT="91425" marB="91425" marR="91425" marL="91425" anchor="ctr"/>
                </a:tc>
                <a:tc>
                  <a:txBody>
                    <a:bodyPr/>
                    <a:lstStyle/>
                    <a:p>
                      <a:pPr indent="0" lvl="0" marL="0" rtl="0" algn="l">
                        <a:spcBef>
                          <a:spcPts val="0"/>
                        </a:spcBef>
                        <a:spcAft>
                          <a:spcPts val="0"/>
                        </a:spcAft>
                        <a:buNone/>
                      </a:pPr>
                      <a:r>
                        <a:rPr lang="en-US"/>
                        <a:t>structured/semi-structured/unstructured, raw</a:t>
                      </a:r>
                      <a:endParaRPr/>
                    </a:p>
                  </a:txBody>
                  <a:tcPr marT="91425" marB="91425" marR="91425" marL="91425" anchor="ctr"/>
                </a:tc>
              </a:tr>
              <a:tr h="554175">
                <a:tc>
                  <a:txBody>
                    <a:bodyPr/>
                    <a:lstStyle/>
                    <a:p>
                      <a:pPr indent="0" lvl="0" marL="0" rtl="0" algn="l">
                        <a:spcBef>
                          <a:spcPts val="0"/>
                        </a:spcBef>
                        <a:spcAft>
                          <a:spcPts val="0"/>
                        </a:spcAft>
                        <a:buNone/>
                      </a:pPr>
                      <a:r>
                        <a:rPr lang="en-US"/>
                        <a:t>Processing</a:t>
                      </a:r>
                      <a:endParaRPr/>
                    </a:p>
                  </a:txBody>
                  <a:tcPr marT="91425" marB="91425" marR="91425" marL="91425" anchor="ctr">
                    <a:solidFill>
                      <a:srgbClr val="D9D9D9"/>
                    </a:solidFill>
                  </a:tcPr>
                </a:tc>
                <a:tc>
                  <a:txBody>
                    <a:bodyPr/>
                    <a:lstStyle/>
                    <a:p>
                      <a:pPr indent="0" lvl="0" marL="0" rtl="0" algn="l">
                        <a:spcBef>
                          <a:spcPts val="0"/>
                        </a:spcBef>
                        <a:spcAft>
                          <a:spcPts val="0"/>
                        </a:spcAft>
                        <a:buNone/>
                      </a:pPr>
                      <a:r>
                        <a:rPr lang="en-US"/>
                        <a:t>schema-on-write</a:t>
                      </a:r>
                      <a:endParaRPr/>
                    </a:p>
                  </a:txBody>
                  <a:tcPr marT="91425" marB="91425" marR="91425" marL="91425" anchor="ctr"/>
                </a:tc>
                <a:tc>
                  <a:txBody>
                    <a:bodyPr/>
                    <a:lstStyle/>
                    <a:p>
                      <a:pPr indent="0" lvl="0" marL="0" rtl="0" algn="l">
                        <a:spcBef>
                          <a:spcPts val="0"/>
                        </a:spcBef>
                        <a:spcAft>
                          <a:spcPts val="0"/>
                        </a:spcAft>
                        <a:buNone/>
                      </a:pPr>
                      <a:r>
                        <a:rPr lang="en-US"/>
                        <a:t>schema on read</a:t>
                      </a:r>
                      <a:endParaRPr/>
                    </a:p>
                  </a:txBody>
                  <a:tcPr marT="91425" marB="91425" marR="91425" marL="91425" anchor="ctr"/>
                </a:tc>
              </a:tr>
              <a:tr h="554175">
                <a:tc>
                  <a:txBody>
                    <a:bodyPr/>
                    <a:lstStyle/>
                    <a:p>
                      <a:pPr indent="0" lvl="0" marL="0" rtl="0" algn="l">
                        <a:spcBef>
                          <a:spcPts val="0"/>
                        </a:spcBef>
                        <a:spcAft>
                          <a:spcPts val="0"/>
                        </a:spcAft>
                        <a:buNone/>
                      </a:pPr>
                      <a:r>
                        <a:rPr lang="en-US"/>
                        <a:t>Storage</a:t>
                      </a:r>
                      <a:endParaRPr/>
                    </a:p>
                  </a:txBody>
                  <a:tcPr marT="91425" marB="91425" marR="91425" marL="91425" anchor="ctr">
                    <a:solidFill>
                      <a:srgbClr val="D9D9D9"/>
                    </a:solidFill>
                  </a:tcPr>
                </a:tc>
                <a:tc>
                  <a:txBody>
                    <a:bodyPr/>
                    <a:lstStyle/>
                    <a:p>
                      <a:pPr indent="0" lvl="0" marL="0" rtl="0" algn="l">
                        <a:spcBef>
                          <a:spcPts val="0"/>
                        </a:spcBef>
                        <a:spcAft>
                          <a:spcPts val="0"/>
                        </a:spcAft>
                        <a:buNone/>
                      </a:pPr>
                      <a:r>
                        <a:rPr lang="en-US"/>
                        <a:t>expensive</a:t>
                      </a:r>
                      <a:r>
                        <a:rPr lang="en-US"/>
                        <a:t> </a:t>
                      </a:r>
                      <a:endParaRPr/>
                    </a:p>
                  </a:txBody>
                  <a:tcPr marT="91425" marB="91425" marR="91425" marL="91425" anchor="ctr"/>
                </a:tc>
                <a:tc>
                  <a:txBody>
                    <a:bodyPr/>
                    <a:lstStyle/>
                    <a:p>
                      <a:pPr indent="0" lvl="0" marL="0" rtl="0" algn="l">
                        <a:spcBef>
                          <a:spcPts val="0"/>
                        </a:spcBef>
                        <a:spcAft>
                          <a:spcPts val="0"/>
                        </a:spcAft>
                        <a:buNone/>
                      </a:pPr>
                      <a:r>
                        <a:rPr lang="en-US"/>
                        <a:t>designed for low cost</a:t>
                      </a:r>
                      <a:endParaRPr/>
                    </a:p>
                  </a:txBody>
                  <a:tcPr marT="91425" marB="91425" marR="91425" marL="91425" anchor="ctr"/>
                </a:tc>
              </a:tr>
              <a:tr h="554175">
                <a:tc>
                  <a:txBody>
                    <a:bodyPr/>
                    <a:lstStyle/>
                    <a:p>
                      <a:pPr indent="0" lvl="0" marL="0" rtl="0" algn="l">
                        <a:spcBef>
                          <a:spcPts val="0"/>
                        </a:spcBef>
                        <a:spcAft>
                          <a:spcPts val="0"/>
                        </a:spcAft>
                        <a:buNone/>
                      </a:pPr>
                      <a:r>
                        <a:rPr lang="en-US"/>
                        <a:t>Agility</a:t>
                      </a:r>
                      <a:endParaRPr/>
                    </a:p>
                  </a:txBody>
                  <a:tcPr marT="91425" marB="91425" marR="91425" marL="91425" anchor="ctr">
                    <a:solidFill>
                      <a:srgbClr val="D9D9D9"/>
                    </a:solidFill>
                  </a:tcPr>
                </a:tc>
                <a:tc>
                  <a:txBody>
                    <a:bodyPr/>
                    <a:lstStyle/>
                    <a:p>
                      <a:pPr indent="0" lvl="0" marL="0" rtl="0" algn="l">
                        <a:spcBef>
                          <a:spcPts val="0"/>
                        </a:spcBef>
                        <a:spcAft>
                          <a:spcPts val="0"/>
                        </a:spcAft>
                        <a:buNone/>
                      </a:pPr>
                      <a:r>
                        <a:rPr lang="en-US"/>
                        <a:t>less agile, fixed configuration</a:t>
                      </a:r>
                      <a:endParaRPr/>
                    </a:p>
                  </a:txBody>
                  <a:tcPr marT="91425" marB="91425" marR="91425" marL="91425" anchor="ctr"/>
                </a:tc>
                <a:tc>
                  <a:txBody>
                    <a:bodyPr/>
                    <a:lstStyle/>
                    <a:p>
                      <a:pPr indent="0" lvl="0" marL="0" rtl="0" algn="l">
                        <a:spcBef>
                          <a:spcPts val="0"/>
                        </a:spcBef>
                        <a:spcAft>
                          <a:spcPts val="0"/>
                        </a:spcAft>
                        <a:buNone/>
                      </a:pPr>
                      <a:r>
                        <a:rPr lang="en-US"/>
                        <a:t>highly agile, configure &amp; </a:t>
                      </a:r>
                      <a:r>
                        <a:rPr lang="en-US"/>
                        <a:t>configure</a:t>
                      </a:r>
                      <a:r>
                        <a:rPr lang="en-US"/>
                        <a:t> as needed</a:t>
                      </a:r>
                      <a:endParaRPr/>
                    </a:p>
                  </a:txBody>
                  <a:tcPr marT="91425" marB="91425" marR="91425" marL="91425" anchor="ctr"/>
                </a:tc>
              </a:tr>
              <a:tr h="554175">
                <a:tc>
                  <a:txBody>
                    <a:bodyPr/>
                    <a:lstStyle/>
                    <a:p>
                      <a:pPr indent="0" lvl="0" marL="0" rtl="0" algn="l">
                        <a:spcBef>
                          <a:spcPts val="0"/>
                        </a:spcBef>
                        <a:spcAft>
                          <a:spcPts val="0"/>
                        </a:spcAft>
                        <a:buNone/>
                      </a:pPr>
                      <a:r>
                        <a:rPr lang="en-US"/>
                        <a:t>Security</a:t>
                      </a:r>
                      <a:endParaRPr/>
                    </a:p>
                  </a:txBody>
                  <a:tcPr marT="91425" marB="91425" marR="91425" marL="91425" anchor="ctr">
                    <a:solidFill>
                      <a:srgbClr val="D9D9D9"/>
                    </a:solidFill>
                  </a:tcPr>
                </a:tc>
                <a:tc>
                  <a:txBody>
                    <a:bodyPr/>
                    <a:lstStyle/>
                    <a:p>
                      <a:pPr indent="0" lvl="0" marL="0" rtl="0" algn="l">
                        <a:spcBef>
                          <a:spcPts val="0"/>
                        </a:spcBef>
                        <a:spcAft>
                          <a:spcPts val="0"/>
                        </a:spcAft>
                        <a:buNone/>
                      </a:pPr>
                      <a:r>
                        <a:rPr lang="en-US"/>
                        <a:t>mature</a:t>
                      </a:r>
                      <a:endParaRPr/>
                    </a:p>
                  </a:txBody>
                  <a:tcPr marT="91425" marB="91425" marR="91425" marL="91425" anchor="ctr"/>
                </a:tc>
                <a:tc>
                  <a:txBody>
                    <a:bodyPr/>
                    <a:lstStyle/>
                    <a:p>
                      <a:pPr indent="0" lvl="0" marL="0" rtl="0" algn="l">
                        <a:spcBef>
                          <a:spcPts val="0"/>
                        </a:spcBef>
                        <a:spcAft>
                          <a:spcPts val="0"/>
                        </a:spcAft>
                        <a:buNone/>
                      </a:pPr>
                      <a:r>
                        <a:rPr lang="en-US"/>
                        <a:t>maturing</a:t>
                      </a:r>
                      <a:endParaRPr/>
                    </a:p>
                  </a:txBody>
                  <a:tcPr marT="91425" marB="91425" marR="91425" marL="91425" anchor="ctr"/>
                </a:tc>
              </a:tr>
              <a:tr h="554175">
                <a:tc>
                  <a:txBody>
                    <a:bodyPr/>
                    <a:lstStyle/>
                    <a:p>
                      <a:pPr indent="0" lvl="0" marL="0" rtl="0" algn="l">
                        <a:spcBef>
                          <a:spcPts val="0"/>
                        </a:spcBef>
                        <a:spcAft>
                          <a:spcPts val="0"/>
                        </a:spcAft>
                        <a:buNone/>
                      </a:pPr>
                      <a:r>
                        <a:rPr lang="en-US"/>
                        <a:t>Users</a:t>
                      </a:r>
                      <a:endParaRPr/>
                    </a:p>
                  </a:txBody>
                  <a:tcPr marT="91425" marB="91425" marR="91425" marL="91425" anchor="ctr">
                    <a:solidFill>
                      <a:srgbClr val="D9D9D9"/>
                    </a:solidFill>
                  </a:tcPr>
                </a:tc>
                <a:tc>
                  <a:txBody>
                    <a:bodyPr/>
                    <a:lstStyle/>
                    <a:p>
                      <a:pPr indent="0" lvl="0" marL="0" rtl="0" algn="l">
                        <a:spcBef>
                          <a:spcPts val="0"/>
                        </a:spcBef>
                        <a:spcAft>
                          <a:spcPts val="0"/>
                        </a:spcAft>
                        <a:buNone/>
                      </a:pPr>
                      <a:r>
                        <a:rPr lang="en-US"/>
                        <a:t>business professionals</a:t>
                      </a:r>
                      <a:endParaRPr/>
                    </a:p>
                  </a:txBody>
                  <a:tcPr marT="91425" marB="91425" marR="91425" marL="91425" anchor="ctr"/>
                </a:tc>
                <a:tc>
                  <a:txBody>
                    <a:bodyPr/>
                    <a:lstStyle/>
                    <a:p>
                      <a:pPr indent="0" lvl="0" marL="0" rtl="0" algn="l">
                        <a:spcBef>
                          <a:spcPts val="0"/>
                        </a:spcBef>
                        <a:spcAft>
                          <a:spcPts val="0"/>
                        </a:spcAft>
                        <a:buNone/>
                      </a:pPr>
                      <a:r>
                        <a:rPr lang="en-US"/>
                        <a:t>data scientists, etc</a:t>
                      </a:r>
                      <a:endParaRPr/>
                    </a:p>
                  </a:txBody>
                  <a:tcPr marT="91425" marB="91425" marR="91425" marL="91425" anchor="ct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6"/>
          <p:cNvSpPr txBox="1"/>
          <p:nvPr>
            <p:ph idx="12" type="sldNum"/>
          </p:nvPr>
        </p:nvSpPr>
        <p:spPr>
          <a:xfrm>
            <a:off x="10792925" y="6371975"/>
            <a:ext cx="1001400" cy="333900"/>
          </a:xfrm>
          <a:prstGeom prst="rect">
            <a:avLst/>
          </a:prstGeom>
          <a:solidFill>
            <a:srgbClr val="990000"/>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287" name="Google Shape;287;p6"/>
          <p:cNvSpPr/>
          <p:nvPr/>
        </p:nvSpPr>
        <p:spPr>
          <a:xfrm>
            <a:off x="1003300" y="669600"/>
            <a:ext cx="9924900" cy="5541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rgbClr val="000000"/>
              </a:buClr>
              <a:buSzPts val="1800"/>
              <a:buFont typeface="Arial"/>
              <a:buNone/>
            </a:pPr>
            <a:r>
              <a:rPr b="1" i="0" lang="en-US" sz="3000" u="none" cap="none" strike="noStrike">
                <a:solidFill>
                  <a:schemeClr val="dk1"/>
                </a:solidFill>
                <a:latin typeface="Trebuchet MS"/>
                <a:ea typeface="Trebuchet MS"/>
                <a:cs typeface="Trebuchet MS"/>
                <a:sym typeface="Trebuchet MS"/>
              </a:rPr>
              <a:t>What Is </a:t>
            </a:r>
            <a:r>
              <a:rPr b="1" lang="en-US" sz="3000">
                <a:solidFill>
                  <a:schemeClr val="dk1"/>
                </a:solidFill>
                <a:latin typeface="Trebuchet MS"/>
                <a:ea typeface="Trebuchet MS"/>
                <a:cs typeface="Trebuchet MS"/>
                <a:sym typeface="Trebuchet MS"/>
              </a:rPr>
              <a:t>ETL? - Data Warehouse</a:t>
            </a:r>
            <a:endParaRPr b="1" i="0" sz="3000" u="none" cap="none" strike="noStrike">
              <a:solidFill>
                <a:schemeClr val="dk1"/>
              </a:solidFill>
              <a:latin typeface="Trebuchet MS"/>
              <a:ea typeface="Trebuchet MS"/>
              <a:cs typeface="Trebuchet MS"/>
              <a:sym typeface="Trebuchet MS"/>
            </a:endParaRPr>
          </a:p>
        </p:txBody>
      </p:sp>
      <p:sp>
        <p:nvSpPr>
          <p:cNvPr id="288" name="Google Shape;288;p6"/>
          <p:cNvSpPr txBox="1"/>
          <p:nvPr/>
        </p:nvSpPr>
        <p:spPr>
          <a:xfrm>
            <a:off x="1003300" y="1605475"/>
            <a:ext cx="9924900" cy="13698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n-US">
                <a:solidFill>
                  <a:schemeClr val="dk1"/>
                </a:solidFill>
                <a:latin typeface="Trebuchet MS"/>
                <a:ea typeface="Trebuchet MS"/>
                <a:cs typeface="Trebuchet MS"/>
                <a:sym typeface="Trebuchet MS"/>
              </a:rPr>
              <a:t>ETL stands for Extract, Transform, Load and it is a process used in data warehousing to extract data from various sources, transform it into a format suitable for loading into a data warehouse, and then load it into the warehouse.</a:t>
            </a:r>
            <a:endParaRPr>
              <a:solidFill>
                <a:schemeClr val="dk1"/>
              </a:solidFill>
              <a:latin typeface="Trebuchet MS"/>
              <a:ea typeface="Trebuchet MS"/>
              <a:cs typeface="Trebuchet MS"/>
              <a:sym typeface="Trebuchet MS"/>
            </a:endParaRPr>
          </a:p>
          <a:p>
            <a:pPr indent="0" lvl="0" marL="0" rtl="0" algn="just">
              <a:lnSpc>
                <a:spcPct val="150000"/>
              </a:lnSpc>
              <a:spcBef>
                <a:spcPts val="0"/>
              </a:spcBef>
              <a:spcAft>
                <a:spcPts val="0"/>
              </a:spcAft>
              <a:buNone/>
            </a:pPr>
            <a:r>
              <a:t/>
            </a:r>
            <a:endParaRPr>
              <a:solidFill>
                <a:schemeClr val="dk1"/>
              </a:solidFill>
              <a:latin typeface="Trebuchet MS"/>
              <a:ea typeface="Trebuchet MS"/>
              <a:cs typeface="Trebuchet MS"/>
              <a:sym typeface="Trebuchet MS"/>
            </a:endParaRPr>
          </a:p>
          <a:p>
            <a:pPr indent="0" lvl="0" marL="0" rtl="0" algn="just">
              <a:lnSpc>
                <a:spcPct val="150000"/>
              </a:lnSpc>
              <a:spcBef>
                <a:spcPts val="0"/>
              </a:spcBef>
              <a:spcAft>
                <a:spcPts val="0"/>
              </a:spcAft>
              <a:buNone/>
            </a:pPr>
            <a:r>
              <a:rPr lang="en-US">
                <a:solidFill>
                  <a:schemeClr val="dk1"/>
                </a:solidFill>
                <a:latin typeface="Trebuchet MS"/>
                <a:ea typeface="Trebuchet MS"/>
                <a:cs typeface="Trebuchet MS"/>
                <a:sym typeface="Trebuchet MS"/>
              </a:rPr>
              <a:t>The process of ETL can be broken down into the following three stages:</a:t>
            </a:r>
            <a:endParaRPr>
              <a:solidFill>
                <a:schemeClr val="dk1"/>
              </a:solidFill>
              <a:latin typeface="Trebuchet MS"/>
              <a:ea typeface="Trebuchet MS"/>
              <a:cs typeface="Trebuchet MS"/>
              <a:sym typeface="Trebuchet MS"/>
            </a:endParaRPr>
          </a:p>
        </p:txBody>
      </p:sp>
      <p:sp>
        <p:nvSpPr>
          <p:cNvPr id="289" name="Google Shape;289;p6"/>
          <p:cNvSpPr/>
          <p:nvPr/>
        </p:nvSpPr>
        <p:spPr>
          <a:xfrm>
            <a:off x="4721700" y="3592150"/>
            <a:ext cx="2748600" cy="2645700"/>
          </a:xfrm>
          <a:prstGeom prst="rect">
            <a:avLst/>
          </a:prstGeom>
          <a:solidFill>
            <a:srgbClr val="F3F3F3"/>
          </a:solidFill>
          <a:ln cap="flat" cmpd="sng" w="9525">
            <a:solidFill>
              <a:srgbClr val="F3F3F3"/>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t/>
            </a:r>
            <a:endParaRPr i="1" sz="1200">
              <a:solidFill>
                <a:srgbClr val="666666"/>
              </a:solidFill>
              <a:latin typeface="Trebuchet MS"/>
              <a:ea typeface="Trebuchet MS"/>
              <a:cs typeface="Trebuchet MS"/>
              <a:sym typeface="Trebuchet MS"/>
            </a:endParaRPr>
          </a:p>
          <a:p>
            <a:pPr indent="0" lvl="0" marL="0" rtl="0" algn="ctr">
              <a:lnSpc>
                <a:spcPct val="150000"/>
              </a:lnSpc>
              <a:spcBef>
                <a:spcPts val="0"/>
              </a:spcBef>
              <a:spcAft>
                <a:spcPts val="0"/>
              </a:spcAft>
              <a:buNone/>
            </a:pPr>
            <a:r>
              <a:rPr i="1" lang="en-US" sz="1200">
                <a:solidFill>
                  <a:srgbClr val="666666"/>
                </a:solidFill>
                <a:latin typeface="Trebuchet MS"/>
                <a:ea typeface="Trebuchet MS"/>
                <a:cs typeface="Trebuchet MS"/>
                <a:sym typeface="Trebuchet MS"/>
              </a:rPr>
              <a:t>In this stage, the extracted data is transformed into a format that is suitable for loading into the data warehouse. This may involve cleaning and validating the data, converting data types, combining data from multiple sources, and creating new data fields.</a:t>
            </a:r>
            <a:endParaRPr i="1" sz="1200">
              <a:solidFill>
                <a:srgbClr val="666666"/>
              </a:solidFill>
              <a:latin typeface="Trebuchet MS"/>
              <a:ea typeface="Trebuchet MS"/>
              <a:cs typeface="Trebuchet MS"/>
              <a:sym typeface="Trebuchet MS"/>
            </a:endParaRPr>
          </a:p>
        </p:txBody>
      </p:sp>
      <p:sp>
        <p:nvSpPr>
          <p:cNvPr id="290" name="Google Shape;290;p6"/>
          <p:cNvSpPr/>
          <p:nvPr/>
        </p:nvSpPr>
        <p:spPr>
          <a:xfrm>
            <a:off x="4721700" y="3146300"/>
            <a:ext cx="2748600" cy="448500"/>
          </a:xfrm>
          <a:prstGeom prst="rect">
            <a:avLst/>
          </a:prstGeom>
          <a:solidFill>
            <a:srgbClr val="FFFFFF"/>
          </a:solidFill>
          <a:ln cap="flat" cmpd="sng" w="9525">
            <a:solidFill>
              <a:srgbClr val="F3F3F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US" sz="1600">
                <a:solidFill>
                  <a:srgbClr val="980000"/>
                </a:solidFill>
                <a:latin typeface="Trebuchet MS"/>
                <a:ea typeface="Trebuchet MS"/>
                <a:cs typeface="Trebuchet MS"/>
                <a:sym typeface="Trebuchet MS"/>
              </a:rPr>
              <a:t>Transform</a:t>
            </a:r>
            <a:endParaRPr b="1" sz="1600">
              <a:solidFill>
                <a:srgbClr val="980000"/>
              </a:solidFill>
              <a:latin typeface="Trebuchet MS"/>
              <a:ea typeface="Trebuchet MS"/>
              <a:cs typeface="Trebuchet MS"/>
              <a:sym typeface="Trebuchet MS"/>
            </a:endParaRPr>
          </a:p>
        </p:txBody>
      </p:sp>
      <p:sp>
        <p:nvSpPr>
          <p:cNvPr id="291" name="Google Shape;291;p6"/>
          <p:cNvSpPr/>
          <p:nvPr/>
        </p:nvSpPr>
        <p:spPr>
          <a:xfrm>
            <a:off x="8074500" y="3592150"/>
            <a:ext cx="2748600" cy="2645700"/>
          </a:xfrm>
          <a:prstGeom prst="rect">
            <a:avLst/>
          </a:prstGeom>
          <a:solidFill>
            <a:srgbClr val="F3F3F3"/>
          </a:solidFill>
          <a:ln cap="flat" cmpd="sng" w="9525">
            <a:solidFill>
              <a:srgbClr val="F3F3F3"/>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t/>
            </a:r>
            <a:endParaRPr i="1" sz="1200">
              <a:solidFill>
                <a:srgbClr val="666666"/>
              </a:solidFill>
              <a:latin typeface="Trebuchet MS"/>
              <a:ea typeface="Trebuchet MS"/>
              <a:cs typeface="Trebuchet MS"/>
              <a:sym typeface="Trebuchet MS"/>
            </a:endParaRPr>
          </a:p>
          <a:p>
            <a:pPr indent="0" lvl="0" marL="0" rtl="0" algn="ctr">
              <a:lnSpc>
                <a:spcPct val="150000"/>
              </a:lnSpc>
              <a:spcBef>
                <a:spcPts val="0"/>
              </a:spcBef>
              <a:spcAft>
                <a:spcPts val="0"/>
              </a:spcAft>
              <a:buNone/>
            </a:pPr>
            <a:r>
              <a:rPr i="1" lang="en-US" sz="1200">
                <a:solidFill>
                  <a:srgbClr val="666666"/>
                </a:solidFill>
                <a:latin typeface="Trebuchet MS"/>
                <a:ea typeface="Trebuchet MS"/>
                <a:cs typeface="Trebuchet MS"/>
                <a:sym typeface="Trebuchet MS"/>
              </a:rPr>
              <a:t>After the data is transformed, it is loaded into the data warehouse. This step involves creating the physical data structures and loading the data into the warehouse.</a:t>
            </a:r>
            <a:endParaRPr i="1" sz="1200">
              <a:solidFill>
                <a:srgbClr val="666666"/>
              </a:solidFill>
              <a:latin typeface="Trebuchet MS"/>
              <a:ea typeface="Trebuchet MS"/>
              <a:cs typeface="Trebuchet MS"/>
              <a:sym typeface="Trebuchet MS"/>
            </a:endParaRPr>
          </a:p>
        </p:txBody>
      </p:sp>
      <p:sp>
        <p:nvSpPr>
          <p:cNvPr id="292" name="Google Shape;292;p6"/>
          <p:cNvSpPr/>
          <p:nvPr/>
        </p:nvSpPr>
        <p:spPr>
          <a:xfrm>
            <a:off x="8074500" y="3146300"/>
            <a:ext cx="2748600" cy="448500"/>
          </a:xfrm>
          <a:prstGeom prst="rect">
            <a:avLst/>
          </a:prstGeom>
          <a:solidFill>
            <a:srgbClr val="FFFFFF"/>
          </a:solidFill>
          <a:ln cap="flat" cmpd="sng" w="9525">
            <a:solidFill>
              <a:srgbClr val="F3F3F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US" sz="1600">
                <a:solidFill>
                  <a:srgbClr val="980000"/>
                </a:solidFill>
                <a:latin typeface="Trebuchet MS"/>
                <a:ea typeface="Trebuchet MS"/>
                <a:cs typeface="Trebuchet MS"/>
                <a:sym typeface="Trebuchet MS"/>
              </a:rPr>
              <a:t>Load</a:t>
            </a:r>
            <a:endParaRPr b="1" sz="1600">
              <a:solidFill>
                <a:srgbClr val="980000"/>
              </a:solidFill>
              <a:latin typeface="Trebuchet MS"/>
              <a:ea typeface="Trebuchet MS"/>
              <a:cs typeface="Trebuchet MS"/>
              <a:sym typeface="Trebuchet MS"/>
            </a:endParaRPr>
          </a:p>
        </p:txBody>
      </p:sp>
      <p:sp>
        <p:nvSpPr>
          <p:cNvPr id="293" name="Google Shape;293;p6"/>
          <p:cNvSpPr/>
          <p:nvPr/>
        </p:nvSpPr>
        <p:spPr>
          <a:xfrm>
            <a:off x="1368900" y="3592150"/>
            <a:ext cx="2748600" cy="2645700"/>
          </a:xfrm>
          <a:prstGeom prst="rect">
            <a:avLst/>
          </a:prstGeom>
          <a:solidFill>
            <a:srgbClr val="F3F3F3"/>
          </a:solidFill>
          <a:ln cap="flat" cmpd="sng" w="9525">
            <a:solidFill>
              <a:srgbClr val="F3F3F3"/>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t/>
            </a:r>
            <a:endParaRPr i="1" sz="1200">
              <a:solidFill>
                <a:srgbClr val="666666"/>
              </a:solidFill>
              <a:latin typeface="Trebuchet MS"/>
              <a:ea typeface="Trebuchet MS"/>
              <a:cs typeface="Trebuchet MS"/>
              <a:sym typeface="Trebuchet MS"/>
            </a:endParaRPr>
          </a:p>
          <a:p>
            <a:pPr indent="0" lvl="0" marL="0" rtl="0" algn="ctr">
              <a:lnSpc>
                <a:spcPct val="150000"/>
              </a:lnSpc>
              <a:spcBef>
                <a:spcPts val="0"/>
              </a:spcBef>
              <a:spcAft>
                <a:spcPts val="0"/>
              </a:spcAft>
              <a:buNone/>
            </a:pPr>
            <a:r>
              <a:rPr i="1" lang="en-US" sz="1200">
                <a:solidFill>
                  <a:srgbClr val="666666"/>
                </a:solidFill>
                <a:latin typeface="Trebuchet MS"/>
                <a:ea typeface="Trebuchet MS"/>
                <a:cs typeface="Trebuchet MS"/>
                <a:sym typeface="Trebuchet MS"/>
              </a:rPr>
              <a:t>The first stage in the ETL process is to extract data from various sources such as transactional systems, spreadsheets, and flat files. This step involves reading data from the source systems and storing it in a staging area.</a:t>
            </a:r>
            <a:endParaRPr i="1" sz="1200">
              <a:solidFill>
                <a:srgbClr val="666666"/>
              </a:solidFill>
              <a:latin typeface="Trebuchet MS"/>
              <a:ea typeface="Trebuchet MS"/>
              <a:cs typeface="Trebuchet MS"/>
              <a:sym typeface="Trebuchet MS"/>
            </a:endParaRPr>
          </a:p>
        </p:txBody>
      </p:sp>
      <p:sp>
        <p:nvSpPr>
          <p:cNvPr id="294" name="Google Shape;294;p6"/>
          <p:cNvSpPr/>
          <p:nvPr/>
        </p:nvSpPr>
        <p:spPr>
          <a:xfrm>
            <a:off x="1368900" y="3146300"/>
            <a:ext cx="2748600" cy="448500"/>
          </a:xfrm>
          <a:prstGeom prst="rect">
            <a:avLst/>
          </a:prstGeom>
          <a:solidFill>
            <a:srgbClr val="FFFFFF"/>
          </a:solidFill>
          <a:ln cap="flat" cmpd="sng" w="9525">
            <a:solidFill>
              <a:srgbClr val="F3F3F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US" sz="1600">
                <a:solidFill>
                  <a:srgbClr val="980000"/>
                </a:solidFill>
                <a:latin typeface="Trebuchet MS"/>
                <a:ea typeface="Trebuchet MS"/>
                <a:cs typeface="Trebuchet MS"/>
                <a:sym typeface="Trebuchet MS"/>
              </a:rPr>
              <a:t>Extract</a:t>
            </a:r>
            <a:endParaRPr b="1" sz="1600">
              <a:solidFill>
                <a:srgbClr val="980000"/>
              </a:solidFill>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g2e1ad30c490_0_131"/>
          <p:cNvSpPr txBox="1"/>
          <p:nvPr>
            <p:ph idx="12" type="sldNum"/>
          </p:nvPr>
        </p:nvSpPr>
        <p:spPr>
          <a:xfrm>
            <a:off x="10792925" y="6371975"/>
            <a:ext cx="1001400" cy="333900"/>
          </a:xfrm>
          <a:prstGeom prst="rect">
            <a:avLst/>
          </a:prstGeom>
          <a:solidFill>
            <a:srgbClr val="990000"/>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300" name="Google Shape;300;g2e1ad30c490_0_131"/>
          <p:cNvSpPr/>
          <p:nvPr/>
        </p:nvSpPr>
        <p:spPr>
          <a:xfrm>
            <a:off x="1003300" y="669600"/>
            <a:ext cx="9924900" cy="5541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rgbClr val="000000"/>
              </a:buClr>
              <a:buSzPts val="1800"/>
              <a:buFont typeface="Arial"/>
              <a:buNone/>
            </a:pPr>
            <a:r>
              <a:rPr b="1" i="0" lang="en-US" sz="3000" u="none" cap="none" strike="noStrike">
                <a:solidFill>
                  <a:schemeClr val="dk1"/>
                </a:solidFill>
                <a:latin typeface="Trebuchet MS"/>
                <a:ea typeface="Trebuchet MS"/>
                <a:cs typeface="Trebuchet MS"/>
                <a:sym typeface="Trebuchet MS"/>
              </a:rPr>
              <a:t>What Is </a:t>
            </a:r>
            <a:r>
              <a:rPr b="1" lang="en-US" sz="3000">
                <a:solidFill>
                  <a:schemeClr val="dk1"/>
                </a:solidFill>
                <a:latin typeface="Trebuchet MS"/>
                <a:ea typeface="Trebuchet MS"/>
                <a:cs typeface="Trebuchet MS"/>
                <a:sym typeface="Trebuchet MS"/>
              </a:rPr>
              <a:t>ELT? - Data Lake</a:t>
            </a:r>
            <a:endParaRPr b="1" i="0" sz="3000" u="none" cap="none" strike="noStrike">
              <a:solidFill>
                <a:schemeClr val="dk1"/>
              </a:solidFill>
              <a:latin typeface="Trebuchet MS"/>
              <a:ea typeface="Trebuchet MS"/>
              <a:cs typeface="Trebuchet MS"/>
              <a:sym typeface="Trebuchet MS"/>
            </a:endParaRPr>
          </a:p>
        </p:txBody>
      </p:sp>
      <p:sp>
        <p:nvSpPr>
          <p:cNvPr id="301" name="Google Shape;301;g2e1ad30c490_0_131"/>
          <p:cNvSpPr txBox="1"/>
          <p:nvPr/>
        </p:nvSpPr>
        <p:spPr>
          <a:xfrm>
            <a:off x="1003300" y="1605475"/>
            <a:ext cx="9924900" cy="13698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n-US">
                <a:solidFill>
                  <a:schemeClr val="dk1"/>
                </a:solidFill>
                <a:latin typeface="Trebuchet MS"/>
                <a:ea typeface="Trebuchet MS"/>
                <a:cs typeface="Trebuchet MS"/>
                <a:sym typeface="Trebuchet MS"/>
              </a:rPr>
              <a:t>ELT </a:t>
            </a:r>
            <a:r>
              <a:rPr lang="en-US">
                <a:solidFill>
                  <a:schemeClr val="dk1"/>
                </a:solidFill>
                <a:latin typeface="Trebuchet MS"/>
                <a:ea typeface="Trebuchet MS"/>
                <a:cs typeface="Trebuchet MS"/>
                <a:sym typeface="Trebuchet MS"/>
              </a:rPr>
              <a:t>stands for Extract, Load, Transform and it is a process used in data lakes to extract data from various sources, </a:t>
            </a:r>
            <a:r>
              <a:rPr lang="en-US">
                <a:solidFill>
                  <a:schemeClr val="dk1"/>
                </a:solidFill>
                <a:latin typeface="Trebuchet MS"/>
                <a:ea typeface="Trebuchet MS"/>
                <a:cs typeface="Trebuchet MS"/>
                <a:sym typeface="Trebuchet MS"/>
              </a:rPr>
              <a:t>load it into a data warehouse and </a:t>
            </a:r>
            <a:r>
              <a:rPr lang="en-US">
                <a:solidFill>
                  <a:schemeClr val="dk1"/>
                </a:solidFill>
                <a:latin typeface="Trebuchet MS"/>
                <a:ea typeface="Trebuchet MS"/>
                <a:cs typeface="Trebuchet MS"/>
                <a:sym typeface="Trebuchet MS"/>
              </a:rPr>
              <a:t>transform it into a format suitable.</a:t>
            </a:r>
            <a:endParaRPr>
              <a:solidFill>
                <a:schemeClr val="dk1"/>
              </a:solidFill>
              <a:latin typeface="Trebuchet MS"/>
              <a:ea typeface="Trebuchet MS"/>
              <a:cs typeface="Trebuchet MS"/>
              <a:sym typeface="Trebuchet MS"/>
            </a:endParaRPr>
          </a:p>
          <a:p>
            <a:pPr indent="0" lvl="0" marL="0" rtl="0" algn="just">
              <a:lnSpc>
                <a:spcPct val="150000"/>
              </a:lnSpc>
              <a:spcBef>
                <a:spcPts val="0"/>
              </a:spcBef>
              <a:spcAft>
                <a:spcPts val="0"/>
              </a:spcAft>
              <a:buNone/>
            </a:pPr>
            <a:r>
              <a:t/>
            </a:r>
            <a:endParaRPr>
              <a:solidFill>
                <a:schemeClr val="dk1"/>
              </a:solidFill>
              <a:latin typeface="Trebuchet MS"/>
              <a:ea typeface="Trebuchet MS"/>
              <a:cs typeface="Trebuchet MS"/>
              <a:sym typeface="Trebuchet MS"/>
            </a:endParaRPr>
          </a:p>
          <a:p>
            <a:pPr indent="0" lvl="0" marL="0" rtl="0" algn="just">
              <a:lnSpc>
                <a:spcPct val="150000"/>
              </a:lnSpc>
              <a:spcBef>
                <a:spcPts val="0"/>
              </a:spcBef>
              <a:spcAft>
                <a:spcPts val="0"/>
              </a:spcAft>
              <a:buNone/>
            </a:pPr>
            <a:r>
              <a:rPr lang="en-US">
                <a:solidFill>
                  <a:schemeClr val="dk1"/>
                </a:solidFill>
                <a:latin typeface="Trebuchet MS"/>
                <a:ea typeface="Trebuchet MS"/>
                <a:cs typeface="Trebuchet MS"/>
                <a:sym typeface="Trebuchet MS"/>
              </a:rPr>
              <a:t>The process of ETL can be broken down into the following three stages:</a:t>
            </a:r>
            <a:endParaRPr>
              <a:solidFill>
                <a:schemeClr val="dk1"/>
              </a:solidFill>
              <a:latin typeface="Trebuchet MS"/>
              <a:ea typeface="Trebuchet MS"/>
              <a:cs typeface="Trebuchet MS"/>
              <a:sym typeface="Trebuchet MS"/>
            </a:endParaRPr>
          </a:p>
        </p:txBody>
      </p:sp>
      <p:sp>
        <p:nvSpPr>
          <p:cNvPr id="302" name="Google Shape;302;g2e1ad30c490_0_131"/>
          <p:cNvSpPr/>
          <p:nvPr/>
        </p:nvSpPr>
        <p:spPr>
          <a:xfrm>
            <a:off x="4721700" y="3592150"/>
            <a:ext cx="2748600" cy="2645700"/>
          </a:xfrm>
          <a:prstGeom prst="rect">
            <a:avLst/>
          </a:prstGeom>
          <a:solidFill>
            <a:srgbClr val="F3F3F3"/>
          </a:solidFill>
          <a:ln cap="flat" cmpd="sng" w="9525">
            <a:solidFill>
              <a:srgbClr val="F3F3F3"/>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t/>
            </a:r>
            <a:endParaRPr i="1" sz="1200">
              <a:solidFill>
                <a:srgbClr val="666666"/>
              </a:solidFill>
              <a:latin typeface="Trebuchet MS"/>
              <a:ea typeface="Trebuchet MS"/>
              <a:cs typeface="Trebuchet MS"/>
              <a:sym typeface="Trebuchet MS"/>
            </a:endParaRPr>
          </a:p>
          <a:p>
            <a:pPr indent="0" lvl="0" marL="0" rtl="0" algn="ctr">
              <a:lnSpc>
                <a:spcPct val="150000"/>
              </a:lnSpc>
              <a:spcBef>
                <a:spcPts val="0"/>
              </a:spcBef>
              <a:spcAft>
                <a:spcPts val="0"/>
              </a:spcAft>
              <a:buNone/>
            </a:pPr>
            <a:r>
              <a:rPr i="1" lang="en-US" sz="1200">
                <a:solidFill>
                  <a:srgbClr val="666666"/>
                </a:solidFill>
                <a:latin typeface="Trebuchet MS"/>
                <a:ea typeface="Trebuchet MS"/>
                <a:cs typeface="Trebuchet MS"/>
                <a:sym typeface="Trebuchet MS"/>
              </a:rPr>
              <a:t>After the data is transformed, it is loaded into the data warehouse. This step involves creating the physical data structures and loading the data into the warehouse.</a:t>
            </a:r>
            <a:endParaRPr i="1" sz="1200">
              <a:solidFill>
                <a:srgbClr val="666666"/>
              </a:solidFill>
              <a:latin typeface="Trebuchet MS"/>
              <a:ea typeface="Trebuchet MS"/>
              <a:cs typeface="Trebuchet MS"/>
              <a:sym typeface="Trebuchet MS"/>
            </a:endParaRPr>
          </a:p>
        </p:txBody>
      </p:sp>
      <p:sp>
        <p:nvSpPr>
          <p:cNvPr id="303" name="Google Shape;303;g2e1ad30c490_0_131"/>
          <p:cNvSpPr/>
          <p:nvPr/>
        </p:nvSpPr>
        <p:spPr>
          <a:xfrm>
            <a:off x="4721700" y="3146300"/>
            <a:ext cx="2748600" cy="448500"/>
          </a:xfrm>
          <a:prstGeom prst="rect">
            <a:avLst/>
          </a:prstGeom>
          <a:solidFill>
            <a:srgbClr val="FFFFFF"/>
          </a:solidFill>
          <a:ln cap="flat" cmpd="sng" w="9525">
            <a:solidFill>
              <a:srgbClr val="F3F3F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US" sz="1600">
                <a:solidFill>
                  <a:srgbClr val="980000"/>
                </a:solidFill>
                <a:latin typeface="Trebuchet MS"/>
                <a:ea typeface="Trebuchet MS"/>
                <a:cs typeface="Trebuchet MS"/>
                <a:sym typeface="Trebuchet MS"/>
              </a:rPr>
              <a:t>Load</a:t>
            </a:r>
            <a:endParaRPr b="1" sz="1600">
              <a:solidFill>
                <a:srgbClr val="980000"/>
              </a:solidFill>
              <a:latin typeface="Trebuchet MS"/>
              <a:ea typeface="Trebuchet MS"/>
              <a:cs typeface="Trebuchet MS"/>
              <a:sym typeface="Trebuchet MS"/>
            </a:endParaRPr>
          </a:p>
        </p:txBody>
      </p:sp>
      <p:sp>
        <p:nvSpPr>
          <p:cNvPr id="304" name="Google Shape;304;g2e1ad30c490_0_131"/>
          <p:cNvSpPr/>
          <p:nvPr/>
        </p:nvSpPr>
        <p:spPr>
          <a:xfrm>
            <a:off x="8074500" y="3592150"/>
            <a:ext cx="2748600" cy="2645700"/>
          </a:xfrm>
          <a:prstGeom prst="rect">
            <a:avLst/>
          </a:prstGeom>
          <a:solidFill>
            <a:srgbClr val="F3F3F3"/>
          </a:solidFill>
          <a:ln cap="flat" cmpd="sng" w="9525">
            <a:solidFill>
              <a:srgbClr val="F3F3F3"/>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t/>
            </a:r>
            <a:endParaRPr i="1" sz="1200">
              <a:solidFill>
                <a:srgbClr val="666666"/>
              </a:solidFill>
              <a:latin typeface="Trebuchet MS"/>
              <a:ea typeface="Trebuchet MS"/>
              <a:cs typeface="Trebuchet MS"/>
              <a:sym typeface="Trebuchet MS"/>
            </a:endParaRPr>
          </a:p>
          <a:p>
            <a:pPr indent="0" lvl="0" marL="0" rtl="0" algn="ctr">
              <a:lnSpc>
                <a:spcPct val="150000"/>
              </a:lnSpc>
              <a:spcBef>
                <a:spcPts val="0"/>
              </a:spcBef>
              <a:spcAft>
                <a:spcPts val="0"/>
              </a:spcAft>
              <a:buNone/>
            </a:pPr>
            <a:r>
              <a:rPr i="1" lang="en-US" sz="1200">
                <a:solidFill>
                  <a:srgbClr val="666666"/>
                </a:solidFill>
                <a:latin typeface="Trebuchet MS"/>
                <a:ea typeface="Trebuchet MS"/>
                <a:cs typeface="Trebuchet MS"/>
                <a:sym typeface="Trebuchet MS"/>
              </a:rPr>
              <a:t>In this stage, the extracted data is transformed into a format that is suitable for loading into the data warehouse. This may involve cleaning and validating the data, converting data types, combining data from multiple sources, and creating new data fields.</a:t>
            </a:r>
            <a:endParaRPr i="1" sz="1200">
              <a:solidFill>
                <a:srgbClr val="666666"/>
              </a:solidFill>
              <a:latin typeface="Trebuchet MS"/>
              <a:ea typeface="Trebuchet MS"/>
              <a:cs typeface="Trebuchet MS"/>
              <a:sym typeface="Trebuchet MS"/>
            </a:endParaRPr>
          </a:p>
        </p:txBody>
      </p:sp>
      <p:sp>
        <p:nvSpPr>
          <p:cNvPr id="305" name="Google Shape;305;g2e1ad30c490_0_131"/>
          <p:cNvSpPr/>
          <p:nvPr/>
        </p:nvSpPr>
        <p:spPr>
          <a:xfrm>
            <a:off x="8074500" y="3146300"/>
            <a:ext cx="2748600" cy="448500"/>
          </a:xfrm>
          <a:prstGeom prst="rect">
            <a:avLst/>
          </a:prstGeom>
          <a:solidFill>
            <a:srgbClr val="FFFFFF"/>
          </a:solidFill>
          <a:ln cap="flat" cmpd="sng" w="9525">
            <a:solidFill>
              <a:srgbClr val="F3F3F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US" sz="1600">
                <a:solidFill>
                  <a:srgbClr val="980000"/>
                </a:solidFill>
                <a:latin typeface="Trebuchet MS"/>
                <a:ea typeface="Trebuchet MS"/>
                <a:cs typeface="Trebuchet MS"/>
                <a:sym typeface="Trebuchet MS"/>
              </a:rPr>
              <a:t>Transform</a:t>
            </a:r>
            <a:endParaRPr b="1" sz="1600">
              <a:solidFill>
                <a:srgbClr val="980000"/>
              </a:solidFill>
              <a:latin typeface="Trebuchet MS"/>
              <a:ea typeface="Trebuchet MS"/>
              <a:cs typeface="Trebuchet MS"/>
              <a:sym typeface="Trebuchet MS"/>
            </a:endParaRPr>
          </a:p>
        </p:txBody>
      </p:sp>
      <p:sp>
        <p:nvSpPr>
          <p:cNvPr id="306" name="Google Shape;306;g2e1ad30c490_0_131"/>
          <p:cNvSpPr/>
          <p:nvPr/>
        </p:nvSpPr>
        <p:spPr>
          <a:xfrm>
            <a:off x="1368900" y="3592150"/>
            <a:ext cx="2748600" cy="2645700"/>
          </a:xfrm>
          <a:prstGeom prst="rect">
            <a:avLst/>
          </a:prstGeom>
          <a:solidFill>
            <a:srgbClr val="F3F3F3"/>
          </a:solidFill>
          <a:ln cap="flat" cmpd="sng" w="9525">
            <a:solidFill>
              <a:srgbClr val="F3F3F3"/>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t/>
            </a:r>
            <a:endParaRPr i="1" sz="1200">
              <a:solidFill>
                <a:srgbClr val="666666"/>
              </a:solidFill>
              <a:latin typeface="Trebuchet MS"/>
              <a:ea typeface="Trebuchet MS"/>
              <a:cs typeface="Trebuchet MS"/>
              <a:sym typeface="Trebuchet MS"/>
            </a:endParaRPr>
          </a:p>
          <a:p>
            <a:pPr indent="0" lvl="0" marL="0" rtl="0" algn="ctr">
              <a:lnSpc>
                <a:spcPct val="150000"/>
              </a:lnSpc>
              <a:spcBef>
                <a:spcPts val="0"/>
              </a:spcBef>
              <a:spcAft>
                <a:spcPts val="0"/>
              </a:spcAft>
              <a:buNone/>
            </a:pPr>
            <a:r>
              <a:rPr i="1" lang="en-US" sz="1200">
                <a:solidFill>
                  <a:srgbClr val="666666"/>
                </a:solidFill>
                <a:latin typeface="Trebuchet MS"/>
                <a:ea typeface="Trebuchet MS"/>
                <a:cs typeface="Trebuchet MS"/>
                <a:sym typeface="Trebuchet MS"/>
              </a:rPr>
              <a:t>The first stage in the ETL process is to extract data from various sources such as transactional systems, spreadsheets, and flat files. This step involves reading data from the source systems and storing it in a staging area.</a:t>
            </a:r>
            <a:endParaRPr i="1" sz="1200">
              <a:solidFill>
                <a:srgbClr val="666666"/>
              </a:solidFill>
              <a:latin typeface="Trebuchet MS"/>
              <a:ea typeface="Trebuchet MS"/>
              <a:cs typeface="Trebuchet MS"/>
              <a:sym typeface="Trebuchet MS"/>
            </a:endParaRPr>
          </a:p>
        </p:txBody>
      </p:sp>
      <p:sp>
        <p:nvSpPr>
          <p:cNvPr id="307" name="Google Shape;307;g2e1ad30c490_0_131"/>
          <p:cNvSpPr/>
          <p:nvPr/>
        </p:nvSpPr>
        <p:spPr>
          <a:xfrm>
            <a:off x="1368900" y="3146300"/>
            <a:ext cx="2748600" cy="448500"/>
          </a:xfrm>
          <a:prstGeom prst="rect">
            <a:avLst/>
          </a:prstGeom>
          <a:solidFill>
            <a:srgbClr val="FFFFFF"/>
          </a:solidFill>
          <a:ln cap="flat" cmpd="sng" w="9525">
            <a:solidFill>
              <a:srgbClr val="F3F3F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US" sz="1600">
                <a:solidFill>
                  <a:srgbClr val="980000"/>
                </a:solidFill>
                <a:latin typeface="Trebuchet MS"/>
                <a:ea typeface="Trebuchet MS"/>
                <a:cs typeface="Trebuchet MS"/>
                <a:sym typeface="Trebuchet MS"/>
              </a:rPr>
              <a:t>Extract</a:t>
            </a:r>
            <a:endParaRPr b="1" sz="1600">
              <a:solidFill>
                <a:srgbClr val="980000"/>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Seventhin">
      <a:dk1>
        <a:srgbClr val="1C2229"/>
      </a:dk1>
      <a:lt1>
        <a:srgbClr val="FFFFFF"/>
      </a:lt1>
      <a:dk2>
        <a:srgbClr val="37474F"/>
      </a:dk2>
      <a:lt2>
        <a:srgbClr val="CFD8DC"/>
      </a:lt2>
      <a:accent1>
        <a:srgbClr val="FFE351"/>
      </a:accent1>
      <a:accent2>
        <a:srgbClr val="FF7B55"/>
      </a:accent2>
      <a:accent3>
        <a:srgbClr val="FA6B6F"/>
      </a:accent3>
      <a:accent4>
        <a:srgbClr val="A74055"/>
      </a:accent4>
      <a:accent5>
        <a:srgbClr val="4F2459"/>
      </a:accent5>
      <a:accent6>
        <a:srgbClr val="6E6FE3"/>
      </a:accent6>
      <a:hlink>
        <a:srgbClr val="1F497D"/>
      </a:hlink>
      <a:folHlink>
        <a:srgbClr val="699BC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