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9/21/19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C158-EF27-49F2-825B-B0231AB08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A1DFF-C04A-4173-BF8D-9FD1D3A59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25788"/>
            <a:ext cx="10070592" cy="15305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Chinmay Arolkar</a:t>
            </a:r>
          </a:p>
          <a:p>
            <a:pPr algn="ctr"/>
            <a:r>
              <a:rPr lang="en-US" dirty="0"/>
              <a:t>Shashank Jain</a:t>
            </a:r>
          </a:p>
          <a:p>
            <a:pPr algn="ctr"/>
            <a:r>
              <a:rPr lang="en-US" dirty="0" err="1"/>
              <a:t>Mayuresh</a:t>
            </a:r>
            <a:r>
              <a:rPr lang="en-US" dirty="0"/>
              <a:t>  </a:t>
            </a:r>
            <a:r>
              <a:rPr lang="en-US" dirty="0" err="1"/>
              <a:t>Deodhar</a:t>
            </a:r>
            <a:endParaRPr lang="en-US" dirty="0"/>
          </a:p>
          <a:p>
            <a:pPr algn="ctr"/>
            <a:r>
              <a:rPr lang="en-US" dirty="0"/>
              <a:t>Shreya Mishra</a:t>
            </a:r>
          </a:p>
          <a:p>
            <a:pPr algn="ctr"/>
            <a:r>
              <a:rPr lang="en-US" dirty="0"/>
              <a:t>Haroon Syed</a:t>
            </a:r>
          </a:p>
        </p:txBody>
      </p:sp>
    </p:spTree>
    <p:extLst>
      <p:ext uri="{BB962C8B-B14F-4D97-AF65-F5344CB8AC3E}">
        <p14:creationId xmlns:p14="http://schemas.microsoft.com/office/powerpoint/2010/main" val="98262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494F5-0961-4B9C-B267-211A7827B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45" r="5655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5C28-B496-484B-A2D3-B0A8548C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Amazon?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8279-4BA3-495A-8C70-25E8F963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Amazon.com is an American multinational technology company based in Seattle, Washington, that focuses on e-commerce, cloud computing, digital streaming, and artificial intelligence.</a:t>
            </a:r>
          </a:p>
          <a:p>
            <a:r>
              <a:rPr lang="en-US" dirty="0"/>
              <a:t>The company initially started as an online marketplace for books but later expanded in various domain.</a:t>
            </a:r>
          </a:p>
          <a:p>
            <a:r>
              <a:rPr lang="en-US" dirty="0"/>
              <a:t>The Amazon stock started to grow rapidly after year 2012.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53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95795-2E75-439E-83FE-D14C8324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925F8-725B-452B-9914-F20A178B2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12" y="238538"/>
            <a:ext cx="6882269" cy="43036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93B26-C515-414F-BC00-78656B49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Mean is just another name for average. To find the mean of a data set, add all the values together and divide by the number of values in the set.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49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30F7-3F27-46C0-975D-C722BD4C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3EDC7-BDF4-4FC2-9323-9DF088EA4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82" y="62815"/>
            <a:ext cx="6882269" cy="4117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AFA8-920E-40C2-BA57-0E686610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/>
              <a:t>In probability theory and statistics, variance is the expectation of the squared deviation of a random variable from its mean. Informally, it measures how far a set of (random) numbers are spread out from their average value.</a:t>
            </a:r>
          </a:p>
          <a:p>
            <a:endParaRPr lang="en-US" sz="16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379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C884-C26A-4A3B-81E0-401FB0E0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Density Plots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11EC02F-D8F4-467D-AE4B-00A7D00C0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63" y="2093976"/>
            <a:ext cx="5312693" cy="376196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8EFD6A-341E-4A0A-BBBB-9610D23D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544" y="2093976"/>
            <a:ext cx="5312693" cy="376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0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01124-315E-4E2D-B22C-E828F478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Kurtosis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8BE56-8973-4214-BE71-E57A385AB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088335"/>
            <a:ext cx="6882269" cy="41346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F2B4-E21B-4598-8865-32222F06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/>
              <a:t> Kurtosis is a measure of whether the data are heavy-tailed (profusion of outliers) or light-tailed (lack of outliers) relative to a normal distribution.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10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183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Amazon</vt:lpstr>
      <vt:lpstr>What is Amazon?</vt:lpstr>
      <vt:lpstr>MEan</vt:lpstr>
      <vt:lpstr>Variance</vt:lpstr>
      <vt:lpstr>Density Plots</vt:lpstr>
      <vt:lpstr>Kurtosis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</dc:title>
  <dc:creator>chinmayarolkar@outlook.com</dc:creator>
  <cp:lastModifiedBy>Shashank Sharad Jain</cp:lastModifiedBy>
  <cp:revision>7</cp:revision>
  <dcterms:created xsi:type="dcterms:W3CDTF">2019-09-21T02:42:22Z</dcterms:created>
  <dcterms:modified xsi:type="dcterms:W3CDTF">2019-09-21T16:12:58Z</dcterms:modified>
</cp:coreProperties>
</file>