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8" r:id="rId5"/>
    <p:sldId id="262" r:id="rId6"/>
    <p:sldId id="259" r:id="rId7"/>
    <p:sldId id="260" r:id="rId8"/>
    <p:sldId id="261"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snapToGrid="0" snapToObjects="1">
      <p:cViewPr varScale="1">
        <p:scale>
          <a:sx n="102" d="100"/>
          <a:sy n="102" d="100"/>
        </p:scale>
        <p:origin x="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0A0D9-5D91-7D4D-BF7A-B042DAAB4F39}" type="datetimeFigureOut">
              <a:rPr lang="en-US" smtClean="0"/>
              <a:t>12/14/17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3B88A-4A6A-9044-ADB1-E0D92165219A}" type="slidenum">
              <a:rPr lang="en-US" smtClean="0"/>
              <a:t>‹#›</a:t>
            </a:fld>
            <a:endParaRPr lang="en-US"/>
          </a:p>
        </p:txBody>
      </p:sp>
    </p:spTree>
    <p:extLst>
      <p:ext uri="{BB962C8B-B14F-4D97-AF65-F5344CB8AC3E}">
        <p14:creationId xmlns:p14="http://schemas.microsoft.com/office/powerpoint/2010/main" val="204591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2D83D4-7146-264F-B17E-C26194CB959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93471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D83D4-7146-264F-B17E-C26194CB959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38677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D83D4-7146-264F-B17E-C26194CB959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81565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D83D4-7146-264F-B17E-C26194CB959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8513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2D83D4-7146-264F-B17E-C26194CB959D}" type="datetimeFigureOut">
              <a:rPr lang="en-US" smtClean="0"/>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772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2D83D4-7146-264F-B17E-C26194CB959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00219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D83D4-7146-264F-B17E-C26194CB959D}" type="datetimeFigureOut">
              <a:rPr lang="en-US" smtClean="0"/>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24972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2D83D4-7146-264F-B17E-C26194CB959D}" type="datetimeFigureOut">
              <a:rPr lang="en-US" smtClean="0"/>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78538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D83D4-7146-264F-B17E-C26194CB959D}" type="datetimeFigureOut">
              <a:rPr lang="en-US" smtClean="0"/>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9809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D83D4-7146-264F-B17E-C26194CB959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71208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D83D4-7146-264F-B17E-C26194CB959D}" type="datetimeFigureOut">
              <a:rPr lang="en-US" smtClean="0"/>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2420D-F77E-EE42-88DC-72644D1767C1}" type="slidenum">
              <a:rPr lang="en-US" smtClean="0"/>
              <a:t>‹#›</a:t>
            </a:fld>
            <a:endParaRPr lang="en-US"/>
          </a:p>
        </p:txBody>
      </p:sp>
    </p:spTree>
    <p:extLst>
      <p:ext uri="{BB962C8B-B14F-4D97-AF65-F5344CB8AC3E}">
        <p14:creationId xmlns:p14="http://schemas.microsoft.com/office/powerpoint/2010/main" val="1132895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D83D4-7146-264F-B17E-C26194CB959D}" type="datetimeFigureOut">
              <a:rPr lang="en-US" smtClean="0"/>
              <a:t>12/14/17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2420D-F77E-EE42-88DC-72644D1767C1}" type="slidenum">
              <a:rPr lang="en-US" smtClean="0"/>
              <a:t>‹#›</a:t>
            </a:fld>
            <a:endParaRPr lang="en-US"/>
          </a:p>
        </p:txBody>
      </p:sp>
    </p:spTree>
    <p:extLst>
      <p:ext uri="{BB962C8B-B14F-4D97-AF65-F5344CB8AC3E}">
        <p14:creationId xmlns:p14="http://schemas.microsoft.com/office/powerpoint/2010/main" val="1670178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42257" y="4525347"/>
            <a:ext cx="6939722" cy="1737360"/>
          </a:xfrm>
        </p:spPr>
        <p:txBody>
          <a:bodyPr anchor="ctr">
            <a:normAutofit/>
          </a:bodyPr>
          <a:lstStyle/>
          <a:p>
            <a:pPr algn="r"/>
            <a:r>
              <a:rPr lang="en-US" sz="3800" dirty="0"/>
              <a:t>INFO6210</a:t>
            </a:r>
            <a:r>
              <a:rPr lang="en-US" sz="3800" dirty="0">
                <a:effectLst/>
              </a:rPr>
              <a:t> Database Management and Database Design</a:t>
            </a:r>
            <a:endParaRPr lang="en-US" sz="3800" dirty="0"/>
          </a:p>
        </p:txBody>
      </p:sp>
      <p:sp>
        <p:nvSpPr>
          <p:cNvPr id="3" name="Subtitle 2"/>
          <p:cNvSpPr>
            <a:spLocks noGrp="1"/>
          </p:cNvSpPr>
          <p:nvPr>
            <p:ph type="subTitle" idx="1"/>
          </p:nvPr>
        </p:nvSpPr>
        <p:spPr>
          <a:xfrm>
            <a:off x="8050762" y="4525347"/>
            <a:ext cx="3211288" cy="1737360"/>
          </a:xfrm>
        </p:spPr>
        <p:txBody>
          <a:bodyPr anchor="ctr">
            <a:normAutofit/>
          </a:bodyPr>
          <a:lstStyle/>
          <a:p>
            <a:pPr algn="l"/>
            <a:r>
              <a:rPr lang="en-US" dirty="0"/>
              <a:t>Final Project</a:t>
            </a:r>
          </a:p>
        </p:txBody>
      </p:sp>
    </p:spTree>
    <p:extLst>
      <p:ext uri="{BB962C8B-B14F-4D97-AF65-F5344CB8AC3E}">
        <p14:creationId xmlns:p14="http://schemas.microsoft.com/office/powerpoint/2010/main" val="81422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54888"/>
            <a:ext cx="10905066" cy="4320443"/>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smtClean="0">
                <a:solidFill>
                  <a:schemeClr val="bg1"/>
                </a:solidFill>
              </a:rPr>
              <a:t>Stored Procedure 1: Used to see all the items that are out of stock.</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2298890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1" y="1640909"/>
            <a:ext cx="9815019" cy="4921060"/>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kern="1200" dirty="0" smtClean="0">
                <a:solidFill>
                  <a:schemeClr val="bg1"/>
                </a:solidFill>
                <a:latin typeface="+mj-lt"/>
                <a:ea typeface="+mj-ea"/>
                <a:cs typeface="+mj-cs"/>
              </a:rPr>
              <a:t>Stored Procedure 2: To check delivery time based on customer’s location.</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2842119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 y="1521297"/>
            <a:ext cx="10905066" cy="245363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smtClean="0">
                <a:solidFill>
                  <a:schemeClr val="bg1"/>
                </a:solidFill>
                <a:latin typeface="+mj-lt"/>
                <a:ea typeface="+mj-ea"/>
                <a:cs typeface="+mj-cs"/>
              </a:rPr>
              <a:t>User Access: Created a user to test grants and privileges</a:t>
            </a:r>
            <a:r>
              <a:rPr lang="en-US" sz="3200" dirty="0" smtClean="0">
                <a:solidFill>
                  <a:schemeClr val="bg1"/>
                </a:solidFill>
              </a:rPr>
              <a:t>.</a:t>
            </a:r>
            <a:endParaRPr lang="en-US" sz="3200" kern="1200" dirty="0">
              <a:solidFill>
                <a:schemeClr val="bg1"/>
              </a:solidFill>
              <a:latin typeface="+mj-lt"/>
              <a:ea typeface="+mj-ea"/>
              <a:cs typeface="+mj-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32" y="4476587"/>
            <a:ext cx="10905066" cy="2381413"/>
          </a:xfrm>
          <a:prstGeom prst="rect">
            <a:avLst/>
          </a:prstGeom>
        </p:spPr>
      </p:pic>
    </p:spTree>
    <p:extLst>
      <p:ext uri="{BB962C8B-B14F-4D97-AF65-F5344CB8AC3E}">
        <p14:creationId xmlns:p14="http://schemas.microsoft.com/office/powerpoint/2010/main" val="119612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spTree>
    <p:extLst>
      <p:ext uri="{BB962C8B-B14F-4D97-AF65-F5344CB8AC3E}">
        <p14:creationId xmlns:p14="http://schemas.microsoft.com/office/powerpoint/2010/main" val="17880486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482A7D0-DB09-4EBA-8D52-E6A5934B66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xmlns="" id="{1A3688C8-DFCE-4CCD-BCF0-5FB239E507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xmlns="" id="{D598FBE3-48D2-40A2-B7E6-F485834C821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8482FDCF-45F3-40F1-8751-19B7AFB3C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Retail Game-Store Management</a:t>
            </a:r>
          </a:p>
        </p:txBody>
      </p:sp>
      <p:sp>
        <p:nvSpPr>
          <p:cNvPr id="3" name="Content Placeholder 2"/>
          <p:cNvSpPr>
            <a:spLocks noGrp="1"/>
          </p:cNvSpPr>
          <p:nvPr>
            <p:ph idx="1"/>
          </p:nvPr>
        </p:nvSpPr>
        <p:spPr>
          <a:xfrm>
            <a:off x="1158240" y="4844416"/>
            <a:ext cx="3902275" cy="1655762"/>
          </a:xfrm>
        </p:spPr>
        <p:txBody>
          <a:bodyPr vert="horz" lIns="91440" tIns="45720" rIns="91440" bIns="45720" rtlCol="0">
            <a:normAutofit/>
          </a:bodyPr>
          <a:lstStyle/>
          <a:p>
            <a:pPr marL="0" indent="0">
              <a:buNone/>
            </a:pPr>
            <a:r>
              <a:rPr lang="en-US" sz="3200" kern="1200" dirty="0" smtClean="0">
                <a:solidFill>
                  <a:schemeClr val="tx1">
                    <a:lumMod val="85000"/>
                    <a:lumOff val="15000"/>
                  </a:schemeClr>
                </a:solidFill>
                <a:latin typeface="+mn-lt"/>
                <a:ea typeface="+mn-ea"/>
                <a:cs typeface="+mn-cs"/>
              </a:rPr>
              <a:t>Shashank </a:t>
            </a:r>
            <a:r>
              <a:rPr lang="en-US" sz="3200" kern="1200" dirty="0">
                <a:solidFill>
                  <a:schemeClr val="tx1">
                    <a:lumMod val="85000"/>
                    <a:lumOff val="15000"/>
                  </a:schemeClr>
                </a:solidFill>
                <a:latin typeface="+mn-lt"/>
                <a:ea typeface="+mn-ea"/>
                <a:cs typeface="+mn-cs"/>
              </a:rPr>
              <a:t>Sharad Jain (001880628)</a:t>
            </a:r>
          </a:p>
        </p:txBody>
      </p:sp>
    </p:spTree>
    <p:extLst>
      <p:ext uri="{BB962C8B-B14F-4D97-AF65-F5344CB8AC3E}">
        <p14:creationId xmlns:p14="http://schemas.microsoft.com/office/powerpoint/2010/main" val="1541820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ttp://sportsscientists.com/wp-content/uploads/2008/01/featured-icon-computer-game.png"/>
          <p:cNvPicPr>
            <a:picLocks noChangeAspect="1" noChangeArrowheads="1"/>
          </p:cNvPicPr>
          <p:nvPr/>
        </p:nvPicPr>
        <p:blipFill rotWithShape="1">
          <a:blip r:embed="rId2">
            <a:extLst>
              <a:ext uri="{28A0092B-C50C-407E-A947-70E740481C1C}">
                <a14:useLocalDpi xmlns:a14="http://schemas.microsoft.com/office/drawing/2010/main" val="0"/>
              </a:ext>
            </a:extLst>
          </a:blip>
          <a:srcRect l="31684" r="30158" b="-1"/>
          <a:stretch/>
        </p:blipFill>
        <p:spPr bwMode="auto">
          <a:xfrm>
            <a:off x="7557210" y="669686"/>
            <a:ext cx="3754256" cy="555413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48930" y="406400"/>
            <a:ext cx="6586489" cy="5817419"/>
          </a:xfrm>
        </p:spPr>
        <p:txBody>
          <a:bodyPr>
            <a:noAutofit/>
          </a:bodyPr>
          <a:lstStyle/>
          <a:p>
            <a:pPr marL="0" indent="0">
              <a:buNone/>
            </a:pPr>
            <a:r>
              <a:rPr lang="en-US" dirty="0"/>
              <a:t>The video game industry is a multi-billion-dollar industry in the United States. There are thousands of companies developing and publishing games in various states throughout the country. Every month hundreds of games are launched across multiple platforms; hence the video game library is ever increasing. It is essential for a store which deals with video games and its related products to have a robust, well-constructed database so as to function properly. Thus, the presented database system is a complete normalized system which deals with sales and delivery of games, consoles and personal computers specially made for gaming purposes.</a:t>
            </a:r>
          </a:p>
        </p:txBody>
      </p:sp>
    </p:spTree>
    <p:extLst>
      <p:ext uri="{BB962C8B-B14F-4D97-AF65-F5344CB8AC3E}">
        <p14:creationId xmlns:p14="http://schemas.microsoft.com/office/powerpoint/2010/main" val="240296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05" y="1404786"/>
            <a:ext cx="2744244" cy="1037790"/>
          </a:xfrm>
        </p:spPr>
        <p:txBody>
          <a:bodyPr>
            <a:normAutofit fontScale="90000"/>
          </a:bodyPr>
          <a:lstStyle/>
          <a:p>
            <a:r>
              <a:rPr lang="en-US" dirty="0" smtClean="0"/>
              <a:t>ER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306" y="-1087744"/>
            <a:ext cx="7804628" cy="10106484"/>
          </a:xfrm>
        </p:spPr>
      </p:pic>
    </p:spTree>
    <p:extLst>
      <p:ext uri="{BB962C8B-B14F-4D97-AF65-F5344CB8AC3E}">
        <p14:creationId xmlns:p14="http://schemas.microsoft.com/office/powerpoint/2010/main" val="426380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366" y="1863117"/>
            <a:ext cx="9565268"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smtClean="0">
                <a:solidFill>
                  <a:schemeClr val="bg1"/>
                </a:solidFill>
                <a:latin typeface="+mj-lt"/>
                <a:ea typeface="+mj-ea"/>
                <a:cs typeface="+mj-cs"/>
              </a:rPr>
              <a:t>View 1: To see Total bill per order per customer.</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979052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1" y="1590561"/>
            <a:ext cx="9589551" cy="4979573"/>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smtClean="0">
                <a:solidFill>
                  <a:schemeClr val="bg1"/>
                </a:solidFill>
                <a:latin typeface="+mj-lt"/>
                <a:ea typeface="+mj-ea"/>
                <a:cs typeface="+mj-cs"/>
              </a:rPr>
              <a:t>View 2: To see all the available details for Consoles only.</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3270746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2" y="1548988"/>
            <a:ext cx="10090591" cy="5139911"/>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View </a:t>
            </a:r>
            <a:r>
              <a:rPr lang="en-US" sz="3200" dirty="0" smtClean="0">
                <a:solidFill>
                  <a:schemeClr val="bg1"/>
                </a:solidFill>
              </a:rPr>
              <a:t>3: </a:t>
            </a:r>
            <a:r>
              <a:rPr lang="en-US" sz="3200" dirty="0">
                <a:solidFill>
                  <a:schemeClr val="bg1"/>
                </a:solidFill>
              </a:rPr>
              <a:t>To see all the available details for g</a:t>
            </a:r>
            <a:r>
              <a:rPr lang="en-US" sz="3200" dirty="0" smtClean="0">
                <a:solidFill>
                  <a:schemeClr val="bg1"/>
                </a:solidFill>
              </a:rPr>
              <a:t>ames </a:t>
            </a:r>
            <a:r>
              <a:rPr lang="en-US" sz="3200" dirty="0">
                <a:solidFill>
                  <a:schemeClr val="bg1"/>
                </a:solidFill>
              </a:rPr>
              <a:t>only.</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292993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1" y="1522827"/>
            <a:ext cx="9535735" cy="5030373"/>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View </a:t>
            </a:r>
            <a:r>
              <a:rPr lang="en-US" sz="3200" dirty="0" smtClean="0">
                <a:solidFill>
                  <a:schemeClr val="bg1"/>
                </a:solidFill>
              </a:rPr>
              <a:t>4: </a:t>
            </a:r>
            <a:r>
              <a:rPr lang="en-US" sz="3200" dirty="0">
                <a:solidFill>
                  <a:schemeClr val="bg1"/>
                </a:solidFill>
              </a:rPr>
              <a:t>To see all the available details for </a:t>
            </a:r>
            <a:r>
              <a:rPr lang="en-US" sz="3200" dirty="0" err="1" smtClean="0">
                <a:solidFill>
                  <a:schemeClr val="bg1"/>
                </a:solidFill>
              </a:rPr>
              <a:t>gamingPCs</a:t>
            </a:r>
            <a:r>
              <a:rPr lang="en-US" sz="3200" dirty="0" smtClean="0">
                <a:solidFill>
                  <a:schemeClr val="bg1"/>
                </a:solidFill>
              </a:rPr>
              <a:t> </a:t>
            </a:r>
            <a:r>
              <a:rPr lang="en-US" sz="3200" dirty="0">
                <a:solidFill>
                  <a:schemeClr val="bg1"/>
                </a:solidFill>
              </a:rPr>
              <a:t>only.</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3091139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41326"/>
            <a:ext cx="10905066" cy="4085341"/>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smtClean="0">
                <a:solidFill>
                  <a:schemeClr val="bg1"/>
                </a:solidFill>
                <a:latin typeface="+mj-lt"/>
                <a:ea typeface="+mj-ea"/>
                <a:cs typeface="+mj-cs"/>
              </a:rPr>
              <a:t>Trigger: Used a type of a validator.</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2306829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230</Words>
  <Application>Microsoft Macintosh PowerPoint</Application>
  <PresentationFormat>Widescreen</PresentationFormat>
  <Paragraphs>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INFO6210 Database Management and Database Design</vt:lpstr>
      <vt:lpstr>Retail Game-Store Management</vt:lpstr>
      <vt:lpstr>PowerPoint Presentation</vt:lpstr>
      <vt:lpstr>ER Diagram</vt:lpstr>
      <vt:lpstr>View 1: To see Total bill per order per customer.</vt:lpstr>
      <vt:lpstr>View 2: To see all the available details for Consoles only.</vt:lpstr>
      <vt:lpstr>View 3: To see all the available details for games only.</vt:lpstr>
      <vt:lpstr>View 4: To see all the available details for gamingPCs only.</vt:lpstr>
      <vt:lpstr>Trigger: Used a type of a validator.</vt:lpstr>
      <vt:lpstr>Stored Procedure 1: Used to see all the items that are out of stock.</vt:lpstr>
      <vt:lpstr>Stored Procedure 2: To check delivery time based on customer’s location.</vt:lpstr>
      <vt:lpstr>User Access: Created a user to test grants and privileges.</vt:lpstr>
      <vt:lpstr>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INFO6210 Database Management and Database Design</dc:title>
  <dc:creator>Shashank Sharad Jain</dc:creator>
  <cp:lastModifiedBy>Shashank Sharad Jain</cp:lastModifiedBy>
  <cp:revision>17</cp:revision>
  <dcterms:created xsi:type="dcterms:W3CDTF">2017-12-13T13:44:15Z</dcterms:created>
  <dcterms:modified xsi:type="dcterms:W3CDTF">2017-12-14T12:02:15Z</dcterms:modified>
</cp:coreProperties>
</file>