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59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460" y="2992968"/>
            <a:ext cx="15803880" cy="6366933"/>
          </a:xfrm>
        </p:spPr>
        <p:txBody>
          <a:bodyPr anchor="b"/>
          <a:lstStyle>
            <a:lvl1pPr algn="ctr">
              <a:defRPr sz="1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9605435"/>
            <a:ext cx="13944600" cy="4415365"/>
          </a:xfrm>
        </p:spPr>
        <p:txBody>
          <a:bodyPr/>
          <a:lstStyle>
            <a:lvl1pPr marL="0" indent="0" algn="ctr">
              <a:buNone/>
              <a:defRPr sz="4880"/>
            </a:lvl1pPr>
            <a:lvl2pPr marL="929625" indent="0" algn="ctr">
              <a:buNone/>
              <a:defRPr sz="4067"/>
            </a:lvl2pPr>
            <a:lvl3pPr marL="1859250" indent="0" algn="ctr">
              <a:buNone/>
              <a:defRPr sz="3660"/>
            </a:lvl3pPr>
            <a:lvl4pPr marL="2788874" indent="0" algn="ctr">
              <a:buNone/>
              <a:defRPr sz="3253"/>
            </a:lvl4pPr>
            <a:lvl5pPr marL="3718499" indent="0" algn="ctr">
              <a:buNone/>
              <a:defRPr sz="3253"/>
            </a:lvl5pPr>
            <a:lvl6pPr marL="4648124" indent="0" algn="ctr">
              <a:buNone/>
              <a:defRPr sz="3253"/>
            </a:lvl6pPr>
            <a:lvl7pPr marL="5577749" indent="0" algn="ctr">
              <a:buNone/>
              <a:defRPr sz="3253"/>
            </a:lvl7pPr>
            <a:lvl8pPr marL="6507373" indent="0" algn="ctr">
              <a:buNone/>
              <a:defRPr sz="3253"/>
            </a:lvl8pPr>
            <a:lvl9pPr marL="7436998" indent="0" algn="ctr">
              <a:buNone/>
              <a:defRPr sz="32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2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86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3" y="973667"/>
            <a:ext cx="4009073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6" y="973667"/>
            <a:ext cx="11794808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88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2" y="4559305"/>
            <a:ext cx="16036290" cy="7607299"/>
          </a:xfrm>
        </p:spPr>
        <p:txBody>
          <a:bodyPr anchor="b"/>
          <a:lstStyle>
            <a:lvl1pPr>
              <a:defRPr sz="1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2" y="12238572"/>
            <a:ext cx="16036290" cy="4000499"/>
          </a:xfrm>
        </p:spPr>
        <p:txBody>
          <a:bodyPr/>
          <a:lstStyle>
            <a:lvl1pPr marL="0" indent="0">
              <a:buNone/>
              <a:defRPr sz="4880">
                <a:solidFill>
                  <a:schemeClr val="tx1"/>
                </a:solidFill>
              </a:defRPr>
            </a:lvl1pPr>
            <a:lvl2pPr marL="929625" indent="0">
              <a:buNone/>
              <a:defRPr sz="4067">
                <a:solidFill>
                  <a:schemeClr val="tx1">
                    <a:tint val="75000"/>
                  </a:schemeClr>
                </a:solidFill>
              </a:defRPr>
            </a:lvl2pPr>
            <a:lvl3pPr marL="1859250" indent="0">
              <a:buNone/>
              <a:defRPr sz="3660">
                <a:solidFill>
                  <a:schemeClr val="tx1">
                    <a:tint val="75000"/>
                  </a:schemeClr>
                </a:solidFill>
              </a:defRPr>
            </a:lvl3pPr>
            <a:lvl4pPr marL="2788874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4pPr>
            <a:lvl5pPr marL="3718499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5pPr>
            <a:lvl6pPr marL="4648124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6pPr>
            <a:lvl7pPr marL="5577749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7pPr>
            <a:lvl8pPr marL="6507373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8pPr>
            <a:lvl9pPr marL="7436998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69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4868333"/>
            <a:ext cx="79019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4868333"/>
            <a:ext cx="79019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20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973671"/>
            <a:ext cx="1603629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9" y="4483101"/>
            <a:ext cx="7865625" cy="2197099"/>
          </a:xfrm>
        </p:spPr>
        <p:txBody>
          <a:bodyPr anchor="b"/>
          <a:lstStyle>
            <a:lvl1pPr marL="0" indent="0">
              <a:buNone/>
              <a:defRPr sz="4880" b="1"/>
            </a:lvl1pPr>
            <a:lvl2pPr marL="929625" indent="0">
              <a:buNone/>
              <a:defRPr sz="4067" b="1"/>
            </a:lvl2pPr>
            <a:lvl3pPr marL="1859250" indent="0">
              <a:buNone/>
              <a:defRPr sz="3660" b="1"/>
            </a:lvl3pPr>
            <a:lvl4pPr marL="2788874" indent="0">
              <a:buNone/>
              <a:defRPr sz="3253" b="1"/>
            </a:lvl4pPr>
            <a:lvl5pPr marL="3718499" indent="0">
              <a:buNone/>
              <a:defRPr sz="3253" b="1"/>
            </a:lvl5pPr>
            <a:lvl6pPr marL="4648124" indent="0">
              <a:buNone/>
              <a:defRPr sz="3253" b="1"/>
            </a:lvl6pPr>
            <a:lvl7pPr marL="5577749" indent="0">
              <a:buNone/>
              <a:defRPr sz="3253" b="1"/>
            </a:lvl7pPr>
            <a:lvl8pPr marL="6507373" indent="0">
              <a:buNone/>
              <a:defRPr sz="3253" b="1"/>
            </a:lvl8pPr>
            <a:lvl9pPr marL="7436998" indent="0">
              <a:buNone/>
              <a:defRPr sz="3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9" y="6680200"/>
            <a:ext cx="786562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6" y="4483101"/>
            <a:ext cx="7904362" cy="2197099"/>
          </a:xfrm>
        </p:spPr>
        <p:txBody>
          <a:bodyPr anchor="b"/>
          <a:lstStyle>
            <a:lvl1pPr marL="0" indent="0">
              <a:buNone/>
              <a:defRPr sz="4880" b="1"/>
            </a:lvl1pPr>
            <a:lvl2pPr marL="929625" indent="0">
              <a:buNone/>
              <a:defRPr sz="4067" b="1"/>
            </a:lvl2pPr>
            <a:lvl3pPr marL="1859250" indent="0">
              <a:buNone/>
              <a:defRPr sz="3660" b="1"/>
            </a:lvl3pPr>
            <a:lvl4pPr marL="2788874" indent="0">
              <a:buNone/>
              <a:defRPr sz="3253" b="1"/>
            </a:lvl4pPr>
            <a:lvl5pPr marL="3718499" indent="0">
              <a:buNone/>
              <a:defRPr sz="3253" b="1"/>
            </a:lvl5pPr>
            <a:lvl6pPr marL="4648124" indent="0">
              <a:buNone/>
              <a:defRPr sz="3253" b="1"/>
            </a:lvl6pPr>
            <a:lvl7pPr marL="5577749" indent="0">
              <a:buNone/>
              <a:defRPr sz="3253" b="1"/>
            </a:lvl7pPr>
            <a:lvl8pPr marL="6507373" indent="0">
              <a:buNone/>
              <a:defRPr sz="3253" b="1"/>
            </a:lvl8pPr>
            <a:lvl9pPr marL="7436998" indent="0">
              <a:buNone/>
              <a:defRPr sz="3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6" y="6680200"/>
            <a:ext cx="790436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0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3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92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1219200"/>
            <a:ext cx="5996662" cy="4267200"/>
          </a:xfrm>
        </p:spPr>
        <p:txBody>
          <a:bodyPr anchor="b"/>
          <a:lstStyle>
            <a:lvl1pPr>
              <a:defRPr sz="6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2633138"/>
            <a:ext cx="9412605" cy="12996333"/>
          </a:xfrm>
        </p:spPr>
        <p:txBody>
          <a:bodyPr/>
          <a:lstStyle>
            <a:lvl1pPr>
              <a:defRPr sz="6507"/>
            </a:lvl1pPr>
            <a:lvl2pPr>
              <a:defRPr sz="5693"/>
            </a:lvl2pPr>
            <a:lvl3pPr>
              <a:defRPr sz="4880"/>
            </a:lvl3pPr>
            <a:lvl4pPr>
              <a:defRPr sz="4067"/>
            </a:lvl4pPr>
            <a:lvl5pPr>
              <a:defRPr sz="4067"/>
            </a:lvl5pPr>
            <a:lvl6pPr>
              <a:defRPr sz="4067"/>
            </a:lvl6pPr>
            <a:lvl7pPr>
              <a:defRPr sz="4067"/>
            </a:lvl7pPr>
            <a:lvl8pPr>
              <a:defRPr sz="4067"/>
            </a:lvl8pPr>
            <a:lvl9pPr>
              <a:defRPr sz="4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7" y="5486400"/>
            <a:ext cx="5996662" cy="10164235"/>
          </a:xfrm>
        </p:spPr>
        <p:txBody>
          <a:bodyPr/>
          <a:lstStyle>
            <a:lvl1pPr marL="0" indent="0">
              <a:buNone/>
              <a:defRPr sz="3253"/>
            </a:lvl1pPr>
            <a:lvl2pPr marL="929625" indent="0">
              <a:buNone/>
              <a:defRPr sz="2847"/>
            </a:lvl2pPr>
            <a:lvl3pPr marL="1859250" indent="0">
              <a:buNone/>
              <a:defRPr sz="2440"/>
            </a:lvl3pPr>
            <a:lvl4pPr marL="2788874" indent="0">
              <a:buNone/>
              <a:defRPr sz="2033"/>
            </a:lvl4pPr>
            <a:lvl5pPr marL="3718499" indent="0">
              <a:buNone/>
              <a:defRPr sz="2033"/>
            </a:lvl5pPr>
            <a:lvl6pPr marL="4648124" indent="0">
              <a:buNone/>
              <a:defRPr sz="2033"/>
            </a:lvl6pPr>
            <a:lvl7pPr marL="5577749" indent="0">
              <a:buNone/>
              <a:defRPr sz="2033"/>
            </a:lvl7pPr>
            <a:lvl8pPr marL="6507373" indent="0">
              <a:buNone/>
              <a:defRPr sz="2033"/>
            </a:lvl8pPr>
            <a:lvl9pPr marL="7436998" indent="0">
              <a:buNone/>
              <a:defRPr sz="20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4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1219200"/>
            <a:ext cx="5996662" cy="4267200"/>
          </a:xfrm>
        </p:spPr>
        <p:txBody>
          <a:bodyPr anchor="b"/>
          <a:lstStyle>
            <a:lvl1pPr>
              <a:defRPr sz="6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2633138"/>
            <a:ext cx="9412605" cy="12996333"/>
          </a:xfrm>
        </p:spPr>
        <p:txBody>
          <a:bodyPr anchor="t"/>
          <a:lstStyle>
            <a:lvl1pPr marL="0" indent="0">
              <a:buNone/>
              <a:defRPr sz="6507"/>
            </a:lvl1pPr>
            <a:lvl2pPr marL="929625" indent="0">
              <a:buNone/>
              <a:defRPr sz="5693"/>
            </a:lvl2pPr>
            <a:lvl3pPr marL="1859250" indent="0">
              <a:buNone/>
              <a:defRPr sz="4880"/>
            </a:lvl3pPr>
            <a:lvl4pPr marL="2788874" indent="0">
              <a:buNone/>
              <a:defRPr sz="4067"/>
            </a:lvl4pPr>
            <a:lvl5pPr marL="3718499" indent="0">
              <a:buNone/>
              <a:defRPr sz="4067"/>
            </a:lvl5pPr>
            <a:lvl6pPr marL="4648124" indent="0">
              <a:buNone/>
              <a:defRPr sz="4067"/>
            </a:lvl6pPr>
            <a:lvl7pPr marL="5577749" indent="0">
              <a:buNone/>
              <a:defRPr sz="4067"/>
            </a:lvl7pPr>
            <a:lvl8pPr marL="6507373" indent="0">
              <a:buNone/>
              <a:defRPr sz="4067"/>
            </a:lvl8pPr>
            <a:lvl9pPr marL="7436998" indent="0">
              <a:buNone/>
              <a:defRPr sz="4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7" y="5486400"/>
            <a:ext cx="5996662" cy="10164235"/>
          </a:xfrm>
        </p:spPr>
        <p:txBody>
          <a:bodyPr/>
          <a:lstStyle>
            <a:lvl1pPr marL="0" indent="0">
              <a:buNone/>
              <a:defRPr sz="3253"/>
            </a:lvl1pPr>
            <a:lvl2pPr marL="929625" indent="0">
              <a:buNone/>
              <a:defRPr sz="2847"/>
            </a:lvl2pPr>
            <a:lvl3pPr marL="1859250" indent="0">
              <a:buNone/>
              <a:defRPr sz="2440"/>
            </a:lvl3pPr>
            <a:lvl4pPr marL="2788874" indent="0">
              <a:buNone/>
              <a:defRPr sz="2033"/>
            </a:lvl4pPr>
            <a:lvl5pPr marL="3718499" indent="0">
              <a:buNone/>
              <a:defRPr sz="2033"/>
            </a:lvl5pPr>
            <a:lvl6pPr marL="4648124" indent="0">
              <a:buNone/>
              <a:defRPr sz="2033"/>
            </a:lvl6pPr>
            <a:lvl7pPr marL="5577749" indent="0">
              <a:buNone/>
              <a:defRPr sz="2033"/>
            </a:lvl7pPr>
            <a:lvl8pPr marL="6507373" indent="0">
              <a:buNone/>
              <a:defRPr sz="2033"/>
            </a:lvl8pPr>
            <a:lvl9pPr marL="7436998" indent="0">
              <a:buNone/>
              <a:defRPr sz="20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7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973671"/>
            <a:ext cx="1603629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4868333"/>
            <a:ext cx="1603629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16950271"/>
            <a:ext cx="41833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7864-BE1F-4FD6-B1F8-8D36956F644D}" type="datetimeFigureOut">
              <a:rPr lang="en-CA" smtClean="0"/>
              <a:t>2024-05-05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16950271"/>
            <a:ext cx="62750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16950271"/>
            <a:ext cx="41833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B4C5-9E91-4AA2-A737-A28173FA68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40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59250" rtl="0" eaLnBrk="1" latinLnBrk="0" hangingPunct="1">
        <a:lnSpc>
          <a:spcPct val="90000"/>
        </a:lnSpc>
        <a:spcBef>
          <a:spcPct val="0"/>
        </a:spcBef>
        <a:buNone/>
        <a:defRPr sz="89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812" indent="-464812" algn="l" defTabSz="185925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5693" kern="1200">
          <a:solidFill>
            <a:schemeClr val="tx1"/>
          </a:solidFill>
          <a:latin typeface="+mn-lt"/>
          <a:ea typeface="+mn-ea"/>
          <a:cs typeface="+mn-cs"/>
        </a:defRPr>
      </a:lvl1pPr>
      <a:lvl2pPr marL="1394437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4880" kern="1200">
          <a:solidFill>
            <a:schemeClr val="tx1"/>
          </a:solidFill>
          <a:latin typeface="+mn-lt"/>
          <a:ea typeface="+mn-ea"/>
          <a:cs typeface="+mn-cs"/>
        </a:defRPr>
      </a:lvl2pPr>
      <a:lvl3pPr marL="2324062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4067" kern="1200">
          <a:solidFill>
            <a:schemeClr val="tx1"/>
          </a:solidFill>
          <a:latin typeface="+mn-lt"/>
          <a:ea typeface="+mn-ea"/>
          <a:cs typeface="+mn-cs"/>
        </a:defRPr>
      </a:lvl3pPr>
      <a:lvl4pPr marL="3253687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4pPr>
      <a:lvl5pPr marL="4183311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5pPr>
      <a:lvl6pPr marL="5112936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6pPr>
      <a:lvl7pPr marL="6042561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7pPr>
      <a:lvl8pPr marL="6972186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8pPr>
      <a:lvl9pPr marL="7901810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1pPr>
      <a:lvl2pPr marL="929625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859250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3pPr>
      <a:lvl4pPr marL="2788874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4pPr>
      <a:lvl5pPr marL="3718499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5pPr>
      <a:lvl6pPr marL="4648124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6pPr>
      <a:lvl7pPr marL="5577749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7pPr>
      <a:lvl8pPr marL="6507373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8pPr>
      <a:lvl9pPr marL="7436998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2B4FD-99B0-22DC-01C5-8777BD0AF2BE}"/>
              </a:ext>
            </a:extLst>
          </p:cNvPr>
          <p:cNvSpPr txBox="1"/>
          <p:nvPr/>
        </p:nvSpPr>
        <p:spPr>
          <a:xfrm>
            <a:off x="8739089" y="362187"/>
            <a:ext cx="18066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Going first?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A121B-51F9-7E2E-F912-E59676CCE9D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5906189" y="731520"/>
            <a:ext cx="3736216" cy="59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EFE651-9B80-298A-03FA-38856E1D789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642405" y="731520"/>
            <a:ext cx="4568174" cy="59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4CC970-CC8B-F194-7361-5D42EF033EB9}"/>
              </a:ext>
            </a:extLst>
          </p:cNvPr>
          <p:cNvSpPr txBox="1"/>
          <p:nvPr/>
        </p:nvSpPr>
        <p:spPr>
          <a:xfrm>
            <a:off x="5002873" y="1330038"/>
            <a:ext cx="1806633" cy="369332"/>
          </a:xfrm>
          <a:prstGeom prst="rect">
            <a:avLst/>
          </a:prstGeom>
          <a:solidFill>
            <a:srgbClr val="F4D1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FCAB4-0378-C7CA-7042-903F0D07978E}"/>
              </a:ext>
            </a:extLst>
          </p:cNvPr>
          <p:cNvSpPr txBox="1"/>
          <p:nvPr/>
        </p:nvSpPr>
        <p:spPr>
          <a:xfrm>
            <a:off x="13307263" y="1323362"/>
            <a:ext cx="18066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Yes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FC71ED-C311-193F-D55B-1668BE6688F1}"/>
              </a:ext>
            </a:extLst>
          </p:cNvPr>
          <p:cNvCxnSpPr>
            <a:cxnSpLocks/>
          </p:cNvCxnSpPr>
          <p:nvPr/>
        </p:nvCxnSpPr>
        <p:spPr>
          <a:xfrm>
            <a:off x="5906188" y="1699370"/>
            <a:ext cx="1" cy="66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F568B3-A35F-CE1A-8289-919B61B3D68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4210579" y="1692694"/>
            <a:ext cx="1" cy="63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FD246D-9BCE-540E-48B6-23A313B2AD29}"/>
              </a:ext>
            </a:extLst>
          </p:cNvPr>
          <p:cNvSpPr txBox="1"/>
          <p:nvPr/>
        </p:nvSpPr>
        <p:spPr>
          <a:xfrm>
            <a:off x="4409903" y="2360816"/>
            <a:ext cx="2560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Has leading suit?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F55588-0985-CAC9-9AAB-2899CCB4DA38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4506879" y="2730149"/>
            <a:ext cx="1183182" cy="5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2A328-B952-513F-18AC-B5BD3351B17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690061" y="2730148"/>
            <a:ext cx="1762296" cy="5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F59094-62C2-C1CB-73B7-5D46AFB5933E}"/>
              </a:ext>
            </a:extLst>
          </p:cNvPr>
          <p:cNvSpPr txBox="1"/>
          <p:nvPr/>
        </p:nvSpPr>
        <p:spPr>
          <a:xfrm>
            <a:off x="3603563" y="3293627"/>
            <a:ext cx="1806633" cy="369332"/>
          </a:xfrm>
          <a:prstGeom prst="rect">
            <a:avLst/>
          </a:prstGeom>
          <a:solidFill>
            <a:srgbClr val="F4D1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B66C3-55EF-19CD-9D44-4453BEC1D1E3}"/>
              </a:ext>
            </a:extLst>
          </p:cNvPr>
          <p:cNvSpPr txBox="1"/>
          <p:nvPr/>
        </p:nvSpPr>
        <p:spPr>
          <a:xfrm>
            <a:off x="6402183" y="3310250"/>
            <a:ext cx="18066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Yes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CB1B5-9FB7-2046-04CC-8202B1BA0BDD}"/>
              </a:ext>
            </a:extLst>
          </p:cNvPr>
          <p:cNvSpPr txBox="1"/>
          <p:nvPr/>
        </p:nvSpPr>
        <p:spPr>
          <a:xfrm>
            <a:off x="12232152" y="2322679"/>
            <a:ext cx="4106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Has highest trump remaining?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BDFC94-F09D-FE38-DAD5-F2BA343C400C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12811271" y="2692012"/>
            <a:ext cx="1474125" cy="5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906C8-DE95-E1C3-56E7-2F840C033759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14285395" y="2692011"/>
            <a:ext cx="1632065" cy="54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422366-6754-279A-E0BF-20CF56C95E73}"/>
              </a:ext>
            </a:extLst>
          </p:cNvPr>
          <p:cNvSpPr txBox="1"/>
          <p:nvPr/>
        </p:nvSpPr>
        <p:spPr>
          <a:xfrm>
            <a:off x="11907954" y="3255490"/>
            <a:ext cx="1806633" cy="369332"/>
          </a:xfrm>
          <a:prstGeom prst="rect">
            <a:avLst/>
          </a:prstGeom>
          <a:solidFill>
            <a:srgbClr val="F4D1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5CFD0-3724-A8C7-5A7F-2133074550A9}"/>
              </a:ext>
            </a:extLst>
          </p:cNvPr>
          <p:cNvSpPr txBox="1"/>
          <p:nvPr/>
        </p:nvSpPr>
        <p:spPr>
          <a:xfrm>
            <a:off x="15014143" y="3238707"/>
            <a:ext cx="18066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Yes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1EA39C-76A0-1DA4-0BFC-672ED0254338}"/>
              </a:ext>
            </a:extLst>
          </p:cNvPr>
          <p:cNvCxnSpPr>
            <a:cxnSpLocks/>
          </p:cNvCxnSpPr>
          <p:nvPr/>
        </p:nvCxnSpPr>
        <p:spPr>
          <a:xfrm>
            <a:off x="4346164" y="3679582"/>
            <a:ext cx="1" cy="66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D83ECE-AF87-59BC-E0FE-8707F21E9203}"/>
              </a:ext>
            </a:extLst>
          </p:cNvPr>
          <p:cNvSpPr txBox="1"/>
          <p:nvPr/>
        </p:nvSpPr>
        <p:spPr>
          <a:xfrm>
            <a:off x="2849878" y="4341028"/>
            <a:ext cx="2560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Has leading suit?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F961C6-B4CD-6886-1B5D-0BAFC3D7289F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2946854" y="4710361"/>
            <a:ext cx="1183183" cy="5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6ED2D2-9BF2-00AA-119E-1312DF8FC736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4130036" y="4710361"/>
            <a:ext cx="3260654" cy="5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5C7C5F-E022-EA9C-71C1-51DC6639DBE9}"/>
              </a:ext>
            </a:extLst>
          </p:cNvPr>
          <p:cNvSpPr txBox="1"/>
          <p:nvPr/>
        </p:nvSpPr>
        <p:spPr>
          <a:xfrm>
            <a:off x="2043537" y="5273839"/>
            <a:ext cx="1806633" cy="369332"/>
          </a:xfrm>
          <a:prstGeom prst="rect">
            <a:avLst/>
          </a:prstGeom>
          <a:solidFill>
            <a:srgbClr val="F4D1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B4123F-E9CA-68A9-D9B1-465E4CD975F7}"/>
              </a:ext>
            </a:extLst>
          </p:cNvPr>
          <p:cNvSpPr txBox="1"/>
          <p:nvPr/>
        </p:nvSpPr>
        <p:spPr>
          <a:xfrm>
            <a:off x="6487374" y="5279197"/>
            <a:ext cx="18066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Yes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EDCF9A-19C9-174A-EA0A-AE4F025263BE}"/>
              </a:ext>
            </a:extLst>
          </p:cNvPr>
          <p:cNvCxnSpPr>
            <a:cxnSpLocks/>
          </p:cNvCxnSpPr>
          <p:nvPr/>
        </p:nvCxnSpPr>
        <p:spPr>
          <a:xfrm>
            <a:off x="7537547" y="5679989"/>
            <a:ext cx="1" cy="66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243B3BE-5F58-8E8F-935A-A660037F00D3}"/>
              </a:ext>
            </a:extLst>
          </p:cNvPr>
          <p:cNvSpPr txBox="1"/>
          <p:nvPr/>
        </p:nvSpPr>
        <p:spPr>
          <a:xfrm>
            <a:off x="6041262" y="6341435"/>
            <a:ext cx="2560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Can win?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E57CFB-85DC-9556-92D1-41C8F00C3219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flipH="1">
            <a:off x="6138238" y="6710768"/>
            <a:ext cx="1183182" cy="49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B91E9A-50D6-D4B4-78AE-6353E5803A99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7321420" y="6710767"/>
            <a:ext cx="1615438" cy="51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4CB6E9A-9EFA-6AF6-B484-BB32A03AFC3C}"/>
              </a:ext>
            </a:extLst>
          </p:cNvPr>
          <p:cNvSpPr txBox="1"/>
          <p:nvPr/>
        </p:nvSpPr>
        <p:spPr>
          <a:xfrm>
            <a:off x="5234922" y="7207746"/>
            <a:ext cx="1806633" cy="369332"/>
          </a:xfrm>
          <a:prstGeom prst="rect">
            <a:avLst/>
          </a:prstGeom>
          <a:solidFill>
            <a:srgbClr val="F4D1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175F17-FEA3-8285-9F8E-90CD69644F9B}"/>
              </a:ext>
            </a:extLst>
          </p:cNvPr>
          <p:cNvSpPr txBox="1"/>
          <p:nvPr/>
        </p:nvSpPr>
        <p:spPr>
          <a:xfrm>
            <a:off x="8033542" y="7224369"/>
            <a:ext cx="18066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Yes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FE1628-9858-0D4E-3D86-B8D212D0C1AD}"/>
              </a:ext>
            </a:extLst>
          </p:cNvPr>
          <p:cNvCxnSpPr>
            <a:cxnSpLocks/>
          </p:cNvCxnSpPr>
          <p:nvPr/>
        </p:nvCxnSpPr>
        <p:spPr>
          <a:xfrm>
            <a:off x="9033831" y="7670299"/>
            <a:ext cx="1" cy="66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BA74553-6011-6F29-0F0A-22810F639088}"/>
              </a:ext>
            </a:extLst>
          </p:cNvPr>
          <p:cNvSpPr txBox="1"/>
          <p:nvPr/>
        </p:nvSpPr>
        <p:spPr>
          <a:xfrm>
            <a:off x="7537547" y="8331743"/>
            <a:ext cx="2903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Partner already won?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B65992-8AA7-AE89-B64F-0A1F1340A35B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7496686" y="8701076"/>
            <a:ext cx="1492823" cy="87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4F8275-D3C4-6003-6BA3-C57BB57FAEB5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8989509" y="8701075"/>
            <a:ext cx="1305797" cy="89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3341807-8300-38AE-DD52-6B6DBAC5DD08}"/>
              </a:ext>
            </a:extLst>
          </p:cNvPr>
          <p:cNvSpPr txBox="1"/>
          <p:nvPr/>
        </p:nvSpPr>
        <p:spPr>
          <a:xfrm>
            <a:off x="6593369" y="9576764"/>
            <a:ext cx="1806633" cy="369332"/>
          </a:xfrm>
          <a:prstGeom prst="rect">
            <a:avLst/>
          </a:prstGeom>
          <a:solidFill>
            <a:srgbClr val="F4D1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B5A47C-C1F4-C53B-1750-A4C51361265C}"/>
              </a:ext>
            </a:extLst>
          </p:cNvPr>
          <p:cNvSpPr txBox="1"/>
          <p:nvPr/>
        </p:nvSpPr>
        <p:spPr>
          <a:xfrm>
            <a:off x="9391989" y="9593387"/>
            <a:ext cx="18066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Yes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0CA72C-3FBD-EAE1-300A-F4315B49CC35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>
            <a:off x="10295306" y="9962719"/>
            <a:ext cx="12473" cy="68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08C891-07E1-95BB-BC4D-848C8345BF22}"/>
              </a:ext>
            </a:extLst>
          </p:cNvPr>
          <p:cNvSpPr txBox="1"/>
          <p:nvPr/>
        </p:nvSpPr>
        <p:spPr>
          <a:xfrm>
            <a:off x="9404462" y="10647370"/>
            <a:ext cx="18066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Throw away lowest card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A2BBA4-8C8F-A2CC-9025-35651E9219A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>
            <a:off x="7496685" y="9946097"/>
            <a:ext cx="0" cy="71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C56315-219B-0077-3B5A-2BFB72C0C8FA}"/>
              </a:ext>
            </a:extLst>
          </p:cNvPr>
          <p:cNvSpPr txBox="1"/>
          <p:nvPr/>
        </p:nvSpPr>
        <p:spPr>
          <a:xfrm>
            <a:off x="6593369" y="10660804"/>
            <a:ext cx="180663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Play lowest trump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2413387-CBCB-90F6-0C83-8903E1B0AD9C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6073113" y="7658418"/>
            <a:ext cx="12473" cy="68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F633DCA-50C8-92FD-3334-10F38B575988}"/>
              </a:ext>
            </a:extLst>
          </p:cNvPr>
          <p:cNvSpPr txBox="1"/>
          <p:nvPr/>
        </p:nvSpPr>
        <p:spPr>
          <a:xfrm>
            <a:off x="5182269" y="8343067"/>
            <a:ext cx="18066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Throw away lowest card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416564-CD71-DAEC-959A-2BCB46DAB65B}"/>
              </a:ext>
            </a:extLst>
          </p:cNvPr>
          <p:cNvCxnSpPr>
            <a:cxnSpLocks/>
          </p:cNvCxnSpPr>
          <p:nvPr/>
        </p:nvCxnSpPr>
        <p:spPr>
          <a:xfrm>
            <a:off x="2890050" y="5677187"/>
            <a:ext cx="1" cy="66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1955154-3B77-A7E7-8774-4FDD3384DF36}"/>
              </a:ext>
            </a:extLst>
          </p:cNvPr>
          <p:cNvSpPr txBox="1"/>
          <p:nvPr/>
        </p:nvSpPr>
        <p:spPr>
          <a:xfrm>
            <a:off x="1569720" y="6338633"/>
            <a:ext cx="2560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Have trump?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7B2478-130E-7E5D-0C3D-D606E3FF80A1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1684700" y="6707961"/>
            <a:ext cx="1183183" cy="5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613C91-0F26-F5F5-675B-F7B23F6FDF09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2867884" y="6707960"/>
            <a:ext cx="1163781" cy="51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7D93BEC-DD13-DFE3-ED0C-8D78A6F4891F}"/>
              </a:ext>
            </a:extLst>
          </p:cNvPr>
          <p:cNvSpPr txBox="1"/>
          <p:nvPr/>
        </p:nvSpPr>
        <p:spPr>
          <a:xfrm>
            <a:off x="781383" y="7271439"/>
            <a:ext cx="1806633" cy="369332"/>
          </a:xfrm>
          <a:prstGeom prst="rect">
            <a:avLst/>
          </a:prstGeom>
          <a:solidFill>
            <a:srgbClr val="F4D1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91175B-946D-4D56-D636-791120514730}"/>
              </a:ext>
            </a:extLst>
          </p:cNvPr>
          <p:cNvSpPr txBox="1"/>
          <p:nvPr/>
        </p:nvSpPr>
        <p:spPr>
          <a:xfrm>
            <a:off x="3128348" y="7219820"/>
            <a:ext cx="18066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Yes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EA5B6AB-570E-41A8-7022-9F923EE4B263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4025426" y="7589153"/>
            <a:ext cx="6239" cy="77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0151644-2AC0-BEC3-0B67-1CACD1261FFD}"/>
              </a:ext>
            </a:extLst>
          </p:cNvPr>
          <p:cNvSpPr txBox="1"/>
          <p:nvPr/>
        </p:nvSpPr>
        <p:spPr>
          <a:xfrm>
            <a:off x="3000886" y="8366270"/>
            <a:ext cx="20490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Partner already won?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1626D90-B105-60E4-CD46-7CCC0BDEA911}"/>
              </a:ext>
            </a:extLst>
          </p:cNvPr>
          <p:cNvCxnSpPr>
            <a:cxnSpLocks/>
            <a:stCxn id="99" idx="2"/>
            <a:endCxn id="104" idx="0"/>
          </p:cNvCxnSpPr>
          <p:nvPr/>
        </p:nvCxnSpPr>
        <p:spPr>
          <a:xfrm flipH="1">
            <a:off x="1681922" y="7640771"/>
            <a:ext cx="2778" cy="69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DFE34AE-A789-2D5E-3663-E257F31A48DB}"/>
              </a:ext>
            </a:extLst>
          </p:cNvPr>
          <p:cNvSpPr txBox="1"/>
          <p:nvPr/>
        </p:nvSpPr>
        <p:spPr>
          <a:xfrm>
            <a:off x="778605" y="8340260"/>
            <a:ext cx="18066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Throw away lowest card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DE7C587-A823-F3B1-FC96-58DC129EB26B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2633003" y="9027717"/>
            <a:ext cx="1354987" cy="56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5880568-9489-E275-DF9B-7A784A73ED28}"/>
              </a:ext>
            </a:extLst>
          </p:cNvPr>
          <p:cNvCxnSpPr>
            <a:cxnSpLocks/>
          </p:cNvCxnSpPr>
          <p:nvPr/>
        </p:nvCxnSpPr>
        <p:spPr>
          <a:xfrm>
            <a:off x="3987988" y="9027718"/>
            <a:ext cx="1590492" cy="57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1DE3920-6214-D53D-DF39-14CA60EAA9A1}"/>
              </a:ext>
            </a:extLst>
          </p:cNvPr>
          <p:cNvSpPr txBox="1"/>
          <p:nvPr/>
        </p:nvSpPr>
        <p:spPr>
          <a:xfrm>
            <a:off x="1729686" y="9591195"/>
            <a:ext cx="1806633" cy="369332"/>
          </a:xfrm>
          <a:prstGeom prst="rect">
            <a:avLst/>
          </a:prstGeom>
          <a:solidFill>
            <a:srgbClr val="F4D1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935A7C1-9D0F-E2FC-5DC7-5627D368325C}"/>
              </a:ext>
            </a:extLst>
          </p:cNvPr>
          <p:cNvSpPr txBox="1"/>
          <p:nvPr/>
        </p:nvSpPr>
        <p:spPr>
          <a:xfrm>
            <a:off x="4528307" y="9607818"/>
            <a:ext cx="18066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Yes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FE2A830-5129-A828-8B94-CA3BB9739030}"/>
              </a:ext>
            </a:extLst>
          </p:cNvPr>
          <p:cNvCxnSpPr>
            <a:cxnSpLocks/>
            <a:stCxn id="118" idx="2"/>
            <a:endCxn id="120" idx="0"/>
          </p:cNvCxnSpPr>
          <p:nvPr/>
        </p:nvCxnSpPr>
        <p:spPr>
          <a:xfrm>
            <a:off x="5431624" y="9977150"/>
            <a:ext cx="12473" cy="68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A50B79C-57C4-A361-3F9B-6DADBDED9D64}"/>
              </a:ext>
            </a:extLst>
          </p:cNvPr>
          <p:cNvSpPr txBox="1"/>
          <p:nvPr/>
        </p:nvSpPr>
        <p:spPr>
          <a:xfrm>
            <a:off x="4540780" y="10661801"/>
            <a:ext cx="18066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Throw away lowest card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5E05378-A78B-DFEE-1CAD-9243B7F2739A}"/>
              </a:ext>
            </a:extLst>
          </p:cNvPr>
          <p:cNvCxnSpPr>
            <a:cxnSpLocks/>
            <a:stCxn id="117" idx="2"/>
            <a:endCxn id="122" idx="0"/>
          </p:cNvCxnSpPr>
          <p:nvPr/>
        </p:nvCxnSpPr>
        <p:spPr>
          <a:xfrm>
            <a:off x="2633002" y="9960527"/>
            <a:ext cx="0" cy="68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7F1B6-3C24-3F39-6E2C-5BFE582BA889}"/>
              </a:ext>
            </a:extLst>
          </p:cNvPr>
          <p:cNvSpPr txBox="1"/>
          <p:nvPr/>
        </p:nvSpPr>
        <p:spPr>
          <a:xfrm>
            <a:off x="1729686" y="10641984"/>
            <a:ext cx="180663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Play lowest trump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27392B-B11A-8169-B159-24F2CE1618D7}"/>
              </a:ext>
            </a:extLst>
          </p:cNvPr>
          <p:cNvSpPr txBox="1"/>
          <p:nvPr/>
        </p:nvSpPr>
        <p:spPr>
          <a:xfrm>
            <a:off x="2813137" y="12232964"/>
            <a:ext cx="42020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Notes:</a:t>
            </a:r>
          </a:p>
          <a:p>
            <a:pPr marL="285734" indent="-285734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Skip last card and just play</a:t>
            </a:r>
          </a:p>
          <a:p>
            <a:pPr marL="285734" indent="-285734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Make note where all the “partner already won” checks should happen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E13C6DC-5407-27D0-BB8E-6D20B2E8C843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5917459" y="3608039"/>
            <a:ext cx="1" cy="69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35C7D9B-633A-69E7-409D-17C483B4E219}"/>
              </a:ext>
            </a:extLst>
          </p:cNvPr>
          <p:cNvSpPr txBox="1"/>
          <p:nvPr/>
        </p:nvSpPr>
        <p:spPr>
          <a:xfrm>
            <a:off x="15014142" y="4332414"/>
            <a:ext cx="180663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Play highest trump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E98BCE6-AD65-44EF-F62D-34277B8C83B4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2811268" y="3624822"/>
            <a:ext cx="2" cy="72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A1C7594-F8FB-E347-26AF-76C8B862C464}"/>
              </a:ext>
            </a:extLst>
          </p:cNvPr>
          <p:cNvSpPr txBox="1"/>
          <p:nvPr/>
        </p:nvSpPr>
        <p:spPr>
          <a:xfrm>
            <a:off x="11389800" y="4367022"/>
            <a:ext cx="2560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Has off-suit Ace?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800808C-4F79-57FC-8E60-1C806FBA5403}"/>
              </a:ext>
            </a:extLst>
          </p:cNvPr>
          <p:cNvCxnSpPr>
            <a:cxnSpLocks/>
            <a:stCxn id="145" idx="2"/>
            <a:endCxn id="148" idx="0"/>
          </p:cNvCxnSpPr>
          <p:nvPr/>
        </p:nvCxnSpPr>
        <p:spPr>
          <a:xfrm flipH="1">
            <a:off x="11486776" y="4736355"/>
            <a:ext cx="1183182" cy="5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A32B660-4A1A-3DE5-0023-1159B62E55C0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12669958" y="4736355"/>
            <a:ext cx="1762296" cy="57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78CFFA4-0663-E217-2064-3D25AE04DA76}"/>
              </a:ext>
            </a:extLst>
          </p:cNvPr>
          <p:cNvSpPr txBox="1"/>
          <p:nvPr/>
        </p:nvSpPr>
        <p:spPr>
          <a:xfrm>
            <a:off x="10583460" y="5299833"/>
            <a:ext cx="1806633" cy="369332"/>
          </a:xfrm>
          <a:prstGeom prst="rect">
            <a:avLst/>
          </a:prstGeom>
          <a:solidFill>
            <a:srgbClr val="F4D1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FB3295-E329-D5BE-A1A9-412A46A524C3}"/>
              </a:ext>
            </a:extLst>
          </p:cNvPr>
          <p:cNvSpPr txBox="1"/>
          <p:nvPr/>
        </p:nvSpPr>
        <p:spPr>
          <a:xfrm>
            <a:off x="13382080" y="5316456"/>
            <a:ext cx="18066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Yes</a:t>
            </a:r>
            <a:endParaRPr lang="en-C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37B3977-2331-E2D8-D3D2-239CF2D59C83}"/>
              </a:ext>
            </a:extLst>
          </p:cNvPr>
          <p:cNvSpPr txBox="1"/>
          <p:nvPr/>
        </p:nvSpPr>
        <p:spPr>
          <a:xfrm>
            <a:off x="7705863" y="12232966"/>
            <a:ext cx="420209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What I need when I code this:</a:t>
            </a:r>
          </a:p>
          <a:p>
            <a:pPr marL="285734" indent="-285734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Tracking of the highest trump so far</a:t>
            </a:r>
          </a:p>
          <a:p>
            <a:pPr marL="285734" indent="-285734">
              <a:buFont typeface="Arial" panose="020B0604020202020204" pitchFamily="34" charset="0"/>
              <a:buChar char="•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 reusable ranking of all the cards based on current trump</a:t>
            </a:r>
          </a:p>
          <a:p>
            <a:pPr marL="285734" indent="-285734">
              <a:buFont typeface="Arial" panose="020B0604020202020204" pitchFamily="34" charset="0"/>
              <a:buChar char="•"/>
            </a:pPr>
            <a:r>
              <a:rPr lang="en-CA" dirty="0">
                <a:latin typeface="Cascadia Code" panose="020B0609020000020004" pitchFamily="49" charset="0"/>
                <a:cs typeface="Cascadia Code" panose="020B0609020000020004" pitchFamily="49" charset="0"/>
              </a:rPr>
              <a:t>A way to determine the lowest value of a card for throw away scenarios, I also want to value getting rid of a suit sometimes more than sending the lowest value of the card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F53477D-EA9E-2E78-2529-F6C42B64EDA7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4285397" y="5685788"/>
            <a:ext cx="9725" cy="83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C36F35D-A663-2D4F-2708-8C12FB3B9380}"/>
              </a:ext>
            </a:extLst>
          </p:cNvPr>
          <p:cNvSpPr txBox="1"/>
          <p:nvPr/>
        </p:nvSpPr>
        <p:spPr>
          <a:xfrm>
            <a:off x="13391805" y="6523295"/>
            <a:ext cx="180663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Play off-suit Ace</a:t>
            </a:r>
            <a:endParaRPr lang="en-C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8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162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Massri, Shahed</dc:creator>
  <cp:lastModifiedBy>Al Massri, Shahed</cp:lastModifiedBy>
  <cp:revision>9</cp:revision>
  <dcterms:created xsi:type="dcterms:W3CDTF">2024-05-05T22:56:25Z</dcterms:created>
  <dcterms:modified xsi:type="dcterms:W3CDTF">2024-05-05T23:19:46Z</dcterms:modified>
</cp:coreProperties>
</file>