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7560000" cx="10692000"/>
  <p:notesSz cx="7560000" cy="10692000"/>
  <p:embeddedFontLst>
    <p:embeddedFont>
      <p:font typeface="Open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1" orient="horz"/>
        <p:guide pos="3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penSans-boldItalic.fntdata"/><Relationship Id="rId9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penSans-regular.fntdata"/><Relationship Id="rId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29800" cy="21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29800" cy="18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23205" y="0"/>
            <a:ext cx="66456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Dat’accélère</a:t>
            </a:r>
            <a:br>
              <a:rPr b="1" lang="fr" sz="17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fr" sz="17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Evaluation des données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379630" y="3679826"/>
            <a:ext cx="98913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" name="Google Shape;56;p13"/>
          <p:cNvCxnSpPr/>
          <p:nvPr/>
        </p:nvCxnSpPr>
        <p:spPr>
          <a:xfrm flipH="1">
            <a:off x="5335307" y="1043848"/>
            <a:ext cx="21300" cy="60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57" name="Google Shape;57;p13"/>
          <p:cNvSpPr txBox="1"/>
          <p:nvPr/>
        </p:nvSpPr>
        <p:spPr>
          <a:xfrm>
            <a:off x="126525" y="2994475"/>
            <a:ext cx="12126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Faible valeur</a:t>
            </a:r>
            <a:endParaRPr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9046700" y="3932875"/>
            <a:ext cx="14445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Forte valeur</a:t>
            </a:r>
            <a:endParaRPr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057750" y="6684850"/>
            <a:ext cx="1866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Difficile à obtenir, faible qualité</a:t>
            </a:r>
            <a:endParaRPr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588275" y="843525"/>
            <a:ext cx="17292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Facile à obtenir, bonne qualité</a:t>
            </a:r>
            <a:endParaRPr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37075" y="210875"/>
            <a:ext cx="2467200" cy="664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Projet :</a:t>
            </a:r>
            <a:endParaRPr b="1"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