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10692000" cx="7560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72EB361-940F-41E8-A7DF-BF37553EC305}">
  <a:tblStyle styleId="{A72EB361-940F-41E8-A7DF-BF37553EC3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data.cquest.org/alim_confiance/exports/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77" y="167409"/>
            <a:ext cx="2636173" cy="3564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639938" y="-1040"/>
            <a:ext cx="2527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Dat’accélère</a:t>
            </a:r>
            <a:br>
              <a:rPr b="1" lang="fr" sz="17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fr" sz="17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Collecte des données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203425" y="167428"/>
            <a:ext cx="19473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documenter en ligne : frama.link/dat_collecte 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318213" y="161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{A72EB361-940F-41E8-A7DF-BF37553EC305}</a:tableStyleId>
              </a:tblPr>
              <a:tblGrid>
                <a:gridCol w="1846100"/>
                <a:gridCol w="1615675"/>
                <a:gridCol w="1423425"/>
                <a:gridCol w="2038375"/>
              </a:tblGrid>
              <a:tr h="135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Nom du jeu de données</a:t>
                      </a:r>
                      <a:br>
                        <a:rPr b="1"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fr" sz="1100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Ex. : “inspections sanitaires dans les établissements alimentaires”</a:t>
                      </a:r>
                      <a:br>
                        <a:rPr b="1" lang="fr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endParaRPr b="1">
                        <a:solidFill>
                          <a:srgbClr val="9E9E9E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Producteur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100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Ex. : Ministère de l’agriculture - Direction générale de l'alimentation (DGAL) </a:t>
                      </a:r>
                      <a:endParaRPr b="1">
                        <a:solidFill>
                          <a:srgbClr val="9E9E9E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Source</a:t>
                      </a:r>
                      <a:br>
                        <a:rPr b="1"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fr" sz="1100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Ex. : data.gouv.fr </a:t>
                      </a:r>
                      <a:endParaRPr b="1">
                        <a:solidFill>
                          <a:srgbClr val="9E9E9E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Commentaires</a:t>
                      </a:r>
                      <a:br>
                        <a:rPr b="1"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fr" sz="1100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Ex. : archivage des données (</a:t>
                      </a:r>
                      <a:r>
                        <a:rPr lang="fr" sz="1100" u="sng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  <a:hlinkClick r:id="rId4"/>
                        </a:rPr>
                        <a:t>http://data.cquest.org/alim_confiance/exports/</a:t>
                      </a:r>
                      <a:r>
                        <a:rPr lang="fr" sz="1100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 pour retrouver anciens controles. API  sur dgal.opendatasoft.com</a:t>
                      </a:r>
                      <a:endParaRPr b="1">
                        <a:solidFill>
                          <a:srgbClr val="9E9E9E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b="1">
                        <a:solidFill>
                          <a:srgbClr val="9E9E9E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8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" name="Google Shape;58;p13"/>
          <p:cNvSpPr txBox="1"/>
          <p:nvPr/>
        </p:nvSpPr>
        <p:spPr>
          <a:xfrm>
            <a:off x="318225" y="816125"/>
            <a:ext cx="2527200" cy="5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fr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fr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Nom du projet</a:t>
            </a:r>
            <a:endParaRPr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001538" y="816125"/>
            <a:ext cx="4240200" cy="5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Notez les jeux de données ouverts ou non que vous </a:t>
            </a:r>
            <a:r>
              <a:rPr lang="fr" sz="11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trouverez</a:t>
            </a:r>
            <a:r>
              <a:rPr lang="fr" sz="11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dans vos recherches. Pensez à bien noter chaque jeu de données via formulaire ( difficile d’écrire une URL sur papier). </a:t>
            </a:r>
            <a:endParaRPr sz="11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5125" y="118675"/>
            <a:ext cx="493740" cy="5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