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4529165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4529165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452916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452916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6452916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6452916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4529165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64529165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64529165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64529165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4529165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4529165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64529165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64529165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64529165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64529165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452916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452916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6452916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6452916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6452916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6452916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452916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6452916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452916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6452916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452916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6452916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6452916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6452916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17399" cy="34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850" y="2435500"/>
            <a:ext cx="5069401" cy="26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62275" y="152200"/>
            <a:ext cx="1943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100"/>
              <a:t>Feed Forward</a:t>
            </a:r>
            <a:endParaRPr b="1"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74825" cy="21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225" y="1498850"/>
            <a:ext cx="6064376" cy="340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74825" cy="21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550" y="1276375"/>
            <a:ext cx="6064376" cy="345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7083375" y="3945625"/>
            <a:ext cx="1814400" cy="91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74825" cy="21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625" y="58750"/>
            <a:ext cx="6064376" cy="345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7329450" y="2728000"/>
            <a:ext cx="1814400" cy="91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425" y="2646025"/>
            <a:ext cx="4717276" cy="24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444900" y="2809925"/>
            <a:ext cx="1943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Learning rate = 0.01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74825" cy="21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/>
          <p:nvPr/>
        </p:nvSpPr>
        <p:spPr>
          <a:xfrm>
            <a:off x="7329450" y="2728000"/>
            <a:ext cx="1814400" cy="91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800" y="0"/>
            <a:ext cx="503002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444900" y="2809925"/>
            <a:ext cx="1943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Learning rate = 0.01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888" y="2728000"/>
            <a:ext cx="4741852" cy="2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74825" cy="21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7329450" y="2728000"/>
            <a:ext cx="1814400" cy="91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444900" y="2809925"/>
            <a:ext cx="19437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Learning rate = 0.01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950" y="0"/>
            <a:ext cx="5221601" cy="50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7329450" y="2728000"/>
            <a:ext cx="1814400" cy="91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1756200" y="983475"/>
            <a:ext cx="59010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/>
              <a:t>Tính toán với 3 mẫu còn lại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7329450" y="2728000"/>
            <a:ext cx="1814400" cy="913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75" y="152400"/>
            <a:ext cx="50444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19600" cy="282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025" y="304800"/>
            <a:ext cx="4995983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362275" y="152200"/>
            <a:ext cx="2657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100"/>
              <a:t>Back Propagation</a:t>
            </a:r>
            <a:endParaRPr b="1" sz="21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75" y="3246664"/>
            <a:ext cx="36385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95983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476" y="1909400"/>
            <a:ext cx="4788525" cy="31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362275" y="152200"/>
            <a:ext cx="2657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100"/>
              <a:t>Back Propagation</a:t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420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887075" y="1369850"/>
            <a:ext cx="1943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100"/>
              <a:t>Feed Forward</a:t>
            </a:r>
            <a:endParaRPr b="1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52826" cy="2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275" y="1124625"/>
            <a:ext cx="6146725" cy="38664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362275" y="152200"/>
            <a:ext cx="2657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100"/>
              <a:t>Back Propagation</a:t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75625" y="187325"/>
            <a:ext cx="1943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/>
              <a:t>Housing price</a:t>
            </a:r>
            <a:endParaRPr b="1" sz="2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25" y="910400"/>
            <a:ext cx="4168075" cy="31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500" y="1069538"/>
            <a:ext cx="4495500" cy="300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11050" cy="31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900" y="2426300"/>
            <a:ext cx="5538101" cy="271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0163"/>
            <a:ext cx="8839200" cy="4403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74825" cy="21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2450" y="1674250"/>
            <a:ext cx="7031550" cy="34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