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8" autoAdjust="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5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2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4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7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18B59-2BF9-7C4E-809E-EDEE006DE5C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9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01 – GADS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Diamonds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3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588"/>
            <a:ext cx="8229600" cy="57835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Collect data on the quality and cost of diamonds</a:t>
            </a:r>
          </a:p>
          <a:p>
            <a:pPr lvl="1"/>
            <a:r>
              <a:rPr lang="en-US" sz="2000" dirty="0" smtClean="0"/>
              <a:t>About 50k diamonds</a:t>
            </a:r>
          </a:p>
          <a:p>
            <a:pPr lvl="1"/>
            <a:r>
              <a:rPr lang="en-US" sz="2000" dirty="0" smtClean="0"/>
              <a:t>Collected data:</a:t>
            </a:r>
          </a:p>
          <a:p>
            <a:pPr lvl="2"/>
            <a:r>
              <a:rPr lang="en-US" sz="1600" dirty="0" smtClean="0"/>
              <a:t>Carat</a:t>
            </a:r>
          </a:p>
          <a:p>
            <a:pPr lvl="2"/>
            <a:r>
              <a:rPr lang="en-US" sz="1600" dirty="0" smtClean="0"/>
              <a:t>Cut</a:t>
            </a:r>
          </a:p>
          <a:p>
            <a:pPr lvl="2"/>
            <a:r>
              <a:rPr lang="en-US" sz="1600" dirty="0" smtClean="0"/>
              <a:t>Clarity</a:t>
            </a:r>
          </a:p>
          <a:p>
            <a:pPr lvl="2"/>
            <a:r>
              <a:rPr lang="en-US" sz="1600" dirty="0" smtClean="0"/>
              <a:t>Color</a:t>
            </a:r>
          </a:p>
          <a:p>
            <a:pPr lvl="2"/>
            <a:r>
              <a:rPr lang="en-US" sz="1600" dirty="0" smtClean="0"/>
              <a:t>Cost</a:t>
            </a:r>
          </a:p>
          <a:p>
            <a:pPr lvl="2"/>
            <a:r>
              <a:rPr lang="en-US" sz="1600" dirty="0" smtClean="0"/>
              <a:t>Size Measurements</a:t>
            </a:r>
          </a:p>
          <a:p>
            <a:endParaRPr lang="en-US" sz="2400" dirty="0" smtClean="0"/>
          </a:p>
          <a:p>
            <a:r>
              <a:rPr lang="en-US" sz="2400" dirty="0" smtClean="0"/>
              <a:t>Clean the Data</a:t>
            </a:r>
          </a:p>
          <a:p>
            <a:pPr lvl="1"/>
            <a:r>
              <a:rPr lang="en-US" sz="2000" dirty="0" smtClean="0"/>
              <a:t>This primarily focused on converting the various qualities into a numeric value</a:t>
            </a:r>
          </a:p>
          <a:p>
            <a:pPr lvl="1"/>
            <a:r>
              <a:rPr lang="en-US" sz="2000" dirty="0" smtClean="0"/>
              <a:t>An overall score was also calculated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189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0" b="710"/>
          <a:stretch/>
        </p:blipFill>
        <p:spPr>
          <a:xfrm>
            <a:off x="457201" y="1397802"/>
            <a:ext cx="4051935" cy="28411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761" y="1397802"/>
            <a:ext cx="3933039" cy="28411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304229"/>
            <a:ext cx="4196841" cy="24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" r="-859"/>
          <a:stretch/>
        </p:blipFill>
        <p:spPr>
          <a:xfrm>
            <a:off x="185406" y="1859781"/>
            <a:ext cx="8780881" cy="2187021"/>
          </a:xfrm>
        </p:spPr>
      </p:pic>
    </p:spTree>
    <p:extLst>
      <p:ext uri="{BB962C8B-B14F-4D97-AF65-F5344CB8AC3E}">
        <p14:creationId xmlns:p14="http://schemas.microsoft.com/office/powerpoint/2010/main" val="289627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20" y="1483216"/>
            <a:ext cx="4036060" cy="264909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rcRect t="856" b="856"/>
          <a:stretch>
            <a:fillRect/>
          </a:stretch>
        </p:blipFill>
        <p:spPr>
          <a:xfrm>
            <a:off x="457200" y="1483216"/>
            <a:ext cx="4196788" cy="26490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132311"/>
            <a:ext cx="4196788" cy="24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2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01 – GADS</vt:lpstr>
      <vt:lpstr>PowerPoint Presentation</vt:lpstr>
      <vt:lpstr>Histograms</vt:lpstr>
      <vt:lpstr>PowerPoint Presentation</vt:lpstr>
      <vt:lpstr>Scatter Plots</vt:lpstr>
    </vt:vector>
  </TitlesOfParts>
  <Company>Life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01 – GADS</dc:title>
  <dc:creator>Ryan Talbot</dc:creator>
  <cp:lastModifiedBy>Ryan Talbot</cp:lastModifiedBy>
  <cp:revision>6</cp:revision>
  <dcterms:created xsi:type="dcterms:W3CDTF">2014-04-23T14:48:12Z</dcterms:created>
  <dcterms:modified xsi:type="dcterms:W3CDTF">2014-04-23T15:29:23Z</dcterms:modified>
</cp:coreProperties>
</file>