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24"/>
    <p:restoredTop sz="94657"/>
  </p:normalViewPr>
  <p:slideViewPr>
    <p:cSldViewPr snapToGrid="0">
      <p:cViewPr varScale="1">
        <p:scale>
          <a:sx n="80" d="100"/>
          <a:sy n="80" d="100"/>
        </p:scale>
        <p:origin x="20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0D95F-20DC-A245-BEE0-5FF610ADADFF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39F65-F17A-F148-A855-1C365D5484C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8606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39F65-F17A-F148-A855-1C365D5484CE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111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7417-41AD-8EF1-34C9-1480DD2DE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54964-CDFD-A4C0-77AD-AA6240295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EDC9E-F245-D32E-2FC7-88762B95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7978-8712-044F-986A-B513DCFECDEB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9BDFF-EDCC-FA6D-E067-8366D62C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F3B7F-D23A-3A17-14BB-DABD7879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5E08-F419-BB40-BA5F-1AEFE9B0C0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677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9FE2-68DC-91BA-AC37-926F721A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82210-BBB8-9EDA-DEC1-17894B38C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4ED7A-6755-8B00-0051-3AA6D265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7978-8712-044F-986A-B513DCFECDEB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FB56E-459C-911B-019F-68036605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1A0AA-5A4D-9F7A-8778-4630A580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5E08-F419-BB40-BA5F-1AEFE9B0C0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413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C9C51-1325-E559-C3CF-ED232AB8E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079DB-DC07-FC5D-7E08-C1D989802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B91A6-D41C-9734-0FDA-F4E17AB0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7978-8712-044F-986A-B513DCFECDEB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4EC95-3530-3277-30E1-5E18576F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CB718-8B18-6B94-D6A1-813E9EB4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5E08-F419-BB40-BA5F-1AEFE9B0C0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2402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7C24-8D06-E7E5-98D7-22B8B637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85F1B-5CD2-A004-A287-B79AEED08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E461-011F-4E96-BD3A-8BBA373C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7978-8712-044F-986A-B513DCFECDEB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AF1FA-2821-71F1-698D-2735201D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42A0-A75F-2AA1-6195-233242C4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5E08-F419-BB40-BA5F-1AEFE9B0C0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952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F130-B4A2-42EC-CE9A-70A5F79C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296B8-D93A-00F4-2532-041043E80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F01A3-DAA8-99C4-E7E4-FD944E27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7978-8712-044F-986A-B513DCFECDEB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FF1DF-6864-4B87-A861-9FFCC286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95B88-BEC4-95BA-1CF1-67C0A0E0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5E08-F419-BB40-BA5F-1AEFE9B0C0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418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3F9E-C969-322C-EF24-A127DF67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E08A-3951-204D-1946-E728B9C25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95B67-5019-32DF-F4ED-52F1B909E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22E4A-3409-E317-43DA-D4816F55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7978-8712-044F-986A-B513DCFECDEB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57F6C-1B20-0745-4C1A-41B81C10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6EA62-93AB-1DB7-9552-DFDD0B3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5E08-F419-BB40-BA5F-1AEFE9B0C0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071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6072-340F-930B-5BB7-9BB934BE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04ECB-E5EB-0AD0-C737-262A0386E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0377D-28DF-155C-C9BB-58EC8553F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08154-FF1C-D615-2859-59D240768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6E8B4-C416-8D74-D2C4-75333299F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EA0771-0121-8096-31DA-834ABA99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7978-8712-044F-986A-B513DCFECDEB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CF16B-923F-2276-9FEA-75523F5A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5D9BE-EA1E-D90D-0103-F92A4E0F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5E08-F419-BB40-BA5F-1AEFE9B0C0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806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824C-C447-F334-B0D1-3EE95038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D339AB-35D1-63C8-50A4-3FD9CFB3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7978-8712-044F-986A-B513DCFECDEB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C4942-527D-6698-9EC4-9E5E0A0F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5FB38-EEB8-5D8E-1FAE-E73D441C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5E08-F419-BB40-BA5F-1AEFE9B0C0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430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6EF2A-6E12-4B37-9292-3E5A30E6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7978-8712-044F-986A-B513DCFECDEB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EDCC5-65D7-94C4-1500-F6AA0CCC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FC5C2-57FE-7157-AD20-B3AE6225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5E08-F419-BB40-BA5F-1AEFE9B0C0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378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59C4-8D1E-316D-99F4-2D60FB408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11F17-CDF8-CC96-9152-8ECE6BEDF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C36C7-632E-4CA3-6AC3-D86D5D58A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61841-F353-2680-5C1B-D94F14B3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7978-8712-044F-986A-B513DCFECDEB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7D175-16C6-CD92-4AD6-9659C619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35721-5D53-7B45-36C2-78E6B8CB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5E08-F419-BB40-BA5F-1AEFE9B0C0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010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7E31-5E8A-6D4B-3EDD-84186C42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5009A-02EE-5256-4145-EA01D43A6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AAB33-B923-6A86-EC0C-D5F57743D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420D7-BF27-57D3-441B-EC027569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7978-8712-044F-986A-B513DCFECDEB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84BD9-B038-FD5E-6B19-8D5BFD3C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D2653-3A22-D629-F291-9F5C39F6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75E08-F419-BB40-BA5F-1AEFE9B0C0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845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E84D3-1B13-42A3-C749-78B4D2DB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DDD1E-866C-29E2-9190-2B040FA77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88DAD-4FFE-4DCC-D656-697016191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37978-8712-044F-986A-B513DCFECDEB}" type="datetimeFigureOut">
              <a:rPr lang="en-DE" smtClean="0"/>
              <a:t>29.06.23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DE552-6E06-CBA2-9D66-5012CECA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F2CAB-5539-9F22-BF98-C16A142CF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75E08-F419-BB40-BA5F-1AEFE9B0C0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8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ulialang.org/downloads/#current_stable_relea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languages/julia" TargetMode="External"/><Relationship Id="rId2" Type="http://schemas.openxmlformats.org/officeDocument/2006/relationships/hyperlink" Target="https://julialang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lialang.org/learning/" TargetMode="External"/><Relationship Id="rId4" Type="http://schemas.openxmlformats.org/officeDocument/2006/relationships/hyperlink" Target="https://docs.julialang.org/en/v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3D8D-6DEE-CEB8-946E-9556B67CD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         </a:t>
            </a:r>
            <a:r>
              <a:rPr lang="en-DE" sz="7200" b="1" dirty="0"/>
              <a:t>101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E0FF32-2D38-B6B2-E59E-1A3CF0A3A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496" y="963980"/>
            <a:ext cx="4475851" cy="28968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43CF91-6465-00F7-8636-BB07AB74EA78}"/>
              </a:ext>
            </a:extLst>
          </p:cNvPr>
          <p:cNvSpPr txBox="1"/>
          <p:nvPr/>
        </p:nvSpPr>
        <p:spPr>
          <a:xfrm>
            <a:off x="1524000" y="4572000"/>
            <a:ext cx="3169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>
                <a:effectLst/>
                <a:latin typeface="arial" panose="020B0604020202020204" pitchFamily="34" charset="0"/>
              </a:rPr>
              <a:t>Alejandro &amp; Jing</a:t>
            </a:r>
            <a:endParaRPr lang="en-DE" sz="3200" dirty="0"/>
          </a:p>
        </p:txBody>
      </p:sp>
    </p:spTree>
    <p:extLst>
      <p:ext uri="{BB962C8B-B14F-4D97-AF65-F5344CB8AC3E}">
        <p14:creationId xmlns:p14="http://schemas.microsoft.com/office/powerpoint/2010/main" val="350215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1B19-C962-4476-2D75-98463084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Step 1: Install Julia 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81504-7E82-517B-EAE2-AFAEDD32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91C1F"/>
                </a:solidFill>
                <a:effectLst/>
                <a:latin typeface="Helvetica" pitchFamily="2" charset="0"/>
              </a:rPr>
              <a:t>Current stable release: v1.9.1 (June 7, 2023)</a:t>
            </a:r>
          </a:p>
          <a:p>
            <a:endParaRPr lang="en-US" dirty="0">
              <a:solidFill>
                <a:srgbClr val="191C1F"/>
              </a:solidFill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13131"/>
                </a:solidFill>
                <a:effectLst/>
                <a:latin typeface="Helvetica" pitchFamily="2" charset="0"/>
              </a:rPr>
              <a:t>Choose the correct version for your operating system 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191C1F"/>
                </a:solidFill>
                <a:effectLst/>
                <a:latin typeface="Helvetica" pitchFamily="2" charset="0"/>
                <a:hlinkClick r:id="rId2"/>
              </a:rPr>
              <a:t>https://julialang.org/downloads/#current_stable_release</a:t>
            </a:r>
            <a:endParaRPr lang="en-US" dirty="0">
              <a:solidFill>
                <a:srgbClr val="191C1F"/>
              </a:solidFill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191C1F"/>
              </a:solidFill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7830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75DB-6BB8-4E80-0238-D624C832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Step 2: Launching Julia REPL</a:t>
            </a:r>
            <a:r>
              <a:rPr lang="en-US" b="0" i="0" dirty="0">
                <a:solidFill>
                  <a:srgbClr val="404040"/>
                </a:solidFill>
                <a:effectLst/>
                <a:latin typeface="Helvetica" pitchFamily="2" charset="0"/>
              </a:rPr>
              <a:t> </a:t>
            </a:r>
            <a:r>
              <a:rPr lang="en-US" b="0" i="0" dirty="0">
                <a:effectLst/>
                <a:latin typeface="Helvetica" pitchFamily="2" charset="0"/>
              </a:rPr>
              <a:t>(command-line interface)</a:t>
            </a:r>
            <a:endParaRPr lang="en-DE" dirty="0">
              <a:latin typeface="Helveti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75956-846D-F0F2-9255-958081154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2055"/>
            <a:ext cx="10515600" cy="4351338"/>
          </a:xfrm>
        </p:spPr>
        <p:txBody>
          <a:bodyPr/>
          <a:lstStyle/>
          <a:p>
            <a:r>
              <a:rPr lang="en-DE" dirty="0"/>
              <a:t>For Mac Users:</a:t>
            </a:r>
          </a:p>
          <a:p>
            <a:r>
              <a:rPr lang="en-DE" dirty="0"/>
              <a:t>O</a:t>
            </a:r>
            <a:r>
              <a:rPr lang="en-US" dirty="0"/>
              <a:t>p</a:t>
            </a:r>
            <a:r>
              <a:rPr lang="en-DE" dirty="0"/>
              <a:t>en terminal, type julia in the command line. If you see pic.1 you are all set.</a:t>
            </a:r>
          </a:p>
          <a:p>
            <a:r>
              <a:rPr lang="en-DE" dirty="0"/>
              <a:t>Check whether julia is working properly by typng: x = “hello world” or 1 + 1. (pic.2)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E81778-48E7-0184-22E2-7EC8464B0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362" y="4125196"/>
            <a:ext cx="3497132" cy="22715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3107B7-06DB-5AD3-3931-B60E053D6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333" y="4191386"/>
            <a:ext cx="3497133" cy="22053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3A3984-4A70-A8C7-E8DB-873E07767790}"/>
              </a:ext>
            </a:extLst>
          </p:cNvPr>
          <p:cNvSpPr txBox="1"/>
          <p:nvPr/>
        </p:nvSpPr>
        <p:spPr>
          <a:xfrm>
            <a:off x="2681416" y="6396785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pic.1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1DCFE8-8208-E899-B6F0-0FFFFCCBFEA6}"/>
              </a:ext>
            </a:extLst>
          </p:cNvPr>
          <p:cNvSpPr txBox="1"/>
          <p:nvPr/>
        </p:nvSpPr>
        <p:spPr>
          <a:xfrm>
            <a:off x="8785654" y="6396785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pic.2</a:t>
            </a:r>
          </a:p>
        </p:txBody>
      </p:sp>
    </p:spTree>
    <p:extLst>
      <p:ext uri="{BB962C8B-B14F-4D97-AF65-F5344CB8AC3E}">
        <p14:creationId xmlns:p14="http://schemas.microsoft.com/office/powerpoint/2010/main" val="247461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DE9C-1A52-9861-F029-8BB5277F6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Open Sans" panose="020B0606030504020204" pitchFamily="34" charset="0"/>
              </a:rPr>
              <a:t>Step 3: Install Pluto</a:t>
            </a:r>
            <a:br>
              <a:rPr lang="en-US" b="1" i="0" dirty="0">
                <a:solidFill>
                  <a:srgbClr val="4674BC"/>
                </a:solidFill>
                <a:effectLst/>
                <a:latin typeface="Open Sans" panose="020B0606030504020204" pitchFamily="34" charset="0"/>
              </a:rPr>
            </a:br>
            <a:r>
              <a:rPr lang="en-US" dirty="0">
                <a:latin typeface="Helvetica" pitchFamily="2" charset="0"/>
              </a:rPr>
              <a:t>P</a:t>
            </a:r>
            <a:r>
              <a:rPr lang="en-US" b="0" dirty="0">
                <a:effectLst/>
                <a:latin typeface="Helvetica" pitchFamily="2" charset="0"/>
              </a:rPr>
              <a:t>rogramming environment</a:t>
            </a:r>
            <a:endParaRPr lang="en-DE" dirty="0">
              <a:latin typeface="Helveti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2FBE1-B793-D775-C733-6F37CDB00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Type: ] </a:t>
            </a:r>
          </a:p>
          <a:p>
            <a:r>
              <a:rPr lang="en-US" dirty="0"/>
              <a:t>Then: add Pluto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2DA48-112B-422C-107B-D3690C8FC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489" y="1825625"/>
            <a:ext cx="4916650" cy="419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3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C459-ECE0-3F83-0816-F1D626CB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Open Sans" panose="020B0606030504020204" pitchFamily="34" charset="0"/>
              </a:rPr>
              <a:t>Step 3: Run Pluto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2FCA-E0F2-D9C2-4634-F9BBE6A62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Type: import Pluto; Pluto.run()</a:t>
            </a:r>
          </a:p>
          <a:p>
            <a:r>
              <a:rPr lang="en-DE" dirty="0"/>
              <a:t>Pluto runs automatically or copy and paste the URL in the info to your browser. (Not the one in this pic)</a:t>
            </a:r>
          </a:p>
          <a:p>
            <a:r>
              <a:rPr lang="en-DE" dirty="0"/>
              <a:t>All set!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C0F41-A44E-6E5D-6619-C51ED9F42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747" y="3187122"/>
            <a:ext cx="4299637" cy="248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7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D602-59F2-D278-AB3A-C82296DC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5012-50C2-C3E8-8958-2743E2FC6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DE" dirty="0"/>
              <a:t>Julia with Editors and IDEs </a:t>
            </a:r>
          </a:p>
          <a:p>
            <a:r>
              <a:rPr lang="en-US" dirty="0">
                <a:hlinkClick r:id="rId2"/>
              </a:rPr>
              <a:t>https://julialang.org/</a:t>
            </a:r>
            <a:endParaRPr lang="en-US" dirty="0"/>
          </a:p>
          <a:p>
            <a:endParaRPr lang="en-DE" dirty="0"/>
          </a:p>
          <a:p>
            <a:r>
              <a:rPr lang="en-DE" dirty="0"/>
              <a:t>VS code:  </a:t>
            </a:r>
            <a:r>
              <a:rPr lang="en-US" dirty="0">
                <a:hlinkClick r:id="rId3"/>
              </a:rPr>
              <a:t>https://code.visualstudio.com/docs/languages/julia</a:t>
            </a:r>
            <a:endParaRPr lang="en-US" dirty="0"/>
          </a:p>
          <a:p>
            <a:endParaRPr lang="en-US" dirty="0"/>
          </a:p>
          <a:p>
            <a:r>
              <a:rPr lang="en-US" b="1" i="0" dirty="0">
                <a:solidFill>
                  <a:srgbClr val="222222"/>
                </a:solidFill>
                <a:effectLst/>
                <a:latin typeface="Lato Medium" panose="020F0502020204030204" pitchFamily="34" charset="0"/>
              </a:rPr>
              <a:t>Julia 1.9 Documentation</a:t>
            </a:r>
          </a:p>
          <a:p>
            <a:r>
              <a:rPr lang="en-US" dirty="0">
                <a:hlinkClick r:id="rId4"/>
              </a:rPr>
              <a:t>https://docs.julialang.org/en/v1/</a:t>
            </a:r>
            <a:endParaRPr lang="en-US" dirty="0"/>
          </a:p>
          <a:p>
            <a:endParaRPr lang="en-US" dirty="0"/>
          </a:p>
          <a:p>
            <a:r>
              <a:rPr lang="en-US" dirty="0"/>
              <a:t>More tutorials:</a:t>
            </a:r>
          </a:p>
          <a:p>
            <a:r>
              <a:rPr lang="en-US" dirty="0">
                <a:hlinkClick r:id="rId5"/>
              </a:rPr>
              <a:t>https://julialang.org/learning/</a:t>
            </a:r>
            <a:endParaRPr lang="en-US" dirty="0"/>
          </a:p>
          <a:p>
            <a:endParaRPr lang="en-US" dirty="0"/>
          </a:p>
          <a:p>
            <a:r>
              <a:rPr lang="en-DE" dirty="0"/>
              <a:t>Computational modeling with Julia</a:t>
            </a:r>
          </a:p>
          <a:p>
            <a:r>
              <a:rPr lang="en-US" dirty="0"/>
              <a:t>https://</a:t>
            </a:r>
            <a:r>
              <a:rPr lang="en-US" dirty="0" err="1"/>
              <a:t>computationalthinking.mit.edu</a:t>
            </a:r>
            <a:r>
              <a:rPr lang="en-US" dirty="0"/>
              <a:t>/Fall22/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5237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6989</TotalTime>
  <Words>236</Words>
  <Application>Microsoft Macintosh PowerPoint</Application>
  <PresentationFormat>Widescreen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Helvetica</vt:lpstr>
      <vt:lpstr>Lato Medium</vt:lpstr>
      <vt:lpstr>Open Sans</vt:lpstr>
      <vt:lpstr>Office Theme</vt:lpstr>
      <vt:lpstr>         101</vt:lpstr>
      <vt:lpstr>Step 1: Install Julia </vt:lpstr>
      <vt:lpstr>Step 2: Launching Julia REPL (command-line interface)</vt:lpstr>
      <vt:lpstr>Step 3: Install Pluto Programming environment</vt:lpstr>
      <vt:lpstr>Step 3: Run Pluto</vt:lpstr>
      <vt:lpstr>What’s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X</dc:creator>
  <cp:lastModifiedBy>Jing X</cp:lastModifiedBy>
  <cp:revision>7</cp:revision>
  <dcterms:created xsi:type="dcterms:W3CDTF">2023-06-29T14:59:18Z</dcterms:created>
  <dcterms:modified xsi:type="dcterms:W3CDTF">2023-07-04T11:29:08Z</dcterms:modified>
</cp:coreProperties>
</file>