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DA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1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2B0E48-BDED-45B5-AE2C-F813F4D68AD2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3BF586-C1C2-45C7-9F40-B3D85776E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5022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3BF586-C1C2-45C7-9F40-B3D85776E53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0492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D96F2-02BD-E71F-EFBD-14FECCF2D3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7172325" cy="3152251"/>
          </a:xfrm>
        </p:spPr>
        <p:txBody>
          <a:bodyPr anchor="b">
            <a:normAutofit/>
          </a:bodyPr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E90113-E8E1-4E48-41BC-583802BFC9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0137"/>
            <a:ext cx="7172325" cy="112236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AC7EE5-BFF0-D779-4261-E239DB450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89492-34ED-FE24-4F29-E4C8F5497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B0C886-7F1E-7BC1-9A9E-B24C2AC2F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C74AEE6-9CA7-5247-DC34-99634247DF50}"/>
              </a:ext>
            </a:extLst>
          </p:cNvPr>
          <p:cNvCxnSpPr>
            <a:cxnSpLocks/>
          </p:cNvCxnSpPr>
          <p:nvPr/>
        </p:nvCxnSpPr>
        <p:spPr>
          <a:xfrm>
            <a:off x="1638300" y="459663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4893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F4143-3C41-D626-8F64-36A9C9F1A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914400"/>
            <a:ext cx="9962791" cy="990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52C4FB-B560-A0FC-6435-952981BC9A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52500" y="2285997"/>
            <a:ext cx="9962791" cy="389096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7CEC4F-0A90-11E2-E43E-B9E765AFB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B2A5B4-1D77-B0AC-49E7-CAE9556B1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396EF9-2FDA-8E87-D546-8840CEBF0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709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085AB7-38B3-7F80-0B2D-7960F56375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24513" y="1052423"/>
            <a:ext cx="1771292" cy="491705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ADBDC3-E9EA-8699-B2E4-4C7784455B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06414" y="1052424"/>
            <a:ext cx="7873043" cy="49170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1DBEDE-3A67-6FCA-25F3-B91F7C82E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9EFF51-4318-20EA-3A3A-8FE203B1A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CD9703-5BAD-DE95-98D9-0F30E7C09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955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532FD-157B-437C-E9D5-B66E8B3B1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90A51-A7E8-7A6A-5FD0-F9B250BE41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78C8B8-F999-7D95-435D-17CE6ACCD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427265-C89C-937F-1DA3-F377F6877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6EB89E-4530-3632-3485-F481DB042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139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8056A-761D-1DBC-276A-2A46D153C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1613" y="1355763"/>
            <a:ext cx="6972300" cy="2255794"/>
          </a:xfrm>
        </p:spPr>
        <p:txBody>
          <a:bodyPr anchor="t">
            <a:normAutofit/>
          </a:bodyPr>
          <a:lstStyle>
            <a:lvl1pPr>
              <a:lnSpc>
                <a:spcPct val="110000"/>
              </a:lnSpc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3904B3-6AC1-19D5-3EAE-2009A3B4C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0" y="4921820"/>
            <a:ext cx="5524500" cy="1150934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A2A86D-493D-5BF6-8AA6-F1231E3BA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CCCD76-6623-164A-7BFA-207AFA057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A64312-1F20-5486-62B0-A8BB8829D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703F1C9-9114-4426-6F07-F7FF9CCD5FC4}"/>
              </a:ext>
            </a:extLst>
          </p:cNvPr>
          <p:cNvCxnSpPr>
            <a:cxnSpLocks/>
          </p:cNvCxnSpPr>
          <p:nvPr/>
        </p:nvCxnSpPr>
        <p:spPr>
          <a:xfrm>
            <a:off x="1638300" y="459663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6364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CFC4C-4D16-E5A8-F934-8B158F6F2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BDE54-F935-945D-3E4F-B659695E84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52500" y="2286002"/>
            <a:ext cx="5067300" cy="389096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8F3710-E06B-05DE-937A-C92E52569E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286001"/>
            <a:ext cx="5067300" cy="389096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302EFD-42D3-11C1-677E-0E478B93F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4C2F08-0D93-B14B-6106-2925DF3E1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A5DE81-F2AB-CCB9-8B68-5E4F31011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773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2D81B-4E36-1511-E9A7-8FB931B41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1004888"/>
            <a:ext cx="10287000" cy="90011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FA73DE-183B-9473-20AD-2D3BFED843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1" y="2085959"/>
            <a:ext cx="4886325" cy="590566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70FB3D-60AC-DEF2-4472-31B4E076CB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52501" y="3048001"/>
            <a:ext cx="4886325" cy="322263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6E5BDB-B29C-788F-E2FB-6C154E8FE8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53174" y="2085959"/>
            <a:ext cx="4886325" cy="590566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13FF49-3276-24CA-BC81-FA92C0A930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53174" y="3048000"/>
            <a:ext cx="4886325" cy="322263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8FA1C8-C196-9BE1-F603-3FC17EDD9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B79692-E142-E1D7-AD17-30C5F1365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90FCF2-7B78-2A2A-F878-58335FEA3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C2D0356-1ECF-682B-F87A-811BDD28B2CB}"/>
              </a:ext>
            </a:extLst>
          </p:cNvPr>
          <p:cNvCxnSpPr>
            <a:cxnSpLocks/>
          </p:cNvCxnSpPr>
          <p:nvPr/>
        </p:nvCxnSpPr>
        <p:spPr>
          <a:xfrm>
            <a:off x="1052513" y="287681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906CA06-9701-E645-C0A5-594B227B288F}"/>
              </a:ext>
            </a:extLst>
          </p:cNvPr>
          <p:cNvCxnSpPr>
            <a:cxnSpLocks/>
          </p:cNvCxnSpPr>
          <p:nvPr/>
        </p:nvCxnSpPr>
        <p:spPr>
          <a:xfrm>
            <a:off x="6435725" y="287681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9748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214DA-C0D4-E152-7F42-F6352C961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914400"/>
            <a:ext cx="9715500" cy="9906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C2AA04-1E84-460C-F560-A228F930F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AB260E-3910-7D1B-5074-24F5F0AB5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2020F1-A878-9B80-6B4F-7D71406BB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457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7652D6-7AE9-3E3B-5C1B-2B4399B15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A7127E-2A63-6F45-4C40-835843630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56FB79-D9D1-5381-0019-E24F8B4DA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246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C23B5-7DA9-0E4F-DA39-4624DB8A2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369065"/>
            <a:ext cx="3266536" cy="2312979"/>
          </a:xfrm>
        </p:spPr>
        <p:txBody>
          <a:bodyPr anchor="b">
            <a:no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A5E77-518A-1FB9-B473-E19CADE046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4423" y="987425"/>
            <a:ext cx="5615077" cy="4873625"/>
          </a:xfrm>
        </p:spPr>
        <p:txBody>
          <a:bodyPr anchor="ctr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65344F-7D06-2406-D113-D24587835D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24000" y="3947801"/>
            <a:ext cx="3266536" cy="2382838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2BE708-BAD0-A0A6-9332-9D2179E67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A70050-9362-4EC4-6B73-3A38445B7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CDA991-8608-CAB4-33FA-03D380D2F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990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7B837-332D-9100-E007-7DE279481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3999" y="1385457"/>
            <a:ext cx="3312543" cy="2304288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0DE983-0B0E-07CC-8C57-4EA529E27D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24423" y="957263"/>
            <a:ext cx="5372189" cy="4962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CAB867-3FC6-5007-61B0-D9B7E5B0C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24000" y="3958315"/>
            <a:ext cx="3312542" cy="196147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C7E0F-BFE1-7134-163B-B777970B7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395D0B-4F98-F3BE-FB23-22D8C5D41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FB2E3D-2188-B7A9-0ECE-978147358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630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5258B98-3BD5-0A20-B0E7-944EAEB2654A}"/>
              </a:ext>
            </a:extLst>
          </p:cNvPr>
          <p:cNvSpPr/>
          <p:nvPr/>
        </p:nvSpPr>
        <p:spPr>
          <a:xfrm>
            <a:off x="0" y="3510612"/>
            <a:ext cx="12192000" cy="3347388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D404C1-E8A5-65FC-C068-21EA0397E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757238"/>
            <a:ext cx="10287000" cy="1147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DCFD78-F171-BA47-AAF3-C6EB75F94C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0" y="2285997"/>
            <a:ext cx="10287000" cy="38909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965A77-B1AB-D608-A6C5-F0F99B6913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568087" y="4756249"/>
            <a:ext cx="24763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fld id="{9D0D92BC-42A9-434B-8530-ADBF4485E407}" type="datetimeFigureOut">
              <a:rPr lang="en-US" smtClean="0"/>
              <a:pPr/>
              <a:t>10/22/2024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E34E5-5E9B-7786-05B5-B93241EE2F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589519" y="1758059"/>
            <a:ext cx="24334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25CD4B-611E-32FA-419D-326099EEF3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39542" y="3246437"/>
            <a:ext cx="5333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 cap="all" baseline="0">
                <a:solidFill>
                  <a:schemeClr val="tx1"/>
                </a:solidFill>
                <a:latin typeface="+mj-lt"/>
              </a:defRPr>
            </a:lvl1pPr>
          </a:lstStyle>
          <a:p>
            <a:fld id="{A0289F9E-9962-4B7B-BA18-A15907CCC6B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419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cap="all" spc="6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56032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521208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9496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832104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tecnomani.com/come-scaricare-musica-da-spotify-su-pc-mac-e-linux/" TargetMode="External"/><Relationship Id="rId3" Type="http://schemas.openxmlformats.org/officeDocument/2006/relationships/image" Target="../media/image1.png"/><Relationship Id="rId7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en.wikipedia.org/wiki/Spotify" TargetMode="External"/><Relationship Id="rId5" Type="http://schemas.openxmlformats.org/officeDocument/2006/relationships/image" Target="../media/image2.png"/><Relationship Id="rId10" Type="http://schemas.openxmlformats.org/officeDocument/2006/relationships/image" Target="../media/image5.svg"/><Relationship Id="rId4" Type="http://schemas.microsoft.com/office/2007/relationships/hdphoto" Target="../media/hdphoto1.wdp"/><Relationship Id="rId9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5258B98-3BD5-0A20-B0E7-944EAEB265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510612"/>
            <a:ext cx="12192000" cy="3347388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48E9D7B4-B303-418D-82A2-7990FD75E6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Triangular abstract background">
            <a:extLst>
              <a:ext uri="{FF2B5EF4-FFF2-40B4-BE49-F238E27FC236}">
                <a16:creationId xmlns:a16="http://schemas.microsoft.com/office/drawing/2014/main" id="{85091C55-0570-8547-CF2C-DA4F86EAEE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  <a14:imgEffect>
                      <a14:brightnessContrast bright="-76000"/>
                    </a14:imgEffect>
                  </a14:imgLayer>
                </a14:imgProps>
              </a:ext>
            </a:extLst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0033BDF-6B29-5FC3-8CB7-9B119514B341}"/>
              </a:ext>
            </a:extLst>
          </p:cNvPr>
          <p:cNvSpPr/>
          <p:nvPr/>
        </p:nvSpPr>
        <p:spPr>
          <a:xfrm>
            <a:off x="265471" y="285135"/>
            <a:ext cx="11641394" cy="6223820"/>
          </a:xfrm>
          <a:prstGeom prst="roundRect">
            <a:avLst>
              <a:gd name="adj" fmla="val 4187"/>
            </a:avLst>
          </a:prstGeom>
          <a:gradFill>
            <a:gsLst>
              <a:gs pos="87000">
                <a:schemeClr val="tx1">
                  <a:alpha val="20000"/>
                  <a:lumMod val="0"/>
                  <a:lumOff val="100000"/>
                </a:schemeClr>
              </a:gs>
              <a:gs pos="14000">
                <a:schemeClr val="tx1">
                  <a:alpha val="20000"/>
                  <a:lumMod val="0"/>
                  <a:lumOff val="100000"/>
                </a:schemeClr>
              </a:gs>
            </a:gsLst>
            <a:lin ang="5400000" scaled="1"/>
          </a:gradFill>
          <a:ln>
            <a:gradFill>
              <a:gsLst>
                <a:gs pos="14000">
                  <a:schemeClr val="bg1"/>
                </a:gs>
                <a:gs pos="84000">
                  <a:schemeClr val="bg1"/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A55486C-80E8-0432-4365-7B8C3DF3DBC3}"/>
              </a:ext>
            </a:extLst>
          </p:cNvPr>
          <p:cNvSpPr/>
          <p:nvPr/>
        </p:nvSpPr>
        <p:spPr>
          <a:xfrm>
            <a:off x="462117" y="1045172"/>
            <a:ext cx="4906296" cy="2465440"/>
          </a:xfrm>
          <a:prstGeom prst="roundRect">
            <a:avLst>
              <a:gd name="adj" fmla="val 9507"/>
            </a:avLst>
          </a:prstGeom>
          <a:gradFill>
            <a:gsLst>
              <a:gs pos="15000">
                <a:srgbClr val="1DDA63">
                  <a:alpha val="81000"/>
                </a:srgbClr>
              </a:gs>
              <a:gs pos="89000">
                <a:srgbClr val="1DDA63">
                  <a:alpha val="30000"/>
                </a:srgbClr>
              </a:gs>
            </a:gsLst>
            <a:lin ang="5400000" scaled="0"/>
          </a:gradFill>
          <a:ln>
            <a:gradFill>
              <a:gsLst>
                <a:gs pos="17000">
                  <a:schemeClr val="bg1"/>
                </a:gs>
                <a:gs pos="83000">
                  <a:schemeClr val="bg1">
                    <a:alpha val="98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FB1EDAE-B24A-3865-DAB0-5F5672B3E966}"/>
              </a:ext>
            </a:extLst>
          </p:cNvPr>
          <p:cNvSpPr/>
          <p:nvPr/>
        </p:nvSpPr>
        <p:spPr>
          <a:xfrm>
            <a:off x="462117" y="3588774"/>
            <a:ext cx="4906296" cy="2509177"/>
          </a:xfrm>
          <a:prstGeom prst="roundRect">
            <a:avLst>
              <a:gd name="adj" fmla="val 9507"/>
            </a:avLst>
          </a:prstGeom>
          <a:gradFill>
            <a:gsLst>
              <a:gs pos="15000">
                <a:schemeClr val="tx1">
                  <a:alpha val="40000"/>
                </a:schemeClr>
              </a:gs>
              <a:gs pos="89000">
                <a:schemeClr val="tx1">
                  <a:lumMod val="95000"/>
                  <a:lumOff val="5000"/>
                  <a:alpha val="71000"/>
                </a:schemeClr>
              </a:gs>
            </a:gsLst>
            <a:lin ang="5400000" scaled="1"/>
          </a:gradFill>
          <a:ln>
            <a:gradFill>
              <a:gsLst>
                <a:gs pos="17000">
                  <a:schemeClr val="bg1"/>
                </a:gs>
                <a:gs pos="84000">
                  <a:schemeClr val="bg1"/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2770C9B-4F96-5B3A-38EF-E91DC09DDD10}"/>
              </a:ext>
            </a:extLst>
          </p:cNvPr>
          <p:cNvSpPr/>
          <p:nvPr/>
        </p:nvSpPr>
        <p:spPr>
          <a:xfrm>
            <a:off x="5673212" y="1942868"/>
            <a:ext cx="2872259" cy="1518586"/>
          </a:xfrm>
          <a:prstGeom prst="roundRect">
            <a:avLst>
              <a:gd name="adj" fmla="val 9507"/>
            </a:avLst>
          </a:prstGeom>
          <a:gradFill>
            <a:gsLst>
              <a:gs pos="15000">
                <a:schemeClr val="tx1">
                  <a:alpha val="40000"/>
                </a:schemeClr>
              </a:gs>
              <a:gs pos="89000">
                <a:schemeClr val="tx1">
                  <a:lumMod val="95000"/>
                  <a:lumOff val="5000"/>
                  <a:alpha val="71000"/>
                </a:schemeClr>
              </a:gs>
            </a:gsLst>
            <a:lin ang="5400000" scaled="1"/>
          </a:gradFill>
          <a:ln>
            <a:gradFill>
              <a:gsLst>
                <a:gs pos="16000">
                  <a:schemeClr val="bg1"/>
                </a:gs>
                <a:gs pos="86000">
                  <a:schemeClr val="bg1"/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FBDF8CE-628E-BC8C-6E73-A5E10EC06087}"/>
              </a:ext>
            </a:extLst>
          </p:cNvPr>
          <p:cNvSpPr/>
          <p:nvPr/>
        </p:nvSpPr>
        <p:spPr>
          <a:xfrm>
            <a:off x="5673213" y="1045172"/>
            <a:ext cx="2872259" cy="783628"/>
          </a:xfrm>
          <a:prstGeom prst="roundRect">
            <a:avLst>
              <a:gd name="adj" fmla="val 9507"/>
            </a:avLst>
          </a:prstGeom>
          <a:gradFill>
            <a:gsLst>
              <a:gs pos="15000">
                <a:schemeClr val="tx1">
                  <a:alpha val="40000"/>
                </a:schemeClr>
              </a:gs>
              <a:gs pos="89000">
                <a:schemeClr val="tx1">
                  <a:lumMod val="95000"/>
                  <a:lumOff val="5000"/>
                  <a:alpha val="71000"/>
                </a:schemeClr>
              </a:gs>
            </a:gsLst>
            <a:lin ang="5400000" scaled="1"/>
          </a:gradFill>
          <a:ln>
            <a:gradFill>
              <a:gsLst>
                <a:gs pos="14000">
                  <a:schemeClr val="bg1"/>
                </a:gs>
                <a:gs pos="88000">
                  <a:schemeClr val="bg1">
                    <a:alpha val="92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56A9E253-8BE9-8C82-E09B-72117F9381D0}"/>
              </a:ext>
            </a:extLst>
          </p:cNvPr>
          <p:cNvSpPr/>
          <p:nvPr/>
        </p:nvSpPr>
        <p:spPr>
          <a:xfrm>
            <a:off x="8857624" y="1045172"/>
            <a:ext cx="2872259" cy="783628"/>
          </a:xfrm>
          <a:prstGeom prst="roundRect">
            <a:avLst>
              <a:gd name="adj" fmla="val 9507"/>
            </a:avLst>
          </a:prstGeom>
          <a:gradFill>
            <a:gsLst>
              <a:gs pos="15000">
                <a:schemeClr val="tx1">
                  <a:alpha val="40000"/>
                </a:schemeClr>
              </a:gs>
              <a:gs pos="89000">
                <a:schemeClr val="tx1">
                  <a:lumMod val="95000"/>
                  <a:lumOff val="5000"/>
                  <a:alpha val="71000"/>
                </a:schemeClr>
              </a:gs>
            </a:gsLst>
            <a:lin ang="5400000" scaled="1"/>
          </a:gradFill>
          <a:ln>
            <a:gradFill>
              <a:gsLst>
                <a:gs pos="19000">
                  <a:schemeClr val="bg1"/>
                </a:gs>
                <a:gs pos="100000">
                  <a:schemeClr val="bg1">
                    <a:alpha val="96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21A7A8B5-6E24-F74E-674A-9398E6D8E537}"/>
              </a:ext>
            </a:extLst>
          </p:cNvPr>
          <p:cNvSpPr/>
          <p:nvPr/>
        </p:nvSpPr>
        <p:spPr>
          <a:xfrm>
            <a:off x="5673213" y="3588773"/>
            <a:ext cx="6056670" cy="2509178"/>
          </a:xfrm>
          <a:prstGeom prst="roundRect">
            <a:avLst>
              <a:gd name="adj" fmla="val 9507"/>
            </a:avLst>
          </a:prstGeom>
          <a:gradFill>
            <a:gsLst>
              <a:gs pos="15000">
                <a:schemeClr val="tx1">
                  <a:alpha val="40000"/>
                </a:schemeClr>
              </a:gs>
              <a:gs pos="89000">
                <a:schemeClr val="tx1">
                  <a:lumMod val="95000"/>
                  <a:lumOff val="5000"/>
                  <a:alpha val="71000"/>
                </a:schemeClr>
              </a:gs>
            </a:gsLst>
            <a:lin ang="5400000" scaled="1"/>
          </a:gradFill>
          <a:ln>
            <a:gradFill>
              <a:gsLst>
                <a:gs pos="18000">
                  <a:schemeClr val="bg1"/>
                </a:gs>
                <a:gs pos="79000">
                  <a:schemeClr val="bg1"/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4D3ECAD7-FD96-2163-892E-1B356C1014D5}"/>
              </a:ext>
            </a:extLst>
          </p:cNvPr>
          <p:cNvSpPr/>
          <p:nvPr/>
        </p:nvSpPr>
        <p:spPr>
          <a:xfrm>
            <a:off x="462117" y="444424"/>
            <a:ext cx="11267766" cy="522586"/>
          </a:xfrm>
          <a:prstGeom prst="roundRect">
            <a:avLst>
              <a:gd name="adj" fmla="val 9507"/>
            </a:avLst>
          </a:prstGeom>
          <a:solidFill>
            <a:schemeClr val="tx1"/>
          </a:solidFill>
          <a:ln>
            <a:solidFill>
              <a:schemeClr val="bg1">
                <a:alpha val="43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 descr="A green circle with three lines in it&#10;&#10;Description automatically generated">
            <a:extLst>
              <a:ext uri="{FF2B5EF4-FFF2-40B4-BE49-F238E27FC236}">
                <a16:creationId xmlns:a16="http://schemas.microsoft.com/office/drawing/2014/main" id="{312504F8-D26E-3C71-C777-4888EFD05B4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501447" y="460153"/>
            <a:ext cx="471948" cy="471948"/>
          </a:xfrm>
          <a:prstGeom prst="rect">
            <a:avLst/>
          </a:prstGeom>
        </p:spPr>
      </p:pic>
      <p:pic>
        <p:nvPicPr>
          <p:cNvPr id="27" name="Picture 26" descr="A green and white logo&#10;&#10;Description automatically generated">
            <a:extLst>
              <a:ext uri="{FF2B5EF4-FFF2-40B4-BE49-F238E27FC236}">
                <a16:creationId xmlns:a16="http://schemas.microsoft.com/office/drawing/2014/main" id="{B86AA6B4-5F52-DD61-979E-1174157CC60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rcRect l="35104" t="28720" b="27535"/>
          <a:stretch/>
        </p:blipFill>
        <p:spPr>
          <a:xfrm>
            <a:off x="973395" y="507309"/>
            <a:ext cx="1396178" cy="377635"/>
          </a:xfrm>
          <a:prstGeom prst="rect">
            <a:avLst/>
          </a:prstGeom>
        </p:spPr>
      </p:pic>
      <p:pic>
        <p:nvPicPr>
          <p:cNvPr id="32" name="Graphic 31" descr="Refresh with solid fill">
            <a:extLst>
              <a:ext uri="{FF2B5EF4-FFF2-40B4-BE49-F238E27FC236}">
                <a16:creationId xmlns:a16="http://schemas.microsoft.com/office/drawing/2014/main" id="{9461E294-179C-8FE5-E30B-DC1646E980E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265329" y="477865"/>
            <a:ext cx="457200" cy="457200"/>
          </a:xfrm>
          <a:prstGeom prst="rect">
            <a:avLst/>
          </a:prstGeom>
        </p:spPr>
      </p:pic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0DE9E2BA-7EAD-49C0-7AC0-3455708A812F}"/>
              </a:ext>
            </a:extLst>
          </p:cNvPr>
          <p:cNvSpPr/>
          <p:nvPr/>
        </p:nvSpPr>
        <p:spPr>
          <a:xfrm>
            <a:off x="8857624" y="1942868"/>
            <a:ext cx="2872259" cy="1518586"/>
          </a:xfrm>
          <a:prstGeom prst="roundRect">
            <a:avLst>
              <a:gd name="adj" fmla="val 9507"/>
            </a:avLst>
          </a:prstGeom>
          <a:gradFill>
            <a:gsLst>
              <a:gs pos="15000">
                <a:schemeClr val="tx1">
                  <a:alpha val="40000"/>
                </a:schemeClr>
              </a:gs>
              <a:gs pos="89000">
                <a:schemeClr val="tx1">
                  <a:lumMod val="95000"/>
                  <a:lumOff val="5000"/>
                  <a:alpha val="71000"/>
                </a:schemeClr>
              </a:gs>
            </a:gsLst>
            <a:lin ang="5400000" scaled="1"/>
          </a:gradFill>
          <a:ln>
            <a:gradFill>
              <a:gsLst>
                <a:gs pos="16000">
                  <a:schemeClr val="bg1"/>
                </a:gs>
                <a:gs pos="86000">
                  <a:schemeClr val="bg1"/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2599171"/>
      </p:ext>
    </p:extLst>
  </p:cSld>
  <p:clrMapOvr>
    <a:masterClrMapping/>
  </p:clrMapOvr>
</p:sld>
</file>

<file path=ppt/theme/theme1.xml><?xml version="1.0" encoding="utf-8"?>
<a:theme xmlns:a="http://schemas.openxmlformats.org/drawingml/2006/main" name="AfterglowVTI">
  <a:themeElements>
    <a:clrScheme name="AnalogousFromRegularSeed_2SEEDS">
      <a:dk1>
        <a:srgbClr val="000000"/>
      </a:dk1>
      <a:lt1>
        <a:srgbClr val="FFFFFF"/>
      </a:lt1>
      <a:dk2>
        <a:srgbClr val="3D2229"/>
      </a:dk2>
      <a:lt2>
        <a:srgbClr val="E2E5E8"/>
      </a:lt2>
      <a:accent1>
        <a:srgbClr val="D56A17"/>
      </a:accent1>
      <a:accent2>
        <a:srgbClr val="E72D29"/>
      </a:accent2>
      <a:accent3>
        <a:srgbClr val="B8A221"/>
      </a:accent3>
      <a:accent4>
        <a:srgbClr val="14B4A3"/>
      </a:accent4>
      <a:accent5>
        <a:srgbClr val="29ADE7"/>
      </a:accent5>
      <a:accent6>
        <a:srgbClr val="174CD5"/>
      </a:accent6>
      <a:hlink>
        <a:srgbClr val="3F87BF"/>
      </a:hlink>
      <a:folHlink>
        <a:srgbClr val="7F7F7F"/>
      </a:folHlink>
    </a:clrScheme>
    <a:fontScheme name="Trade Gothic">
      <a:majorFont>
        <a:latin typeface="Trade Gothic Next Cond"/>
        <a:ea typeface=""/>
        <a:cs typeface=""/>
      </a:majorFont>
      <a:minorFont>
        <a:latin typeface="Trade Gothic N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fterglowVTI" id="{804DBEB7-1920-4C72-A0CB-091339F1875F}" vid="{D4C59F5A-9ECA-4C96-BDFD-0606A75324E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1</Words>
  <Application>Microsoft Office PowerPoint</Application>
  <PresentationFormat>Widescreen</PresentationFormat>
  <Paragraphs>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Arial</vt:lpstr>
      <vt:lpstr>Trade Gothic Next Cond</vt:lpstr>
      <vt:lpstr>Trade Gothic Next Light</vt:lpstr>
      <vt:lpstr>AfterglowVTI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Vanshika Vijaychandra Parkar (RIT Student)</dc:creator>
  <cp:lastModifiedBy>Vanshika Vijaychandra Parkar (RIT Student)</cp:lastModifiedBy>
  <cp:revision>2</cp:revision>
  <dcterms:created xsi:type="dcterms:W3CDTF">2024-10-23T00:24:49Z</dcterms:created>
  <dcterms:modified xsi:type="dcterms:W3CDTF">2024-10-23T01:00:36Z</dcterms:modified>
</cp:coreProperties>
</file>